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lie Vognsen" initials="AV" lastIdx="1" clrIdx="0">
    <p:extLst>
      <p:ext uri="{19B8F6BF-5375-455C-9EA6-DF929625EA0E}">
        <p15:presenceInfo xmlns:p15="http://schemas.microsoft.com/office/powerpoint/2012/main" userId="S::CX07@kk.dk::65455ba1-06bf-4828-9c8c-3081f7b63a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5A172-F6E5-45A4-BD8F-08724B12B24F}" v="2" dt="2022-04-06T11:54:27.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98" d="100"/>
          <a:sy n="98" d="100"/>
        </p:scale>
        <p:origin x="102"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lie Vognsen" userId="65455ba1-06bf-4828-9c8c-3081f7b63abb" providerId="ADAL" clId="{7AD5A172-F6E5-45A4-BD8F-08724B12B24F}"/>
    <pc:docChg chg="custSel modSld">
      <pc:chgData name="Amalie Vognsen" userId="65455ba1-06bf-4828-9c8c-3081f7b63abb" providerId="ADAL" clId="{7AD5A172-F6E5-45A4-BD8F-08724B12B24F}" dt="2022-04-06T11:54:15.716" v="11" actId="20577"/>
      <pc:docMkLst>
        <pc:docMk/>
      </pc:docMkLst>
      <pc:sldChg chg="modSp mod">
        <pc:chgData name="Amalie Vognsen" userId="65455ba1-06bf-4828-9c8c-3081f7b63abb" providerId="ADAL" clId="{7AD5A172-F6E5-45A4-BD8F-08724B12B24F}" dt="2022-04-06T11:54:15.716" v="11" actId="20577"/>
        <pc:sldMkLst>
          <pc:docMk/>
          <pc:sldMk cId="1914535274" sldId="257"/>
        </pc:sldMkLst>
        <pc:spChg chg="mod">
          <ac:chgData name="Amalie Vognsen" userId="65455ba1-06bf-4828-9c8c-3081f7b63abb" providerId="ADAL" clId="{7AD5A172-F6E5-45A4-BD8F-08724B12B24F}" dt="2022-04-06T11:54:15.716" v="11" actId="20577"/>
          <ac:spMkLst>
            <pc:docMk/>
            <pc:sldMk cId="1914535274" sldId="257"/>
            <ac:spMk id="3" creationId="{81871480-1F06-4B74-B168-A6E788CFFB63}"/>
          </ac:spMkLst>
        </pc:spChg>
      </pc:sldChg>
      <pc:sldChg chg="modSp mod">
        <pc:chgData name="Amalie Vognsen" userId="65455ba1-06bf-4828-9c8c-3081f7b63abb" providerId="ADAL" clId="{7AD5A172-F6E5-45A4-BD8F-08724B12B24F}" dt="2022-04-06T11:53:55.448" v="5" actId="313"/>
        <pc:sldMkLst>
          <pc:docMk/>
          <pc:sldMk cId="3120688170" sldId="258"/>
        </pc:sldMkLst>
        <pc:spChg chg="mod">
          <ac:chgData name="Amalie Vognsen" userId="65455ba1-06bf-4828-9c8c-3081f7b63abb" providerId="ADAL" clId="{7AD5A172-F6E5-45A4-BD8F-08724B12B24F}" dt="2022-04-06T11:53:51.972" v="3" actId="20577"/>
          <ac:spMkLst>
            <pc:docMk/>
            <pc:sldMk cId="3120688170" sldId="258"/>
            <ac:spMk id="3" creationId="{81871480-1F06-4B74-B168-A6E788CFFB63}"/>
          </ac:spMkLst>
        </pc:spChg>
        <pc:spChg chg="mod">
          <ac:chgData name="Amalie Vognsen" userId="65455ba1-06bf-4828-9c8c-3081f7b63abb" providerId="ADAL" clId="{7AD5A172-F6E5-45A4-BD8F-08724B12B24F}" dt="2022-04-06T11:53:55.448" v="5" actId="313"/>
          <ac:spMkLst>
            <pc:docMk/>
            <pc:sldMk cId="3120688170" sldId="258"/>
            <ac:spMk id="4" creationId="{8E05437B-CBAB-4C27-9B0C-41ED2CCFC33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732D6-D3B3-49E1-9846-57B5D9C8689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B3F4351-5569-4B72-943E-C5D890B4F1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5BB911C-7F83-4399-AF1A-2BAFF88EDFF4}"/>
              </a:ext>
            </a:extLst>
          </p:cNvPr>
          <p:cNvSpPr>
            <a:spLocks noGrp="1"/>
          </p:cNvSpPr>
          <p:nvPr>
            <p:ph type="dt" sz="half" idx="10"/>
          </p:nvPr>
        </p:nvSpPr>
        <p:spPr/>
        <p:txBody>
          <a:bodyPr/>
          <a:lstStyle/>
          <a:p>
            <a:fld id="{DDA6B283-5C3C-4492-B6C4-E2CC36A8D718}" type="datetimeFigureOut">
              <a:rPr lang="da-DK" smtClean="0"/>
              <a:t>06-04-2022</a:t>
            </a:fld>
            <a:endParaRPr lang="da-DK"/>
          </a:p>
        </p:txBody>
      </p:sp>
      <p:sp>
        <p:nvSpPr>
          <p:cNvPr id="5" name="Pladsholder til sidefod 4">
            <a:extLst>
              <a:ext uri="{FF2B5EF4-FFF2-40B4-BE49-F238E27FC236}">
                <a16:creationId xmlns:a16="http://schemas.microsoft.com/office/drawing/2014/main" id="{6D940B2A-2433-4118-AFA1-E039331A436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64D8A6F-C066-4EC8-94A2-5126EE95B726}"/>
              </a:ext>
            </a:extLst>
          </p:cNvPr>
          <p:cNvSpPr>
            <a:spLocks noGrp="1"/>
          </p:cNvSpPr>
          <p:nvPr>
            <p:ph type="sldNum" sz="quarter" idx="12"/>
          </p:nvPr>
        </p:nvSpPr>
        <p:spPr/>
        <p:txBody>
          <a:bodyPr/>
          <a:lstStyle/>
          <a:p>
            <a:fld id="{8F1066A3-238F-428B-B2B7-9BF21777E7CF}" type="slidenum">
              <a:rPr lang="da-DK" smtClean="0"/>
              <a:t>‹nr.›</a:t>
            </a:fld>
            <a:endParaRPr lang="da-DK"/>
          </a:p>
        </p:txBody>
      </p:sp>
    </p:spTree>
    <p:extLst>
      <p:ext uri="{BB962C8B-B14F-4D97-AF65-F5344CB8AC3E}">
        <p14:creationId xmlns:p14="http://schemas.microsoft.com/office/powerpoint/2010/main" val="391683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3E07A-D674-4F4A-B19D-C8D8AC84396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1C078D9-7BA9-4AB6-9216-7EA7225C2B2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0C37582-A0AF-4251-B12D-97C251267D70}"/>
              </a:ext>
            </a:extLst>
          </p:cNvPr>
          <p:cNvSpPr>
            <a:spLocks noGrp="1"/>
          </p:cNvSpPr>
          <p:nvPr>
            <p:ph type="dt" sz="half" idx="10"/>
          </p:nvPr>
        </p:nvSpPr>
        <p:spPr/>
        <p:txBody>
          <a:bodyPr/>
          <a:lstStyle/>
          <a:p>
            <a:fld id="{DDA6B283-5C3C-4492-B6C4-E2CC36A8D718}" type="datetimeFigureOut">
              <a:rPr lang="da-DK" smtClean="0"/>
              <a:t>06-04-2022</a:t>
            </a:fld>
            <a:endParaRPr lang="da-DK"/>
          </a:p>
        </p:txBody>
      </p:sp>
      <p:sp>
        <p:nvSpPr>
          <p:cNvPr id="5" name="Pladsholder til sidefod 4">
            <a:extLst>
              <a:ext uri="{FF2B5EF4-FFF2-40B4-BE49-F238E27FC236}">
                <a16:creationId xmlns:a16="http://schemas.microsoft.com/office/drawing/2014/main" id="{BB9DC755-71B6-48C1-A67C-FFA8DC1D09F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549187D-992B-4827-99D6-C5A4C8F99869}"/>
              </a:ext>
            </a:extLst>
          </p:cNvPr>
          <p:cNvSpPr>
            <a:spLocks noGrp="1"/>
          </p:cNvSpPr>
          <p:nvPr>
            <p:ph type="sldNum" sz="quarter" idx="12"/>
          </p:nvPr>
        </p:nvSpPr>
        <p:spPr/>
        <p:txBody>
          <a:bodyPr/>
          <a:lstStyle/>
          <a:p>
            <a:fld id="{8F1066A3-238F-428B-B2B7-9BF21777E7CF}" type="slidenum">
              <a:rPr lang="da-DK" smtClean="0"/>
              <a:t>‹nr.›</a:t>
            </a:fld>
            <a:endParaRPr lang="da-DK"/>
          </a:p>
        </p:txBody>
      </p:sp>
    </p:spTree>
    <p:extLst>
      <p:ext uri="{BB962C8B-B14F-4D97-AF65-F5344CB8AC3E}">
        <p14:creationId xmlns:p14="http://schemas.microsoft.com/office/powerpoint/2010/main" val="275374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1E0DC66-CE37-43D3-8374-21B8B9B0CA5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F8521B9-BEE4-4800-AE62-13E4BB498B8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E37C779-56E9-4A29-AC00-3507C8A46D18}"/>
              </a:ext>
            </a:extLst>
          </p:cNvPr>
          <p:cNvSpPr>
            <a:spLocks noGrp="1"/>
          </p:cNvSpPr>
          <p:nvPr>
            <p:ph type="dt" sz="half" idx="10"/>
          </p:nvPr>
        </p:nvSpPr>
        <p:spPr/>
        <p:txBody>
          <a:bodyPr/>
          <a:lstStyle/>
          <a:p>
            <a:fld id="{DDA6B283-5C3C-4492-B6C4-E2CC36A8D718}" type="datetimeFigureOut">
              <a:rPr lang="da-DK" smtClean="0"/>
              <a:t>06-04-2022</a:t>
            </a:fld>
            <a:endParaRPr lang="da-DK"/>
          </a:p>
        </p:txBody>
      </p:sp>
      <p:sp>
        <p:nvSpPr>
          <p:cNvPr id="5" name="Pladsholder til sidefod 4">
            <a:extLst>
              <a:ext uri="{FF2B5EF4-FFF2-40B4-BE49-F238E27FC236}">
                <a16:creationId xmlns:a16="http://schemas.microsoft.com/office/drawing/2014/main" id="{4F5D778B-3776-4695-954D-6A4FA6532F4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895C912-5F21-4C6E-A362-C6D7F546DE91}"/>
              </a:ext>
            </a:extLst>
          </p:cNvPr>
          <p:cNvSpPr>
            <a:spLocks noGrp="1"/>
          </p:cNvSpPr>
          <p:nvPr>
            <p:ph type="sldNum" sz="quarter" idx="12"/>
          </p:nvPr>
        </p:nvSpPr>
        <p:spPr/>
        <p:txBody>
          <a:bodyPr/>
          <a:lstStyle/>
          <a:p>
            <a:fld id="{8F1066A3-238F-428B-B2B7-9BF21777E7CF}" type="slidenum">
              <a:rPr lang="da-DK" smtClean="0"/>
              <a:t>‹nr.›</a:t>
            </a:fld>
            <a:endParaRPr lang="da-DK"/>
          </a:p>
        </p:txBody>
      </p:sp>
    </p:spTree>
    <p:extLst>
      <p:ext uri="{BB962C8B-B14F-4D97-AF65-F5344CB8AC3E}">
        <p14:creationId xmlns:p14="http://schemas.microsoft.com/office/powerpoint/2010/main" val="348240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4D73E-C7E6-4C34-A222-7E2BE95D866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3384A25-7150-424D-9DC4-85DA8DB1C59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06D311B-C58F-4EF5-9D5C-183AB02DCA94}"/>
              </a:ext>
            </a:extLst>
          </p:cNvPr>
          <p:cNvSpPr>
            <a:spLocks noGrp="1"/>
          </p:cNvSpPr>
          <p:nvPr>
            <p:ph type="dt" sz="half" idx="10"/>
          </p:nvPr>
        </p:nvSpPr>
        <p:spPr/>
        <p:txBody>
          <a:bodyPr/>
          <a:lstStyle/>
          <a:p>
            <a:fld id="{DDA6B283-5C3C-4492-B6C4-E2CC36A8D718}" type="datetimeFigureOut">
              <a:rPr lang="da-DK" smtClean="0"/>
              <a:t>06-04-2022</a:t>
            </a:fld>
            <a:endParaRPr lang="da-DK"/>
          </a:p>
        </p:txBody>
      </p:sp>
      <p:sp>
        <p:nvSpPr>
          <p:cNvPr id="5" name="Pladsholder til sidefod 4">
            <a:extLst>
              <a:ext uri="{FF2B5EF4-FFF2-40B4-BE49-F238E27FC236}">
                <a16:creationId xmlns:a16="http://schemas.microsoft.com/office/drawing/2014/main" id="{CD1629AA-C9E5-408F-AB57-2F05DE71ADD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1C52F26-5CEE-4069-B80C-C26628430E0A}"/>
              </a:ext>
            </a:extLst>
          </p:cNvPr>
          <p:cNvSpPr>
            <a:spLocks noGrp="1"/>
          </p:cNvSpPr>
          <p:nvPr>
            <p:ph type="sldNum" sz="quarter" idx="12"/>
          </p:nvPr>
        </p:nvSpPr>
        <p:spPr/>
        <p:txBody>
          <a:bodyPr/>
          <a:lstStyle/>
          <a:p>
            <a:fld id="{8F1066A3-238F-428B-B2B7-9BF21777E7CF}" type="slidenum">
              <a:rPr lang="da-DK" smtClean="0"/>
              <a:t>‹nr.›</a:t>
            </a:fld>
            <a:endParaRPr lang="da-DK"/>
          </a:p>
        </p:txBody>
      </p:sp>
    </p:spTree>
    <p:extLst>
      <p:ext uri="{BB962C8B-B14F-4D97-AF65-F5344CB8AC3E}">
        <p14:creationId xmlns:p14="http://schemas.microsoft.com/office/powerpoint/2010/main" val="380906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09F8C-C4C4-4B0D-AFC5-F9982AC9719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3C73CDE-5032-4E9A-81D8-4A980DD657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3478CD3-90F7-40AF-898A-C9DED8AF668D}"/>
              </a:ext>
            </a:extLst>
          </p:cNvPr>
          <p:cNvSpPr>
            <a:spLocks noGrp="1"/>
          </p:cNvSpPr>
          <p:nvPr>
            <p:ph type="dt" sz="half" idx="10"/>
          </p:nvPr>
        </p:nvSpPr>
        <p:spPr/>
        <p:txBody>
          <a:bodyPr/>
          <a:lstStyle/>
          <a:p>
            <a:fld id="{DDA6B283-5C3C-4492-B6C4-E2CC36A8D718}" type="datetimeFigureOut">
              <a:rPr lang="da-DK" smtClean="0"/>
              <a:t>06-04-2022</a:t>
            </a:fld>
            <a:endParaRPr lang="da-DK"/>
          </a:p>
        </p:txBody>
      </p:sp>
      <p:sp>
        <p:nvSpPr>
          <p:cNvPr id="5" name="Pladsholder til sidefod 4">
            <a:extLst>
              <a:ext uri="{FF2B5EF4-FFF2-40B4-BE49-F238E27FC236}">
                <a16:creationId xmlns:a16="http://schemas.microsoft.com/office/drawing/2014/main" id="{883A776E-21FF-4467-A9C8-55581650CFF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1F8A2FE-43C4-4815-91F7-492E2EA1A5AE}"/>
              </a:ext>
            </a:extLst>
          </p:cNvPr>
          <p:cNvSpPr>
            <a:spLocks noGrp="1"/>
          </p:cNvSpPr>
          <p:nvPr>
            <p:ph type="sldNum" sz="quarter" idx="12"/>
          </p:nvPr>
        </p:nvSpPr>
        <p:spPr/>
        <p:txBody>
          <a:bodyPr/>
          <a:lstStyle/>
          <a:p>
            <a:fld id="{8F1066A3-238F-428B-B2B7-9BF21777E7CF}" type="slidenum">
              <a:rPr lang="da-DK" smtClean="0"/>
              <a:t>‹nr.›</a:t>
            </a:fld>
            <a:endParaRPr lang="da-DK"/>
          </a:p>
        </p:txBody>
      </p:sp>
    </p:spTree>
    <p:extLst>
      <p:ext uri="{BB962C8B-B14F-4D97-AF65-F5344CB8AC3E}">
        <p14:creationId xmlns:p14="http://schemas.microsoft.com/office/powerpoint/2010/main" val="57993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4DD89D-4EB1-4668-8B89-808DF588794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1AE6935-CDE4-41C1-A63A-3AAFD9113B1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BAFD745-93C1-47BC-A0FA-A04B2C6A3EB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6AF20F0-E36C-4582-B0E6-366120F15467}"/>
              </a:ext>
            </a:extLst>
          </p:cNvPr>
          <p:cNvSpPr>
            <a:spLocks noGrp="1"/>
          </p:cNvSpPr>
          <p:nvPr>
            <p:ph type="dt" sz="half" idx="10"/>
          </p:nvPr>
        </p:nvSpPr>
        <p:spPr/>
        <p:txBody>
          <a:bodyPr/>
          <a:lstStyle/>
          <a:p>
            <a:fld id="{DDA6B283-5C3C-4492-B6C4-E2CC36A8D718}" type="datetimeFigureOut">
              <a:rPr lang="da-DK" smtClean="0"/>
              <a:t>06-04-2022</a:t>
            </a:fld>
            <a:endParaRPr lang="da-DK"/>
          </a:p>
        </p:txBody>
      </p:sp>
      <p:sp>
        <p:nvSpPr>
          <p:cNvPr id="6" name="Pladsholder til sidefod 5">
            <a:extLst>
              <a:ext uri="{FF2B5EF4-FFF2-40B4-BE49-F238E27FC236}">
                <a16:creationId xmlns:a16="http://schemas.microsoft.com/office/drawing/2014/main" id="{BB9347E5-AA5C-4B22-A19F-701273B7E96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DFCE4CE-A47D-4481-8C47-D6A3D09CFFD3}"/>
              </a:ext>
            </a:extLst>
          </p:cNvPr>
          <p:cNvSpPr>
            <a:spLocks noGrp="1"/>
          </p:cNvSpPr>
          <p:nvPr>
            <p:ph type="sldNum" sz="quarter" idx="12"/>
          </p:nvPr>
        </p:nvSpPr>
        <p:spPr/>
        <p:txBody>
          <a:bodyPr/>
          <a:lstStyle/>
          <a:p>
            <a:fld id="{8F1066A3-238F-428B-B2B7-9BF21777E7CF}" type="slidenum">
              <a:rPr lang="da-DK" smtClean="0"/>
              <a:t>‹nr.›</a:t>
            </a:fld>
            <a:endParaRPr lang="da-DK"/>
          </a:p>
        </p:txBody>
      </p:sp>
    </p:spTree>
    <p:extLst>
      <p:ext uri="{BB962C8B-B14F-4D97-AF65-F5344CB8AC3E}">
        <p14:creationId xmlns:p14="http://schemas.microsoft.com/office/powerpoint/2010/main" val="2814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092EF-BDCA-44E7-8A7A-84E6D3D94FC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65B3105-DA29-4633-B88A-8FD673EE2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EA815EF-E4AD-4F46-9EE2-4A5FF6B9BC4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166ABAE-B809-4A1C-AC1B-D0DD8C8D19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06A2D73-7D7B-4092-B763-6B108E56F23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BD6939C-7BA4-4625-BA2A-4D1D6B4E7D45}"/>
              </a:ext>
            </a:extLst>
          </p:cNvPr>
          <p:cNvSpPr>
            <a:spLocks noGrp="1"/>
          </p:cNvSpPr>
          <p:nvPr>
            <p:ph type="dt" sz="half" idx="10"/>
          </p:nvPr>
        </p:nvSpPr>
        <p:spPr/>
        <p:txBody>
          <a:bodyPr/>
          <a:lstStyle/>
          <a:p>
            <a:fld id="{DDA6B283-5C3C-4492-B6C4-E2CC36A8D718}" type="datetimeFigureOut">
              <a:rPr lang="da-DK" smtClean="0"/>
              <a:t>06-04-2022</a:t>
            </a:fld>
            <a:endParaRPr lang="da-DK"/>
          </a:p>
        </p:txBody>
      </p:sp>
      <p:sp>
        <p:nvSpPr>
          <p:cNvPr id="8" name="Pladsholder til sidefod 7">
            <a:extLst>
              <a:ext uri="{FF2B5EF4-FFF2-40B4-BE49-F238E27FC236}">
                <a16:creationId xmlns:a16="http://schemas.microsoft.com/office/drawing/2014/main" id="{861F80D5-D125-45E6-92AA-A73E20E753E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12695BD-545F-4B2F-9E8C-00C9FFF0D0E8}"/>
              </a:ext>
            </a:extLst>
          </p:cNvPr>
          <p:cNvSpPr>
            <a:spLocks noGrp="1"/>
          </p:cNvSpPr>
          <p:nvPr>
            <p:ph type="sldNum" sz="quarter" idx="12"/>
          </p:nvPr>
        </p:nvSpPr>
        <p:spPr/>
        <p:txBody>
          <a:bodyPr/>
          <a:lstStyle/>
          <a:p>
            <a:fld id="{8F1066A3-238F-428B-B2B7-9BF21777E7CF}" type="slidenum">
              <a:rPr lang="da-DK" smtClean="0"/>
              <a:t>‹nr.›</a:t>
            </a:fld>
            <a:endParaRPr lang="da-DK"/>
          </a:p>
        </p:txBody>
      </p:sp>
    </p:spTree>
    <p:extLst>
      <p:ext uri="{BB962C8B-B14F-4D97-AF65-F5344CB8AC3E}">
        <p14:creationId xmlns:p14="http://schemas.microsoft.com/office/powerpoint/2010/main" val="9140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8EF2D3-22F5-473B-B9DC-2B2E91B7BED8}"/>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7165288-0352-4FE2-BA56-0709B8E8EA98}"/>
              </a:ext>
            </a:extLst>
          </p:cNvPr>
          <p:cNvSpPr>
            <a:spLocks noGrp="1"/>
          </p:cNvSpPr>
          <p:nvPr>
            <p:ph type="dt" sz="half" idx="10"/>
          </p:nvPr>
        </p:nvSpPr>
        <p:spPr/>
        <p:txBody>
          <a:bodyPr/>
          <a:lstStyle/>
          <a:p>
            <a:fld id="{DDA6B283-5C3C-4492-B6C4-E2CC36A8D718}" type="datetimeFigureOut">
              <a:rPr lang="da-DK" smtClean="0"/>
              <a:t>06-04-2022</a:t>
            </a:fld>
            <a:endParaRPr lang="da-DK"/>
          </a:p>
        </p:txBody>
      </p:sp>
      <p:sp>
        <p:nvSpPr>
          <p:cNvPr id="4" name="Pladsholder til sidefod 3">
            <a:extLst>
              <a:ext uri="{FF2B5EF4-FFF2-40B4-BE49-F238E27FC236}">
                <a16:creationId xmlns:a16="http://schemas.microsoft.com/office/drawing/2014/main" id="{9C68523C-4F0B-4494-AEC1-377AE1A19EC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C3CCFF0-2B50-425F-A4E6-499A9915486D}"/>
              </a:ext>
            </a:extLst>
          </p:cNvPr>
          <p:cNvSpPr>
            <a:spLocks noGrp="1"/>
          </p:cNvSpPr>
          <p:nvPr>
            <p:ph type="sldNum" sz="quarter" idx="12"/>
          </p:nvPr>
        </p:nvSpPr>
        <p:spPr/>
        <p:txBody>
          <a:bodyPr/>
          <a:lstStyle/>
          <a:p>
            <a:fld id="{8F1066A3-238F-428B-B2B7-9BF21777E7CF}" type="slidenum">
              <a:rPr lang="da-DK" smtClean="0"/>
              <a:t>‹nr.›</a:t>
            </a:fld>
            <a:endParaRPr lang="da-DK"/>
          </a:p>
        </p:txBody>
      </p:sp>
    </p:spTree>
    <p:extLst>
      <p:ext uri="{BB962C8B-B14F-4D97-AF65-F5344CB8AC3E}">
        <p14:creationId xmlns:p14="http://schemas.microsoft.com/office/powerpoint/2010/main" val="200617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9FE210B-2093-46DC-B70A-F8EFCD1DCB83}"/>
              </a:ext>
            </a:extLst>
          </p:cNvPr>
          <p:cNvSpPr>
            <a:spLocks noGrp="1"/>
          </p:cNvSpPr>
          <p:nvPr>
            <p:ph type="dt" sz="half" idx="10"/>
          </p:nvPr>
        </p:nvSpPr>
        <p:spPr/>
        <p:txBody>
          <a:bodyPr/>
          <a:lstStyle/>
          <a:p>
            <a:fld id="{DDA6B283-5C3C-4492-B6C4-E2CC36A8D718}" type="datetimeFigureOut">
              <a:rPr lang="da-DK" smtClean="0"/>
              <a:t>06-04-2022</a:t>
            </a:fld>
            <a:endParaRPr lang="da-DK"/>
          </a:p>
        </p:txBody>
      </p:sp>
      <p:sp>
        <p:nvSpPr>
          <p:cNvPr id="3" name="Pladsholder til sidefod 2">
            <a:extLst>
              <a:ext uri="{FF2B5EF4-FFF2-40B4-BE49-F238E27FC236}">
                <a16:creationId xmlns:a16="http://schemas.microsoft.com/office/drawing/2014/main" id="{AD01329A-9C4F-4708-910B-DA7A829C8D1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9F073D9-151D-4AFE-A8EC-18ED6DED1A56}"/>
              </a:ext>
            </a:extLst>
          </p:cNvPr>
          <p:cNvSpPr>
            <a:spLocks noGrp="1"/>
          </p:cNvSpPr>
          <p:nvPr>
            <p:ph type="sldNum" sz="quarter" idx="12"/>
          </p:nvPr>
        </p:nvSpPr>
        <p:spPr/>
        <p:txBody>
          <a:bodyPr/>
          <a:lstStyle/>
          <a:p>
            <a:fld id="{8F1066A3-238F-428B-B2B7-9BF21777E7CF}" type="slidenum">
              <a:rPr lang="da-DK" smtClean="0"/>
              <a:t>‹nr.›</a:t>
            </a:fld>
            <a:endParaRPr lang="da-DK"/>
          </a:p>
        </p:txBody>
      </p:sp>
    </p:spTree>
    <p:extLst>
      <p:ext uri="{BB962C8B-B14F-4D97-AF65-F5344CB8AC3E}">
        <p14:creationId xmlns:p14="http://schemas.microsoft.com/office/powerpoint/2010/main" val="228169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6D496F-DFC5-456B-B75F-6F1276581F7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E83BEFE-186C-4776-8898-949F1E9CEF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F19DA40-8893-42B8-9E30-4A71B287E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FA412AF-5901-4DFE-8254-CF96B5208BA6}"/>
              </a:ext>
            </a:extLst>
          </p:cNvPr>
          <p:cNvSpPr>
            <a:spLocks noGrp="1"/>
          </p:cNvSpPr>
          <p:nvPr>
            <p:ph type="dt" sz="half" idx="10"/>
          </p:nvPr>
        </p:nvSpPr>
        <p:spPr/>
        <p:txBody>
          <a:bodyPr/>
          <a:lstStyle/>
          <a:p>
            <a:fld id="{DDA6B283-5C3C-4492-B6C4-E2CC36A8D718}" type="datetimeFigureOut">
              <a:rPr lang="da-DK" smtClean="0"/>
              <a:t>06-04-2022</a:t>
            </a:fld>
            <a:endParaRPr lang="da-DK"/>
          </a:p>
        </p:txBody>
      </p:sp>
      <p:sp>
        <p:nvSpPr>
          <p:cNvPr id="6" name="Pladsholder til sidefod 5">
            <a:extLst>
              <a:ext uri="{FF2B5EF4-FFF2-40B4-BE49-F238E27FC236}">
                <a16:creationId xmlns:a16="http://schemas.microsoft.com/office/drawing/2014/main" id="{743EEC1F-7E6A-424E-9557-1822274E2CB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7B928FA-468D-426D-84CB-C035708C0521}"/>
              </a:ext>
            </a:extLst>
          </p:cNvPr>
          <p:cNvSpPr>
            <a:spLocks noGrp="1"/>
          </p:cNvSpPr>
          <p:nvPr>
            <p:ph type="sldNum" sz="quarter" idx="12"/>
          </p:nvPr>
        </p:nvSpPr>
        <p:spPr/>
        <p:txBody>
          <a:bodyPr/>
          <a:lstStyle/>
          <a:p>
            <a:fld id="{8F1066A3-238F-428B-B2B7-9BF21777E7CF}" type="slidenum">
              <a:rPr lang="da-DK" smtClean="0"/>
              <a:t>‹nr.›</a:t>
            </a:fld>
            <a:endParaRPr lang="da-DK"/>
          </a:p>
        </p:txBody>
      </p:sp>
    </p:spTree>
    <p:extLst>
      <p:ext uri="{BB962C8B-B14F-4D97-AF65-F5344CB8AC3E}">
        <p14:creationId xmlns:p14="http://schemas.microsoft.com/office/powerpoint/2010/main" val="305957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A6FCA5-3AC0-4399-BC15-8C2CA3BE7B6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ECF39A9-A41B-44AA-B86E-B096CEB6DC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2E5CF69-EDE7-43A3-97F5-FF348ACE3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247E389-C88C-46AC-A69A-BA9696BF26E3}"/>
              </a:ext>
            </a:extLst>
          </p:cNvPr>
          <p:cNvSpPr>
            <a:spLocks noGrp="1"/>
          </p:cNvSpPr>
          <p:nvPr>
            <p:ph type="dt" sz="half" idx="10"/>
          </p:nvPr>
        </p:nvSpPr>
        <p:spPr/>
        <p:txBody>
          <a:bodyPr/>
          <a:lstStyle/>
          <a:p>
            <a:fld id="{DDA6B283-5C3C-4492-B6C4-E2CC36A8D718}" type="datetimeFigureOut">
              <a:rPr lang="da-DK" smtClean="0"/>
              <a:t>06-04-2022</a:t>
            </a:fld>
            <a:endParaRPr lang="da-DK"/>
          </a:p>
        </p:txBody>
      </p:sp>
      <p:sp>
        <p:nvSpPr>
          <p:cNvPr id="6" name="Pladsholder til sidefod 5">
            <a:extLst>
              <a:ext uri="{FF2B5EF4-FFF2-40B4-BE49-F238E27FC236}">
                <a16:creationId xmlns:a16="http://schemas.microsoft.com/office/drawing/2014/main" id="{7E672474-915C-49A0-BE9C-836A2EDEFCF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E88A0B-597B-4967-9A40-256221CC0C8C}"/>
              </a:ext>
            </a:extLst>
          </p:cNvPr>
          <p:cNvSpPr>
            <a:spLocks noGrp="1"/>
          </p:cNvSpPr>
          <p:nvPr>
            <p:ph type="sldNum" sz="quarter" idx="12"/>
          </p:nvPr>
        </p:nvSpPr>
        <p:spPr/>
        <p:txBody>
          <a:bodyPr/>
          <a:lstStyle/>
          <a:p>
            <a:fld id="{8F1066A3-238F-428B-B2B7-9BF21777E7CF}" type="slidenum">
              <a:rPr lang="da-DK" smtClean="0"/>
              <a:t>‹nr.›</a:t>
            </a:fld>
            <a:endParaRPr lang="da-DK"/>
          </a:p>
        </p:txBody>
      </p:sp>
    </p:spTree>
    <p:extLst>
      <p:ext uri="{BB962C8B-B14F-4D97-AF65-F5344CB8AC3E}">
        <p14:creationId xmlns:p14="http://schemas.microsoft.com/office/powerpoint/2010/main" val="396778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F236598-6780-42F3-A06F-D3B1ECF0F3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A69C8C0-D6BC-4CA9-B8B5-0D6ADB516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F13A383-A3BA-4147-8BE2-C23C41922C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6B283-5C3C-4492-B6C4-E2CC36A8D718}" type="datetimeFigureOut">
              <a:rPr lang="da-DK" smtClean="0"/>
              <a:t>06-04-2022</a:t>
            </a:fld>
            <a:endParaRPr lang="da-DK"/>
          </a:p>
        </p:txBody>
      </p:sp>
      <p:sp>
        <p:nvSpPr>
          <p:cNvPr id="5" name="Pladsholder til sidefod 4">
            <a:extLst>
              <a:ext uri="{FF2B5EF4-FFF2-40B4-BE49-F238E27FC236}">
                <a16:creationId xmlns:a16="http://schemas.microsoft.com/office/drawing/2014/main" id="{783CE420-96D0-4E26-B696-DAE186489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B4F019BE-9098-4EAA-A028-F83FB132A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066A3-238F-428B-B2B7-9BF21777E7CF}" type="slidenum">
              <a:rPr lang="da-DK" smtClean="0"/>
              <a:t>‹nr.›</a:t>
            </a:fld>
            <a:endParaRPr lang="da-DK"/>
          </a:p>
        </p:txBody>
      </p:sp>
    </p:spTree>
    <p:extLst>
      <p:ext uri="{BB962C8B-B14F-4D97-AF65-F5344CB8AC3E}">
        <p14:creationId xmlns:p14="http://schemas.microsoft.com/office/powerpoint/2010/main" val="33782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BGRectangle">
            <a:extLst>
              <a:ext uri="{FF2B5EF4-FFF2-40B4-BE49-F238E27FC236}">
                <a16:creationId xmlns:a16="http://schemas.microsoft.com/office/drawing/2014/main" id="{89C1B8B3-9FDD-4D8C-9C4D-2FD7CFA2F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lede 5" descr="Et billede, der indeholder gulv, person, rulleskøjteløb, indendørs&#10;&#10;Automatisk genereret beskrivelse">
            <a:extLst>
              <a:ext uri="{FF2B5EF4-FFF2-40B4-BE49-F238E27FC236}">
                <a16:creationId xmlns:a16="http://schemas.microsoft.com/office/drawing/2014/main" id="{70F0C0AE-6BBC-4699-80C8-752FDC4E448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2421" b="3309"/>
          <a:stretch/>
        </p:blipFill>
        <p:spPr>
          <a:xfrm>
            <a:off x="20" y="11724"/>
            <a:ext cx="12191980" cy="6857999"/>
          </a:xfrm>
          <a:prstGeom prst="rect">
            <a:avLst/>
          </a:prstGeom>
        </p:spPr>
      </p:pic>
      <p:sp>
        <p:nvSpPr>
          <p:cNvPr id="2" name="Titel 1">
            <a:extLst>
              <a:ext uri="{FF2B5EF4-FFF2-40B4-BE49-F238E27FC236}">
                <a16:creationId xmlns:a16="http://schemas.microsoft.com/office/drawing/2014/main" id="{5CD32A7F-A963-401C-A408-C0D96A2208F4}"/>
              </a:ext>
            </a:extLst>
          </p:cNvPr>
          <p:cNvSpPr>
            <a:spLocks noGrp="1"/>
          </p:cNvSpPr>
          <p:nvPr>
            <p:ph type="ctrTitle"/>
          </p:nvPr>
        </p:nvSpPr>
        <p:spPr>
          <a:xfrm>
            <a:off x="907480" y="1200152"/>
            <a:ext cx="6897171" cy="4457696"/>
          </a:xfrm>
        </p:spPr>
        <p:txBody>
          <a:bodyPr anchor="ctr">
            <a:normAutofit/>
          </a:bodyPr>
          <a:lstStyle/>
          <a:p>
            <a:r>
              <a:rPr lang="da-DK" sz="4400" dirty="0">
                <a:solidFill>
                  <a:srgbClr val="FFFFFF"/>
                </a:solidFill>
                <a:latin typeface="KBH" panose="00000500000000000000" pitchFamily="2" charset="0"/>
              </a:rPr>
              <a:t>CampKoordinatorGuide</a:t>
            </a:r>
            <a:r>
              <a:rPr lang="da-DK" sz="5000" dirty="0">
                <a:solidFill>
                  <a:srgbClr val="FFFFFF"/>
                </a:solidFill>
                <a:latin typeface="KBH" panose="00000500000000000000" pitchFamily="2" charset="0"/>
              </a:rPr>
              <a:t> – Pixi udgave</a:t>
            </a:r>
          </a:p>
        </p:txBody>
      </p:sp>
      <p:sp>
        <p:nvSpPr>
          <p:cNvPr id="3" name="Undertitel 2">
            <a:extLst>
              <a:ext uri="{FF2B5EF4-FFF2-40B4-BE49-F238E27FC236}">
                <a16:creationId xmlns:a16="http://schemas.microsoft.com/office/drawing/2014/main" id="{1FAFD028-EDD3-40A0-9317-D67F0E3FDECD}"/>
              </a:ext>
            </a:extLst>
          </p:cNvPr>
          <p:cNvSpPr>
            <a:spLocks noGrp="1"/>
          </p:cNvSpPr>
          <p:nvPr>
            <p:ph type="subTitle" idx="1"/>
          </p:nvPr>
        </p:nvSpPr>
        <p:spPr>
          <a:xfrm>
            <a:off x="8276492" y="1200152"/>
            <a:ext cx="3470031" cy="4457696"/>
          </a:xfrm>
        </p:spPr>
        <p:txBody>
          <a:bodyPr anchor="ctr">
            <a:normAutofit/>
          </a:bodyPr>
          <a:lstStyle/>
          <a:p>
            <a:pPr algn="l"/>
            <a:r>
              <a:rPr lang="da-DK" sz="1300" dirty="0">
                <a:solidFill>
                  <a:srgbClr val="FFFFFF"/>
                </a:solidFill>
                <a:latin typeface="KBH Tekst" panose="00000500000000000000" pitchFamily="2" charset="0"/>
              </a:rPr>
              <a:t>Som CampKoordinator er du vært på vores FerieCamp. Din fornemste opgave er derfor at sørge for, at alt kører godt på campen, således at både børn og voksne har en god, oplevelsesrig og tryg oplevelse på FerieCamp.</a:t>
            </a:r>
          </a:p>
          <a:p>
            <a:pPr algn="l"/>
            <a:r>
              <a:rPr lang="da-DK" sz="1300" dirty="0">
                <a:solidFill>
                  <a:srgbClr val="FFFFFF"/>
                </a:solidFill>
                <a:latin typeface="KBH Tekst" panose="00000500000000000000" pitchFamily="2" charset="0"/>
              </a:rPr>
              <a:t>Du er det samlende punkt på campen, som har overblikket over aktiviteter, børn og instruktører. Opgaverne i forbindelse med at afholde aktiviteterne ligger hos aktivitetsudbyderne, men du skal sikre at rammerne er gode.</a:t>
            </a:r>
          </a:p>
          <a:p>
            <a:pPr algn="l"/>
            <a:r>
              <a:rPr lang="da-DK" sz="1300" dirty="0">
                <a:solidFill>
                  <a:srgbClr val="FFFFFF"/>
                </a:solidFill>
                <a:latin typeface="KBH Tekst" panose="00000500000000000000" pitchFamily="2" charset="0"/>
              </a:rPr>
              <a:t>Der er lavet et stort planlægningsarbejde op til campen, men der kan opstå uforudsete hændelser, og dem skal du løse. Dertil har du nogle faste opgaver, som gennemgås på de næste sider.</a:t>
            </a:r>
          </a:p>
        </p:txBody>
      </p:sp>
      <p:sp>
        <p:nvSpPr>
          <p:cNvPr id="24" name="!!Line">
            <a:extLst>
              <a:ext uri="{FF2B5EF4-FFF2-40B4-BE49-F238E27FC236}">
                <a16:creationId xmlns:a16="http://schemas.microsoft.com/office/drawing/2014/main" id="{93A9CEA1-EFF3-40F6-AB36-E232925E7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4632" y="2286000"/>
            <a:ext cx="27432" cy="22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2">
            <a:extLst>
              <a:ext uri="{FF2B5EF4-FFF2-40B4-BE49-F238E27FC236}">
                <a16:creationId xmlns:a16="http://schemas.microsoft.com/office/drawing/2014/main" id="{5A334315-431E-4768-8319-BF1DA09C41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12" y="5801042"/>
            <a:ext cx="12148148" cy="1026000"/>
          </a:xfrm>
          <a:prstGeom prst="rect">
            <a:avLst/>
          </a:prstGeom>
        </p:spPr>
      </p:pic>
    </p:spTree>
    <p:extLst>
      <p:ext uri="{BB962C8B-B14F-4D97-AF65-F5344CB8AC3E}">
        <p14:creationId xmlns:p14="http://schemas.microsoft.com/office/powerpoint/2010/main" val="65005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C8E69-412F-4115-AA27-692980CA215C}"/>
              </a:ext>
            </a:extLst>
          </p:cNvPr>
          <p:cNvSpPr>
            <a:spLocks noGrp="1"/>
          </p:cNvSpPr>
          <p:nvPr>
            <p:ph type="title"/>
          </p:nvPr>
        </p:nvSpPr>
        <p:spPr>
          <a:xfrm>
            <a:off x="6096000" y="253087"/>
            <a:ext cx="5534025" cy="1083469"/>
          </a:xfrm>
        </p:spPr>
        <p:txBody>
          <a:bodyPr/>
          <a:lstStyle/>
          <a:p>
            <a:r>
              <a:rPr lang="da-DK" dirty="0">
                <a:latin typeface="KBH Black" panose="00000A00000000000000" pitchFamily="2" charset="0"/>
              </a:rPr>
              <a:t>Faste opgaver</a:t>
            </a:r>
          </a:p>
        </p:txBody>
      </p:sp>
      <p:sp>
        <p:nvSpPr>
          <p:cNvPr id="3" name="Tekstfelt 2">
            <a:extLst>
              <a:ext uri="{FF2B5EF4-FFF2-40B4-BE49-F238E27FC236}">
                <a16:creationId xmlns:a16="http://schemas.microsoft.com/office/drawing/2014/main" id="{81871480-1F06-4B74-B168-A6E788CFFB63}"/>
              </a:ext>
            </a:extLst>
          </p:cNvPr>
          <p:cNvSpPr txBox="1"/>
          <p:nvPr/>
        </p:nvSpPr>
        <p:spPr>
          <a:xfrm>
            <a:off x="238125" y="499031"/>
            <a:ext cx="5857875" cy="5859938"/>
          </a:xfrm>
          <a:prstGeom prst="rect">
            <a:avLst/>
          </a:prstGeom>
          <a:noFill/>
        </p:spPr>
        <p:txBody>
          <a:bodyPr wrap="square" rtlCol="0">
            <a:spAutoFit/>
          </a:bodyPr>
          <a:lstStyle/>
          <a:p>
            <a:pPr>
              <a:lnSpc>
                <a:spcPct val="125000"/>
              </a:lnSpc>
              <a:spcBef>
                <a:spcPts val="600"/>
              </a:spcBef>
              <a:spcAft>
                <a:spcPts val="1000"/>
              </a:spcAft>
            </a:pPr>
            <a:r>
              <a:rPr lang="da-DK" sz="1100" b="1" dirty="0">
                <a:solidFill>
                  <a:schemeClr val="accent1">
                    <a:lumMod val="75000"/>
                  </a:schemeClr>
                </a:solidFill>
                <a:effectLst/>
                <a:latin typeface="KBH Tekst" panose="00000500000000000000" pitchFamily="2" charset="0"/>
                <a:ea typeface="Calibri" panose="020F0502020204030204" pitchFamily="34" charset="0"/>
              </a:rPr>
              <a:t>FØRSTE DAG PÅ CAMPEN:</a:t>
            </a:r>
            <a:endParaRPr lang="da-DK" sz="1100" dirty="0">
              <a:solidFill>
                <a:schemeClr val="accent1">
                  <a:lumMod val="75000"/>
                </a:schemeClr>
              </a:solidFill>
              <a:effectLst/>
              <a:latin typeface="KBH Tekst" panose="00000500000000000000" pitchFamily="2" charset="0"/>
              <a:ea typeface="Calibri" panose="020F0502020204030204" pitchFamily="34" charset="0"/>
            </a:endParaRPr>
          </a:p>
          <a:p>
            <a:pPr marL="342900" lvl="0" indent="-342900">
              <a:lnSpc>
                <a:spcPct val="125000"/>
              </a:lnSpc>
              <a:spcAft>
                <a:spcPts val="1000"/>
              </a:spcAft>
              <a:buFont typeface="Arial" panose="020B0604020202020204" pitchFamily="34" charset="0"/>
              <a:buChar char="●"/>
            </a:pPr>
            <a:r>
              <a:rPr lang="da-DK" sz="1000" dirty="0">
                <a:solidFill>
                  <a:srgbClr val="000000"/>
                </a:solidFill>
                <a:effectLst/>
                <a:latin typeface="KBH Tekst" panose="00000500000000000000" pitchFamily="2" charset="0"/>
                <a:ea typeface="Noto Sans Symbols"/>
                <a:cs typeface="Noto Sans Symbols"/>
              </a:rPr>
              <a:t>Bannere, flag, programmer osv. sættes op i området, så det bliver synligt, at der er FerieCamp.</a:t>
            </a:r>
            <a:endParaRPr lang="da-DK" sz="1000" dirty="0">
              <a:effectLst/>
              <a:latin typeface="KBH Tekst" panose="00000500000000000000" pitchFamily="2" charset="0"/>
              <a:ea typeface="Noto Sans Symbols"/>
              <a:cs typeface="Noto Sans Symbols"/>
            </a:endParaRPr>
          </a:p>
          <a:p>
            <a:pPr marL="342900" lvl="0" indent="-342900">
              <a:lnSpc>
                <a:spcPct val="125000"/>
              </a:lnSpc>
              <a:spcAft>
                <a:spcPts val="1000"/>
              </a:spcAft>
              <a:buFont typeface="Arial" panose="020B0604020202020204" pitchFamily="34" charset="0"/>
              <a:buChar char="●"/>
            </a:pPr>
            <a:r>
              <a:rPr lang="da-DK" sz="1000" dirty="0">
                <a:solidFill>
                  <a:srgbClr val="000000"/>
                </a:solidFill>
                <a:effectLst/>
                <a:latin typeface="KBH Tekst" panose="00000500000000000000" pitchFamily="2" charset="0"/>
                <a:ea typeface="Noto Sans Symbols"/>
                <a:cs typeface="Noto Sans Symbols"/>
              </a:rPr>
              <a:t>Når aktivitetsudbyder kan det være en god idé at starte med en kort introduktion til jeres camp. Her kan du bl.a. fortælle:</a:t>
            </a:r>
            <a:endParaRPr lang="da-DK" sz="1000" dirty="0">
              <a:effectLst/>
              <a:latin typeface="KBH Tekst" panose="00000500000000000000" pitchFamily="2" charset="0"/>
              <a:ea typeface="Noto Sans Symbols"/>
              <a:cs typeface="Noto Sans Symbols"/>
            </a:endParaRPr>
          </a:p>
          <a:p>
            <a:pPr marL="742950" lvl="1" indent="-285750">
              <a:lnSpc>
                <a:spcPct val="125000"/>
              </a:lnSpc>
              <a:spcAft>
                <a:spcPts val="1000"/>
              </a:spcAft>
              <a:buFont typeface="Courier New" panose="02070309020205020404" pitchFamily="49" charset="0"/>
              <a:buChar char="o"/>
            </a:pPr>
            <a:r>
              <a:rPr lang="da-DK" sz="1000" dirty="0">
                <a:solidFill>
                  <a:srgbClr val="000000"/>
                </a:solidFill>
                <a:effectLst/>
                <a:latin typeface="KBH Tekst" panose="00000500000000000000" pitchFamily="2" charset="0"/>
                <a:ea typeface="Courier New" panose="02070309020205020404" pitchFamily="49" charset="0"/>
                <a:cs typeface="Courier New" panose="02070309020205020404" pitchFamily="49" charset="0"/>
              </a:rPr>
              <a:t>Om FerieCamp: hvad er de del af, hvilken type børn/område er det, hvilke andre aktiviteter indeholder programmet.</a:t>
            </a:r>
            <a:endParaRPr lang="da-DK" sz="1000" dirty="0">
              <a:effectLst/>
              <a:latin typeface="KBH Tekst" panose="00000500000000000000" pitchFamily="2" charset="0"/>
              <a:ea typeface="Courier New" panose="02070309020205020404" pitchFamily="49" charset="0"/>
              <a:cs typeface="Courier New" panose="02070309020205020404" pitchFamily="49" charset="0"/>
            </a:endParaRPr>
          </a:p>
          <a:p>
            <a:pPr marL="742950" lvl="1" indent="-285750">
              <a:lnSpc>
                <a:spcPct val="125000"/>
              </a:lnSpc>
              <a:spcAft>
                <a:spcPts val="1000"/>
              </a:spcAft>
              <a:buFont typeface="Courier New" panose="02070309020205020404" pitchFamily="49" charset="0"/>
              <a:buChar char="o"/>
            </a:pPr>
            <a:r>
              <a:rPr lang="da-DK" sz="1000" dirty="0">
                <a:solidFill>
                  <a:srgbClr val="000000"/>
                </a:solidFill>
                <a:effectLst/>
                <a:latin typeface="KBH Tekst" panose="00000500000000000000" pitchFamily="2" charset="0"/>
                <a:ea typeface="Courier New" panose="02070309020205020404" pitchFamily="49" charset="0"/>
                <a:cs typeface="Courier New" panose="02070309020205020404" pitchFamily="49" charset="0"/>
              </a:rPr>
              <a:t>Hvor de skal afholde deres aktivitet.</a:t>
            </a:r>
            <a:endParaRPr lang="da-DK" sz="1000" dirty="0">
              <a:effectLst/>
              <a:latin typeface="KBH Tekst" panose="00000500000000000000" pitchFamily="2" charset="0"/>
              <a:ea typeface="Courier New" panose="02070309020205020404" pitchFamily="49" charset="0"/>
              <a:cs typeface="Courier New" panose="02070309020205020404" pitchFamily="49" charset="0"/>
            </a:endParaRPr>
          </a:p>
          <a:p>
            <a:pPr marL="742950" lvl="1" indent="-285750">
              <a:lnSpc>
                <a:spcPct val="125000"/>
              </a:lnSpc>
              <a:spcAft>
                <a:spcPts val="1000"/>
              </a:spcAft>
              <a:buFont typeface="Courier New" panose="02070309020205020404" pitchFamily="49" charset="0"/>
              <a:buChar char="o"/>
            </a:pPr>
            <a:r>
              <a:rPr lang="da-DK" sz="1000" dirty="0">
                <a:solidFill>
                  <a:srgbClr val="000000"/>
                </a:solidFill>
                <a:effectLst/>
                <a:latin typeface="KBH Tekst" panose="00000500000000000000" pitchFamily="2" charset="0"/>
                <a:ea typeface="Courier New" panose="02070309020205020404" pitchFamily="49" charset="0"/>
                <a:cs typeface="Courier New" panose="02070309020205020404" pitchFamily="49" charset="0"/>
              </a:rPr>
              <a:t>Hvordan de udfylder registreringssedlen med fremmødetal. </a:t>
            </a:r>
            <a:endParaRPr lang="da-DK" sz="1000" dirty="0">
              <a:effectLst/>
              <a:latin typeface="KBH Tekst" panose="00000500000000000000" pitchFamily="2" charset="0"/>
              <a:ea typeface="Courier New" panose="02070309020205020404" pitchFamily="49" charset="0"/>
              <a:cs typeface="Courier New" panose="02070309020205020404" pitchFamily="49" charset="0"/>
            </a:endParaRPr>
          </a:p>
          <a:p>
            <a:pPr marL="742950" lvl="1" indent="-285750">
              <a:lnSpc>
                <a:spcPct val="125000"/>
              </a:lnSpc>
              <a:spcAft>
                <a:spcPts val="1000"/>
              </a:spcAft>
              <a:buFont typeface="Courier New" panose="02070309020205020404" pitchFamily="49" charset="0"/>
              <a:buChar char="o"/>
            </a:pPr>
            <a:r>
              <a:rPr lang="da-DK" sz="1000" dirty="0">
                <a:effectLst/>
                <a:latin typeface="KBH Tekst" panose="00000500000000000000" pitchFamily="2" charset="0"/>
                <a:ea typeface="Courier New" panose="02070309020205020404" pitchFamily="49" charset="0"/>
                <a:cs typeface="Courier New" panose="02070309020205020404" pitchFamily="49" charset="0"/>
              </a:rPr>
              <a:t>Om guidning og evt. hjælp fra FritidsGuiderne samt procedurerne for registrering af børn, som ønsker at starte i foreningen.</a:t>
            </a:r>
          </a:p>
          <a:p>
            <a:pPr marL="742950" lvl="1" indent="-285750">
              <a:lnSpc>
                <a:spcPct val="125000"/>
              </a:lnSpc>
              <a:spcAft>
                <a:spcPts val="1000"/>
              </a:spcAft>
              <a:buFont typeface="Courier New" panose="02070309020205020404" pitchFamily="49" charset="0"/>
              <a:buChar char="o"/>
            </a:pPr>
            <a:r>
              <a:rPr lang="da-DK" sz="1000" dirty="0">
                <a:solidFill>
                  <a:srgbClr val="000000"/>
                </a:solidFill>
                <a:effectLst/>
                <a:latin typeface="KBH Tekst" panose="00000500000000000000" pitchFamily="2" charset="0"/>
                <a:ea typeface="Courier New" panose="02070309020205020404" pitchFamily="49" charset="0"/>
                <a:cs typeface="Courier New" panose="02070309020205020404" pitchFamily="49" charset="0"/>
              </a:rPr>
              <a:t>Udlevér dit telefonnummer, hvis de har behov for at komme i kontakt med dig.</a:t>
            </a:r>
            <a:endParaRPr lang="da-DK" sz="1000" dirty="0">
              <a:effectLst/>
              <a:latin typeface="KBH Tekst" panose="00000500000000000000" pitchFamily="2" charset="0"/>
              <a:ea typeface="Courier New" panose="02070309020205020404" pitchFamily="49" charset="0"/>
              <a:cs typeface="Courier New" panose="02070309020205020404" pitchFamily="49" charset="0"/>
            </a:endParaRPr>
          </a:p>
          <a:p>
            <a:pPr>
              <a:lnSpc>
                <a:spcPct val="125000"/>
              </a:lnSpc>
              <a:spcBef>
                <a:spcPts val="600"/>
              </a:spcBef>
              <a:spcAft>
                <a:spcPts val="1000"/>
              </a:spcAft>
            </a:pPr>
            <a:r>
              <a:rPr lang="da-DK" sz="1100" b="1" dirty="0">
                <a:solidFill>
                  <a:schemeClr val="accent1">
                    <a:lumMod val="75000"/>
                  </a:schemeClr>
                </a:solidFill>
                <a:effectLst/>
                <a:latin typeface="KBH Tekst" panose="00000500000000000000" pitchFamily="2" charset="0"/>
                <a:ea typeface="Calibri" panose="020F0502020204030204" pitchFamily="34" charset="0"/>
              </a:rPr>
              <a:t>HVER DAG PÅ CAMPEN:</a:t>
            </a:r>
            <a:endParaRPr lang="da-DK" sz="1100" dirty="0">
              <a:solidFill>
                <a:schemeClr val="accent1">
                  <a:lumMod val="75000"/>
                </a:schemeClr>
              </a:solidFill>
              <a:effectLst/>
              <a:latin typeface="KBH Tekst" panose="00000500000000000000" pitchFamily="2" charset="0"/>
              <a:ea typeface="Calibri" panose="020F0502020204030204" pitchFamily="34" charset="0"/>
            </a:endParaRPr>
          </a:p>
          <a:p>
            <a:pPr marL="342900" lvl="0" indent="-342900">
              <a:lnSpc>
                <a:spcPct val="125000"/>
              </a:lnSpc>
              <a:spcAft>
                <a:spcPts val="1000"/>
              </a:spcAft>
              <a:buFont typeface="Arial" panose="020B0604020202020204" pitchFamily="34" charset="0"/>
              <a:buChar char="●"/>
            </a:pPr>
            <a:r>
              <a:rPr lang="da-DK" sz="1000" dirty="0">
                <a:solidFill>
                  <a:srgbClr val="000000"/>
                </a:solidFill>
                <a:effectLst/>
                <a:latin typeface="KBH Tekst" panose="00000500000000000000" pitchFamily="2" charset="0"/>
                <a:ea typeface="Noto Sans Symbols"/>
                <a:cs typeface="Noto Sans Symbols"/>
              </a:rPr>
              <a:t>Opsætning af udendørs gear (beachflag m.m.) dagligt inden campen starter og nedtagning når den slutter.</a:t>
            </a:r>
            <a:endParaRPr lang="da-DK" sz="1000" dirty="0">
              <a:effectLst/>
              <a:latin typeface="KBH Tekst" panose="00000500000000000000" pitchFamily="2" charset="0"/>
              <a:ea typeface="Noto Sans Symbols"/>
              <a:cs typeface="Noto Sans Symbols"/>
            </a:endParaRPr>
          </a:p>
          <a:p>
            <a:pPr marL="342900" lvl="0" indent="-342900">
              <a:lnSpc>
                <a:spcPct val="125000"/>
              </a:lnSpc>
              <a:spcAft>
                <a:spcPts val="1000"/>
              </a:spcAft>
              <a:buFont typeface="Noto Sans Symbols"/>
              <a:buChar char="●"/>
            </a:pPr>
            <a:r>
              <a:rPr lang="da-DK" sz="1000" dirty="0">
                <a:solidFill>
                  <a:srgbClr val="000000"/>
                </a:solidFill>
                <a:effectLst/>
                <a:latin typeface="KBH Tekst" panose="00000500000000000000" pitchFamily="2" charset="0"/>
                <a:ea typeface="Calibri" panose="020F0502020204030204" pitchFamily="34" charset="0"/>
              </a:rPr>
              <a:t>Holde styr på lokaler og evt. udlånte rekvisitter.</a:t>
            </a:r>
            <a:endParaRPr lang="da-DK" sz="1000" dirty="0">
              <a:effectLst/>
              <a:latin typeface="KBH Tekst" panose="00000500000000000000" pitchFamily="2" charset="0"/>
              <a:ea typeface="Calibri" panose="020F0502020204030204" pitchFamily="34" charset="0"/>
            </a:endParaRPr>
          </a:p>
          <a:p>
            <a:pPr marL="342900" lvl="0" indent="-342900">
              <a:lnSpc>
                <a:spcPct val="125000"/>
              </a:lnSpc>
              <a:spcAft>
                <a:spcPts val="1000"/>
              </a:spcAft>
              <a:buFont typeface="Noto Sans Symbols"/>
              <a:buChar char="●"/>
            </a:pPr>
            <a:r>
              <a:rPr lang="da-DK" sz="1000" dirty="0">
                <a:solidFill>
                  <a:srgbClr val="000000"/>
                </a:solidFill>
                <a:effectLst/>
                <a:latin typeface="KBH Tekst" panose="00000500000000000000" pitchFamily="2" charset="0"/>
                <a:ea typeface="Calibri" panose="020F0502020204030204" pitchFamily="34" charset="0"/>
              </a:rPr>
              <a:t>Gå en tur rundt i område og inviter børn ind til aktiviteterne på FerieCamp.</a:t>
            </a:r>
            <a:endParaRPr lang="da-DK" sz="1000" dirty="0">
              <a:effectLst/>
              <a:latin typeface="KBH Tekst" panose="00000500000000000000" pitchFamily="2" charset="0"/>
              <a:ea typeface="Calibri" panose="020F0502020204030204" pitchFamily="34" charset="0"/>
            </a:endParaRPr>
          </a:p>
          <a:p>
            <a:pPr marL="342900" lvl="0" indent="-342900">
              <a:lnSpc>
                <a:spcPct val="125000"/>
              </a:lnSpc>
              <a:spcAft>
                <a:spcPts val="1000"/>
              </a:spcAft>
              <a:buFont typeface="Noto Sans Symbols"/>
              <a:buChar char="●"/>
            </a:pPr>
            <a:r>
              <a:rPr lang="da-DK" sz="1000" dirty="0">
                <a:solidFill>
                  <a:srgbClr val="000000"/>
                </a:solidFill>
                <a:effectLst/>
                <a:latin typeface="KBH Tekst" panose="00000500000000000000" pitchFamily="2" charset="0"/>
                <a:ea typeface="Calibri" panose="020F0502020204030204" pitchFamily="34" charset="0"/>
              </a:rPr>
              <a:t>Snak med børnene om mulighederne for at begynde til aktiviteterne efter FerieCamp.</a:t>
            </a:r>
            <a:endParaRPr lang="da-DK" sz="1000" dirty="0">
              <a:effectLst/>
              <a:latin typeface="KBH Tekst" panose="00000500000000000000" pitchFamily="2" charset="0"/>
              <a:ea typeface="Calibri" panose="020F0502020204030204" pitchFamily="34" charset="0"/>
            </a:endParaRPr>
          </a:p>
          <a:p>
            <a:pPr marL="342900" lvl="0" indent="-342900">
              <a:lnSpc>
                <a:spcPct val="125000"/>
              </a:lnSpc>
              <a:spcAft>
                <a:spcPts val="1000"/>
              </a:spcAft>
              <a:buFont typeface="Noto Sans Symbols"/>
              <a:buChar char="●"/>
            </a:pPr>
            <a:r>
              <a:rPr lang="da-DK" sz="1000" dirty="0">
                <a:solidFill>
                  <a:srgbClr val="000000"/>
                </a:solidFill>
                <a:effectLst/>
                <a:latin typeface="KBH Tekst" panose="00000500000000000000" pitchFamily="2" charset="0"/>
                <a:ea typeface="Calibri" panose="020F0502020204030204" pitchFamily="34" charset="0"/>
              </a:rPr>
              <a:t>Når dagens aktiviteter er slut, skal du sikre, at vi afleverer området inkl. lokaler i pæn stand. Det er aktivitetsudbydernes ansvar at rydde op efter sig selv – men du skal tjekke, at det er gjort.</a:t>
            </a:r>
            <a:endParaRPr lang="da-DK" sz="1000" dirty="0">
              <a:latin typeface="KBH Tekst" panose="00000500000000000000" pitchFamily="2" charset="0"/>
            </a:endParaRPr>
          </a:p>
        </p:txBody>
      </p:sp>
      <p:sp>
        <p:nvSpPr>
          <p:cNvPr id="4" name="Tekstfelt 3">
            <a:extLst>
              <a:ext uri="{FF2B5EF4-FFF2-40B4-BE49-F238E27FC236}">
                <a16:creationId xmlns:a16="http://schemas.microsoft.com/office/drawing/2014/main" id="{8E05437B-CBAB-4C27-9B0C-41ED2CCFC336}"/>
              </a:ext>
            </a:extLst>
          </p:cNvPr>
          <p:cNvSpPr txBox="1"/>
          <p:nvPr/>
        </p:nvSpPr>
        <p:spPr>
          <a:xfrm>
            <a:off x="6096000" y="1295400"/>
            <a:ext cx="5857875" cy="3775393"/>
          </a:xfrm>
          <a:prstGeom prst="rect">
            <a:avLst/>
          </a:prstGeom>
          <a:noFill/>
        </p:spPr>
        <p:txBody>
          <a:bodyPr wrap="square" rtlCol="0">
            <a:spAutoFit/>
          </a:bodyPr>
          <a:lstStyle/>
          <a:p>
            <a:pPr>
              <a:lnSpc>
                <a:spcPct val="125000"/>
              </a:lnSpc>
              <a:spcBef>
                <a:spcPts val="600"/>
              </a:spcBef>
              <a:spcAft>
                <a:spcPts val="1000"/>
              </a:spcAft>
            </a:pPr>
            <a:r>
              <a:rPr lang="da-DK" sz="1100" b="1" dirty="0">
                <a:solidFill>
                  <a:schemeClr val="accent1">
                    <a:lumMod val="75000"/>
                  </a:schemeClr>
                </a:solidFill>
                <a:effectLst/>
                <a:latin typeface="KBH Tekst" panose="00000500000000000000" pitchFamily="2" charset="0"/>
                <a:ea typeface="Calibri" panose="020F0502020204030204" pitchFamily="34" charset="0"/>
              </a:rPr>
              <a:t>SIDSTE DAG PÅ CAMPEN &amp; EFTER CAMPEN:</a:t>
            </a:r>
            <a:endParaRPr lang="da-DK" sz="1100" dirty="0">
              <a:solidFill>
                <a:schemeClr val="accent1">
                  <a:lumMod val="75000"/>
                </a:schemeClr>
              </a:solidFill>
              <a:effectLst/>
              <a:latin typeface="KBH Tekst" panose="00000500000000000000" pitchFamily="2" charset="0"/>
              <a:ea typeface="Calibri" panose="020F0502020204030204" pitchFamily="34" charset="0"/>
            </a:endParaRPr>
          </a:p>
          <a:p>
            <a:pPr marL="342900" lvl="0" indent="-342900">
              <a:lnSpc>
                <a:spcPct val="125000"/>
              </a:lnSpc>
              <a:spcAft>
                <a:spcPts val="1000"/>
              </a:spcAft>
              <a:buFont typeface="Noto Sans Symbols"/>
              <a:buChar char="●"/>
            </a:pPr>
            <a:r>
              <a:rPr lang="da-DK" sz="1100" dirty="0">
                <a:effectLst/>
                <a:latin typeface="KBH Tekst" panose="00000500000000000000" pitchFamily="2" charset="0"/>
                <a:ea typeface="Calibri" panose="020F0502020204030204" pitchFamily="34" charset="0"/>
              </a:rPr>
              <a:t>Sidste dag på campen skal </a:t>
            </a:r>
            <a:r>
              <a:rPr lang="da-DK" sz="1100" b="1" dirty="0">
                <a:effectLst/>
                <a:latin typeface="KBH Tekst" panose="00000500000000000000" pitchFamily="2" charset="0"/>
                <a:ea typeface="Calibri" panose="020F0502020204030204" pitchFamily="34" charset="0"/>
              </a:rPr>
              <a:t>alle</a:t>
            </a:r>
            <a:r>
              <a:rPr lang="da-DK" sz="1100" dirty="0">
                <a:effectLst/>
                <a:latin typeface="KBH Tekst" panose="00000500000000000000" pitchFamily="2" charset="0"/>
                <a:ea typeface="Calibri" panose="020F0502020204030204" pitchFamily="34" charset="0"/>
              </a:rPr>
              <a:t> aktivitetsudbydere give dig oversigten over antal fremmøder på deres aktiviteter, samt hvor mange børn, der har udtrykt ønske om at starte i deres forening.</a:t>
            </a:r>
          </a:p>
          <a:p>
            <a:pPr marL="342900" lvl="0" indent="-342900">
              <a:lnSpc>
                <a:spcPct val="125000"/>
              </a:lnSpc>
              <a:spcAft>
                <a:spcPts val="1000"/>
              </a:spcAft>
              <a:buFont typeface="Noto Sans Symbols"/>
              <a:buChar char="●"/>
            </a:pPr>
            <a:r>
              <a:rPr lang="da-DK" sz="1100" dirty="0">
                <a:effectLst/>
                <a:latin typeface="KBH Tekst" panose="00000500000000000000" pitchFamily="2" charset="0"/>
                <a:ea typeface="Calibri" panose="020F0502020204030204" pitchFamily="34" charset="0"/>
              </a:rPr>
              <a:t>Alt gear pakkes sammen, så det kan sendes retur til Team-FerieCamp.</a:t>
            </a:r>
          </a:p>
          <a:p>
            <a:pPr marL="342900" lvl="0" indent="-342900">
              <a:lnSpc>
                <a:spcPct val="125000"/>
              </a:lnSpc>
              <a:spcAft>
                <a:spcPts val="1000"/>
              </a:spcAft>
              <a:buFont typeface="Noto Sans Symbols"/>
              <a:buChar char="●"/>
            </a:pPr>
            <a:r>
              <a:rPr lang="da-DK" sz="1100" dirty="0">
                <a:effectLst/>
                <a:latin typeface="KBH Tekst" panose="00000500000000000000" pitchFamily="2" charset="0"/>
                <a:ea typeface="Calibri" panose="020F0502020204030204" pitchFamily="34" charset="0"/>
              </a:rPr>
              <a:t>Sørg for at efterlade området pænt, så vi kan få lov at låne igen en anden gang.</a:t>
            </a:r>
          </a:p>
          <a:p>
            <a:pPr>
              <a:lnSpc>
                <a:spcPct val="125000"/>
              </a:lnSpc>
              <a:spcBef>
                <a:spcPts val="600"/>
              </a:spcBef>
              <a:spcAft>
                <a:spcPts val="1000"/>
              </a:spcAft>
            </a:pPr>
            <a:r>
              <a:rPr lang="da-DK" sz="1100" b="1" dirty="0">
                <a:solidFill>
                  <a:schemeClr val="accent1">
                    <a:lumMod val="75000"/>
                  </a:schemeClr>
                </a:solidFill>
                <a:effectLst/>
                <a:latin typeface="KBH Tekst" panose="00000500000000000000" pitchFamily="2" charset="0"/>
                <a:ea typeface="Calibri" panose="020F0502020204030204" pitchFamily="34" charset="0"/>
              </a:rPr>
              <a:t>ANDRE OPGAVER</a:t>
            </a:r>
            <a:endParaRPr lang="da-DK" sz="1100" dirty="0">
              <a:solidFill>
                <a:schemeClr val="accent1">
                  <a:lumMod val="75000"/>
                </a:schemeClr>
              </a:solidFill>
              <a:effectLst/>
              <a:latin typeface="KBH Tekst" panose="00000500000000000000" pitchFamily="2" charset="0"/>
              <a:ea typeface="Calibri" panose="020F0502020204030204" pitchFamily="34" charset="0"/>
            </a:endParaRPr>
          </a:p>
          <a:p>
            <a:pPr marL="342900" lvl="0" indent="-342900">
              <a:lnSpc>
                <a:spcPct val="125000"/>
              </a:lnSpc>
              <a:spcAft>
                <a:spcPts val="1000"/>
              </a:spcAft>
              <a:buFont typeface="Arial" panose="020B0604020202020204" pitchFamily="34" charset="0"/>
              <a:buChar char="●"/>
            </a:pPr>
            <a:r>
              <a:rPr lang="da-DK" sz="1100" dirty="0">
                <a:solidFill>
                  <a:srgbClr val="000000"/>
                </a:solidFill>
                <a:effectLst/>
                <a:latin typeface="KBH Tekst" panose="00000500000000000000" pitchFamily="2" charset="0"/>
                <a:ea typeface="Noto Sans Symbols"/>
                <a:cs typeface="Noto Sans Symbols"/>
              </a:rPr>
              <a:t>Du er ansvarlig for at modtage tilmeldinger og forældretilladelser til XXXX tur.</a:t>
            </a:r>
            <a:endParaRPr lang="da-DK" sz="1100" dirty="0">
              <a:effectLst/>
              <a:latin typeface="KBH Tekst" panose="00000500000000000000" pitchFamily="2" charset="0"/>
              <a:ea typeface="Noto Sans Symbols"/>
              <a:cs typeface="Noto Sans Symbols"/>
            </a:endParaRPr>
          </a:p>
          <a:p>
            <a:pPr marL="342900" lvl="0" indent="-342900">
              <a:lnSpc>
                <a:spcPct val="125000"/>
              </a:lnSpc>
              <a:spcAft>
                <a:spcPts val="1000"/>
              </a:spcAft>
              <a:buFont typeface="Arial" panose="020B0604020202020204" pitchFamily="34" charset="0"/>
              <a:buChar char="●"/>
            </a:pPr>
            <a:r>
              <a:rPr lang="da-DK" sz="1100" dirty="0">
                <a:solidFill>
                  <a:srgbClr val="000000"/>
                </a:solidFill>
                <a:effectLst/>
                <a:latin typeface="KBH Tekst" panose="00000500000000000000" pitchFamily="2" charset="0"/>
                <a:ea typeface="Noto Sans Symbols"/>
                <a:cs typeface="Noto Sans Symbols"/>
              </a:rPr>
              <a:t>Billeder: Tag billeder i løbet af campen og læg dem på FerieCamps Facebook eller Instagram</a:t>
            </a:r>
            <a:endParaRPr lang="da-DK" sz="1100" dirty="0">
              <a:effectLst/>
              <a:latin typeface="KBH Tekst" panose="00000500000000000000" pitchFamily="2" charset="0"/>
              <a:ea typeface="Noto Sans Symbols"/>
              <a:cs typeface="Noto Sans Symbols"/>
            </a:endParaRPr>
          </a:p>
          <a:p>
            <a:endParaRPr lang="da-DK" sz="1100" dirty="0">
              <a:latin typeface="KBH Tekst" panose="00000500000000000000" pitchFamily="2" charset="0"/>
            </a:endParaRPr>
          </a:p>
        </p:txBody>
      </p:sp>
    </p:spTree>
    <p:extLst>
      <p:ext uri="{BB962C8B-B14F-4D97-AF65-F5344CB8AC3E}">
        <p14:creationId xmlns:p14="http://schemas.microsoft.com/office/powerpoint/2010/main" val="191453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C8E69-412F-4115-AA27-692980CA215C}"/>
              </a:ext>
            </a:extLst>
          </p:cNvPr>
          <p:cNvSpPr>
            <a:spLocks noGrp="1"/>
          </p:cNvSpPr>
          <p:nvPr>
            <p:ph type="title"/>
          </p:nvPr>
        </p:nvSpPr>
        <p:spPr>
          <a:xfrm>
            <a:off x="6096000" y="451406"/>
            <a:ext cx="5534025" cy="1083469"/>
          </a:xfrm>
        </p:spPr>
        <p:txBody>
          <a:bodyPr>
            <a:normAutofit fontScale="90000"/>
          </a:bodyPr>
          <a:lstStyle/>
          <a:p>
            <a:r>
              <a:rPr lang="da-DK" dirty="0">
                <a:latin typeface="KBH Black" panose="00000A00000000000000" pitchFamily="2" charset="0"/>
              </a:rPr>
              <a:t>Aktionsplan – hvis uheldet er ude</a:t>
            </a:r>
          </a:p>
        </p:txBody>
      </p:sp>
      <p:sp>
        <p:nvSpPr>
          <p:cNvPr id="3" name="Tekstfelt 2">
            <a:extLst>
              <a:ext uri="{FF2B5EF4-FFF2-40B4-BE49-F238E27FC236}">
                <a16:creationId xmlns:a16="http://schemas.microsoft.com/office/drawing/2014/main" id="{81871480-1F06-4B74-B168-A6E788CFFB63}"/>
              </a:ext>
            </a:extLst>
          </p:cNvPr>
          <p:cNvSpPr txBox="1"/>
          <p:nvPr/>
        </p:nvSpPr>
        <p:spPr>
          <a:xfrm>
            <a:off x="238125" y="1589330"/>
            <a:ext cx="5857875" cy="2307683"/>
          </a:xfrm>
          <a:prstGeom prst="rect">
            <a:avLst/>
          </a:prstGeom>
          <a:noFill/>
        </p:spPr>
        <p:txBody>
          <a:bodyPr wrap="square" rtlCol="0">
            <a:spAutoFit/>
          </a:bodyPr>
          <a:lstStyle/>
          <a:p>
            <a:pPr>
              <a:lnSpc>
                <a:spcPct val="125000"/>
              </a:lnSpc>
              <a:spcBef>
                <a:spcPts val="600"/>
              </a:spcBef>
            </a:pPr>
            <a:r>
              <a:rPr lang="da-DK" sz="1200" b="1" kern="0" dirty="0">
                <a:solidFill>
                  <a:srgbClr val="366091"/>
                </a:solidFill>
                <a:effectLst/>
                <a:latin typeface="KBH Tekst" panose="00000500000000000000" pitchFamily="2" charset="0"/>
                <a:ea typeface="Cambria" panose="02040503050406030204" pitchFamily="18" charset="0"/>
                <a:cs typeface="Cambria" panose="02040503050406030204" pitchFamily="18" charset="0"/>
              </a:rPr>
              <a:t>AKTIONSPLAN HVIS UHELDET ER UDE</a:t>
            </a:r>
          </a:p>
          <a:p>
            <a:pPr>
              <a:lnSpc>
                <a:spcPct val="125000"/>
              </a:lnSpc>
              <a:spcBef>
                <a:spcPts val="600"/>
              </a:spcBef>
            </a:pPr>
            <a:r>
              <a:rPr lang="da-DK" sz="1000" b="1" dirty="0">
                <a:effectLst/>
                <a:latin typeface="KBH Tekst" panose="00000500000000000000" pitchFamily="2" charset="0"/>
                <a:ea typeface="Calibri" panose="020F0502020204030204" pitchFamily="34" charset="0"/>
              </a:rPr>
              <a:t>TILSKADEKOMNE</a:t>
            </a:r>
            <a:endParaRPr lang="da-DK" sz="1000" dirty="0">
              <a:effectLst/>
              <a:latin typeface="KBH Tekst" panose="00000500000000000000" pitchFamily="2" charset="0"/>
              <a:ea typeface="Calibri" panose="020F0502020204030204" pitchFamily="34" charset="0"/>
            </a:endParaRPr>
          </a:p>
          <a:p>
            <a:pPr>
              <a:lnSpc>
                <a:spcPct val="125000"/>
              </a:lnSpc>
              <a:spcAft>
                <a:spcPts val="1000"/>
              </a:spcAft>
            </a:pPr>
            <a:r>
              <a:rPr lang="da-DK" sz="1000" dirty="0">
                <a:solidFill>
                  <a:srgbClr val="000000"/>
                </a:solidFill>
                <a:effectLst/>
                <a:latin typeface="KBH Tekst" panose="00000500000000000000" pitchFamily="2" charset="0"/>
                <a:ea typeface="Calibri" panose="020F0502020204030204" pitchFamily="34" charset="0"/>
              </a:rPr>
              <a:t>Ved mindre skader der ikke kræver lægehjælp:</a:t>
            </a:r>
            <a:endParaRPr lang="da-DK" sz="1000" dirty="0">
              <a:effectLst/>
              <a:latin typeface="KBH Tekst" panose="00000500000000000000" pitchFamily="2" charset="0"/>
              <a:ea typeface="Calibri" panose="020F0502020204030204" pitchFamily="34" charset="0"/>
            </a:endParaRPr>
          </a:p>
          <a:p>
            <a:pPr marL="342900" lvl="0" indent="-342900">
              <a:lnSpc>
                <a:spcPct val="125000"/>
              </a:lnSpc>
              <a:spcAft>
                <a:spcPts val="1000"/>
              </a:spcAft>
              <a:buSzPts val="1000"/>
              <a:buFont typeface="Arial" panose="020B0604020202020204" pitchFamily="34" charset="0"/>
              <a:buChar char="●"/>
            </a:pPr>
            <a:r>
              <a:rPr lang="da-DK" sz="1000" dirty="0">
                <a:solidFill>
                  <a:srgbClr val="000000"/>
                </a:solidFill>
                <a:effectLst/>
                <a:latin typeface="KBH Tekst" panose="00000500000000000000" pitchFamily="2" charset="0"/>
                <a:ea typeface="Noto Sans Symbols"/>
                <a:cs typeface="Noto Sans Symbols"/>
              </a:rPr>
              <a:t>Som </a:t>
            </a:r>
            <a:r>
              <a:rPr lang="da-DK" sz="1000" dirty="0">
                <a:solidFill>
                  <a:srgbClr val="000000"/>
                </a:solidFill>
                <a:latin typeface="KBH Tekst" panose="00000500000000000000" pitchFamily="2" charset="0"/>
                <a:ea typeface="Noto Sans Symbols"/>
                <a:cs typeface="Noto Sans Symbols"/>
              </a:rPr>
              <a:t>C</a:t>
            </a:r>
            <a:r>
              <a:rPr lang="da-DK" sz="1000" dirty="0">
                <a:solidFill>
                  <a:srgbClr val="000000"/>
                </a:solidFill>
                <a:effectLst/>
                <a:latin typeface="KBH Tekst" panose="00000500000000000000" pitchFamily="2" charset="0"/>
                <a:ea typeface="Noto Sans Symbols"/>
                <a:cs typeface="Noto Sans Symbols"/>
              </a:rPr>
              <a:t>ampKoordinator har du en førstehjælpskasse med plaster, sårrens, isposer, forbindinger m.v. Hjælp barnet efter bedste evne og kontakt forældre, hvis du vurderer, det er nødvendigt.</a:t>
            </a:r>
            <a:endParaRPr lang="da-DK" sz="1000" dirty="0">
              <a:effectLst/>
              <a:latin typeface="KBH Tekst" panose="00000500000000000000" pitchFamily="2" charset="0"/>
              <a:ea typeface="Noto Sans Symbols"/>
              <a:cs typeface="Noto Sans Symbols"/>
            </a:endParaRPr>
          </a:p>
          <a:p>
            <a:pPr>
              <a:lnSpc>
                <a:spcPct val="125000"/>
              </a:lnSpc>
              <a:spcAft>
                <a:spcPts val="1000"/>
              </a:spcAft>
            </a:pPr>
            <a:r>
              <a:rPr lang="da-DK" sz="1000" dirty="0">
                <a:solidFill>
                  <a:srgbClr val="000000"/>
                </a:solidFill>
                <a:effectLst/>
                <a:latin typeface="KBH Tekst" panose="00000500000000000000" pitchFamily="2" charset="0"/>
                <a:ea typeface="Calibri" panose="020F0502020204030204" pitchFamily="34" charset="0"/>
              </a:rPr>
              <a:t>Større skader med behov for lægehjælp: </a:t>
            </a:r>
            <a:endParaRPr lang="da-DK" sz="1000" dirty="0">
              <a:effectLst/>
              <a:latin typeface="KBH Tekst" panose="00000500000000000000" pitchFamily="2" charset="0"/>
              <a:ea typeface="Calibri" panose="020F0502020204030204" pitchFamily="34" charset="0"/>
            </a:endParaRPr>
          </a:p>
          <a:p>
            <a:pPr marL="342900" lvl="0" indent="-342900">
              <a:lnSpc>
                <a:spcPct val="125000"/>
              </a:lnSpc>
              <a:spcAft>
                <a:spcPts val="1000"/>
              </a:spcAft>
              <a:buSzPts val="1000"/>
              <a:buFont typeface="Arial" panose="020B0604020202020204" pitchFamily="34" charset="0"/>
              <a:buChar char="●"/>
            </a:pPr>
            <a:r>
              <a:rPr lang="da-DK" sz="1000" dirty="0">
                <a:solidFill>
                  <a:srgbClr val="000000"/>
                </a:solidFill>
                <a:effectLst/>
                <a:latin typeface="KBH Tekst" panose="00000500000000000000" pitchFamily="2" charset="0"/>
                <a:ea typeface="Noto Sans Symbols"/>
                <a:cs typeface="Noto Sans Symbols"/>
              </a:rPr>
              <a:t>Yd førstehjælp efter evne, Ring 112 og kontakt barnets forældre. En voksen – gerne instruktøren fra aktiviteten - skal tage med barnet. </a:t>
            </a:r>
            <a:endParaRPr lang="da-DK" sz="1000" dirty="0">
              <a:effectLst/>
              <a:latin typeface="KBH Tekst" panose="00000500000000000000" pitchFamily="2" charset="0"/>
              <a:ea typeface="Noto Sans Symbols"/>
              <a:cs typeface="Noto Sans Symbols"/>
            </a:endParaRPr>
          </a:p>
        </p:txBody>
      </p:sp>
      <p:sp>
        <p:nvSpPr>
          <p:cNvPr id="4" name="Tekstfelt 3">
            <a:extLst>
              <a:ext uri="{FF2B5EF4-FFF2-40B4-BE49-F238E27FC236}">
                <a16:creationId xmlns:a16="http://schemas.microsoft.com/office/drawing/2014/main" id="{8E05437B-CBAB-4C27-9B0C-41ED2CCFC336}"/>
              </a:ext>
            </a:extLst>
          </p:cNvPr>
          <p:cNvSpPr txBox="1"/>
          <p:nvPr/>
        </p:nvSpPr>
        <p:spPr>
          <a:xfrm>
            <a:off x="6096000" y="1589329"/>
            <a:ext cx="5857875" cy="3225873"/>
          </a:xfrm>
          <a:prstGeom prst="rect">
            <a:avLst/>
          </a:prstGeom>
          <a:noFill/>
        </p:spPr>
        <p:txBody>
          <a:bodyPr wrap="square" rtlCol="0">
            <a:noAutofit/>
          </a:bodyPr>
          <a:lstStyle/>
          <a:p>
            <a:pPr>
              <a:lnSpc>
                <a:spcPct val="125000"/>
              </a:lnSpc>
              <a:spcBef>
                <a:spcPts val="600"/>
              </a:spcBef>
            </a:pPr>
            <a:endParaRPr lang="da-DK" sz="1200" b="1" kern="0" dirty="0">
              <a:solidFill>
                <a:srgbClr val="366091"/>
              </a:solidFill>
              <a:effectLst/>
              <a:latin typeface="KBH Tekst" panose="00000500000000000000" pitchFamily="2" charset="0"/>
              <a:ea typeface="Cambria" panose="02040503050406030204" pitchFamily="18" charset="0"/>
              <a:cs typeface="Cambria" panose="02040503050406030204" pitchFamily="18" charset="0"/>
            </a:endParaRPr>
          </a:p>
          <a:p>
            <a:pPr>
              <a:lnSpc>
                <a:spcPct val="125000"/>
              </a:lnSpc>
              <a:spcBef>
                <a:spcPts val="600"/>
              </a:spcBef>
            </a:pPr>
            <a:r>
              <a:rPr lang="da-DK" sz="1000" b="1" dirty="0">
                <a:solidFill>
                  <a:srgbClr val="000000"/>
                </a:solidFill>
                <a:effectLst/>
                <a:latin typeface="KBH Tekst" panose="00000500000000000000" pitchFamily="2" charset="0"/>
                <a:ea typeface="Calibri" panose="020F0502020204030204" pitchFamily="34" charset="0"/>
              </a:rPr>
              <a:t>KONFLIKTER</a:t>
            </a:r>
            <a:endParaRPr lang="da-DK" sz="1000" dirty="0">
              <a:effectLst/>
              <a:latin typeface="KBH Tekst" panose="00000500000000000000" pitchFamily="2" charset="0"/>
              <a:ea typeface="Calibri" panose="020F0502020204030204" pitchFamily="34" charset="0"/>
            </a:endParaRPr>
          </a:p>
          <a:p>
            <a:pPr>
              <a:lnSpc>
                <a:spcPct val="125000"/>
              </a:lnSpc>
              <a:spcAft>
                <a:spcPts val="1000"/>
              </a:spcAft>
            </a:pPr>
            <a:r>
              <a:rPr lang="da-DK" sz="1000" dirty="0">
                <a:solidFill>
                  <a:srgbClr val="000000"/>
                </a:solidFill>
                <a:effectLst/>
                <a:latin typeface="KBH Tekst" panose="00000500000000000000" pitchFamily="2" charset="0"/>
                <a:ea typeface="Calibri" panose="020F0502020204030204" pitchFamily="34" charset="0"/>
              </a:rPr>
              <a:t>Hvis børn/unge forstyrrer aktiviteten og skaber problemer for aktivitetsudbyderne: </a:t>
            </a:r>
            <a:endParaRPr lang="da-DK" sz="1000" dirty="0">
              <a:effectLst/>
              <a:latin typeface="KBH Tekst" panose="00000500000000000000" pitchFamily="2" charset="0"/>
              <a:ea typeface="Calibri" panose="020F0502020204030204" pitchFamily="34" charset="0"/>
            </a:endParaRPr>
          </a:p>
          <a:p>
            <a:pPr marL="342900" lvl="0" indent="-342900">
              <a:lnSpc>
                <a:spcPct val="125000"/>
              </a:lnSpc>
              <a:spcAft>
                <a:spcPts val="1000"/>
              </a:spcAft>
              <a:buSzPts val="1000"/>
              <a:buFont typeface="Arial" panose="020B0604020202020204" pitchFamily="34" charset="0"/>
              <a:buChar char="●"/>
            </a:pPr>
            <a:r>
              <a:rPr lang="da-DK" sz="1000" dirty="0">
                <a:solidFill>
                  <a:srgbClr val="000000"/>
                </a:solidFill>
                <a:effectLst/>
                <a:latin typeface="KBH Tekst" panose="00000500000000000000" pitchFamily="2" charset="0"/>
                <a:ea typeface="Noto Sans Symbols"/>
                <a:cs typeface="Noto Sans Symbols"/>
              </a:rPr>
              <a:t>Forsøg at løse problemet i fællesskab med aktivitetsudbyderen og barnet: fx ved at finde en anden aktivitet eller lade barnet indgå i aktiviteten på en ny måde. </a:t>
            </a:r>
            <a:endParaRPr lang="da-DK" sz="1000" dirty="0">
              <a:effectLst/>
              <a:latin typeface="KBH Tekst" panose="00000500000000000000" pitchFamily="2" charset="0"/>
              <a:ea typeface="Noto Sans Symbols"/>
              <a:cs typeface="Noto Sans Symbols"/>
            </a:endParaRPr>
          </a:p>
          <a:p>
            <a:pPr marL="342900" lvl="0" indent="-342900">
              <a:lnSpc>
                <a:spcPct val="125000"/>
              </a:lnSpc>
              <a:spcAft>
                <a:spcPts val="1000"/>
              </a:spcAft>
              <a:buSzPts val="1000"/>
              <a:buFont typeface="Arial" panose="020B0604020202020204" pitchFamily="34" charset="0"/>
              <a:buChar char="●"/>
            </a:pPr>
            <a:r>
              <a:rPr lang="da-DK" sz="1000" dirty="0">
                <a:solidFill>
                  <a:srgbClr val="000000"/>
                </a:solidFill>
                <a:effectLst/>
                <a:latin typeface="KBH Tekst" panose="00000500000000000000" pitchFamily="2" charset="0"/>
                <a:ea typeface="Noto Sans Symbols"/>
                <a:cs typeface="Noto Sans Symbols"/>
              </a:rPr>
              <a:t>Kontakt din lokale planlægger, FerieCamp-teamet eller søg sparring hos de lokale ressourcer fra området, som deltager på campen.</a:t>
            </a:r>
            <a:endParaRPr lang="da-DK" sz="1000" dirty="0">
              <a:effectLst/>
              <a:latin typeface="KBH Tekst" panose="00000500000000000000" pitchFamily="2" charset="0"/>
              <a:ea typeface="Noto Sans Symbols"/>
              <a:cs typeface="Noto Sans Symbols"/>
            </a:endParaRPr>
          </a:p>
          <a:p>
            <a:pPr>
              <a:lnSpc>
                <a:spcPct val="115000"/>
              </a:lnSpc>
              <a:spcAft>
                <a:spcPts val="1000"/>
              </a:spcAft>
            </a:pPr>
            <a:r>
              <a:rPr lang="da-DK" sz="1000" dirty="0">
                <a:effectLst/>
                <a:latin typeface="KBH Tekst" panose="00000500000000000000" pitchFamily="2" charset="0"/>
                <a:ea typeface="Calibri" panose="020F0502020204030204" pitchFamily="34" charset="0"/>
              </a:rPr>
              <a:t>Hvis unge skaber utryghed eller konflikter, I ikke selv kan håndtere:</a:t>
            </a:r>
          </a:p>
          <a:p>
            <a:pPr marL="342900" lvl="0" indent="-342900">
              <a:lnSpc>
                <a:spcPct val="115000"/>
              </a:lnSpc>
              <a:spcAft>
                <a:spcPts val="1000"/>
              </a:spcAft>
              <a:buFont typeface="Symbol" panose="05050102010706020507" pitchFamily="18" charset="2"/>
              <a:buChar char=""/>
            </a:pPr>
            <a:r>
              <a:rPr lang="da-DK" sz="1000" dirty="0">
                <a:effectLst/>
                <a:latin typeface="KBH Tekst" panose="00000500000000000000" pitchFamily="2" charset="0"/>
                <a:ea typeface="Calibri" panose="020F0502020204030204" pitchFamily="34" charset="0"/>
              </a:rPr>
              <a:t>Kontakt SSP-sekretariatet. SSP står for skole, socialforvaltning og politi. Gennem SSP samarbejder en række faggrupper om at forebygge kriminalitet blandt børn og unge i København. SSP stiller relevant personale til rådighed, men er ikke et akutberedskab. De kan fx hjælpe med vejledning af situationen eller opsøgende medarbejdere, der vil kunne komme forbi. Du kan kontakte SSP’s sekretariatet </a:t>
            </a:r>
            <a:r>
              <a:rPr lang="da-DK" sz="1000" dirty="0">
                <a:solidFill>
                  <a:srgbClr val="000000"/>
                </a:solidFill>
                <a:effectLst/>
                <a:latin typeface="KBH Tekst" panose="00000500000000000000" pitchFamily="2" charset="0"/>
                <a:ea typeface="Calibri" panose="020F0502020204030204" pitchFamily="34" charset="0"/>
              </a:rPr>
              <a:t>på hhv. hovednummer 33661580 eller 20604931.</a:t>
            </a:r>
            <a:endParaRPr lang="da-DK" sz="1000" dirty="0">
              <a:effectLst/>
              <a:latin typeface="KBH Tekst" panose="00000500000000000000" pitchFamily="2" charset="0"/>
              <a:ea typeface="Calibri" panose="020F0502020204030204" pitchFamily="34" charset="0"/>
            </a:endParaRPr>
          </a:p>
          <a:p>
            <a:pPr>
              <a:lnSpc>
                <a:spcPct val="115000"/>
              </a:lnSpc>
              <a:spcAft>
                <a:spcPts val="1000"/>
              </a:spcAft>
            </a:pPr>
            <a:r>
              <a:rPr lang="da-DK" sz="1000" dirty="0">
                <a:solidFill>
                  <a:srgbClr val="000000"/>
                </a:solidFill>
                <a:effectLst/>
                <a:latin typeface="KBH Tekst" panose="00000500000000000000" pitchFamily="2" charset="0"/>
                <a:ea typeface="Calibri" panose="020F0502020204030204" pitchFamily="34" charset="0"/>
              </a:rPr>
              <a:t>Slagsmål, hærværk, tyveri:</a:t>
            </a:r>
            <a:endParaRPr lang="da-DK" sz="1000" dirty="0">
              <a:effectLst/>
              <a:latin typeface="KBH Tekst" panose="00000500000000000000" pitchFamily="2" charset="0"/>
              <a:ea typeface="Calibri" panose="020F0502020204030204" pitchFamily="34" charset="0"/>
            </a:endParaRPr>
          </a:p>
          <a:p>
            <a:pPr marL="342900" lvl="0" indent="-342900">
              <a:lnSpc>
                <a:spcPct val="125000"/>
              </a:lnSpc>
              <a:spcBef>
                <a:spcPts val="600"/>
              </a:spcBef>
              <a:spcAft>
                <a:spcPts val="1000"/>
              </a:spcAft>
              <a:buSzPts val="1000"/>
              <a:buFont typeface="Arial" panose="020B0604020202020204" pitchFamily="34" charset="0"/>
              <a:buChar char="●"/>
            </a:pPr>
            <a:r>
              <a:rPr lang="da-DK" sz="1000" dirty="0">
                <a:solidFill>
                  <a:srgbClr val="000000"/>
                </a:solidFill>
                <a:effectLst/>
                <a:latin typeface="KBH Tekst" panose="00000500000000000000" pitchFamily="2" charset="0"/>
                <a:ea typeface="Noto Sans Symbols"/>
                <a:cs typeface="Noto Sans Symbols"/>
              </a:rPr>
              <a:t>Kontakt politiet, ring 114.</a:t>
            </a:r>
            <a:endParaRPr lang="da-DK" sz="1000" dirty="0">
              <a:effectLst/>
              <a:latin typeface="KBH Tekst" panose="00000500000000000000" pitchFamily="2" charset="0"/>
              <a:ea typeface="Noto Sans Symbols"/>
              <a:cs typeface="Noto Sans Symbols"/>
            </a:endParaRPr>
          </a:p>
          <a:p>
            <a:pPr>
              <a:lnSpc>
                <a:spcPct val="125000"/>
              </a:lnSpc>
              <a:spcBef>
                <a:spcPts val="600"/>
              </a:spcBef>
              <a:spcAft>
                <a:spcPts val="1000"/>
              </a:spcAft>
            </a:pPr>
            <a:endParaRPr lang="da-DK" sz="1000" dirty="0">
              <a:latin typeface="KBH Tekst" panose="00000500000000000000" pitchFamily="2" charset="0"/>
            </a:endParaRPr>
          </a:p>
        </p:txBody>
      </p:sp>
      <p:sp>
        <p:nvSpPr>
          <p:cNvPr id="5" name="Tekstfelt 4">
            <a:extLst>
              <a:ext uri="{FF2B5EF4-FFF2-40B4-BE49-F238E27FC236}">
                <a16:creationId xmlns:a16="http://schemas.microsoft.com/office/drawing/2014/main" id="{967CD147-9460-410B-B86D-00D5A4DBE248}"/>
              </a:ext>
            </a:extLst>
          </p:cNvPr>
          <p:cNvSpPr txBox="1"/>
          <p:nvPr/>
        </p:nvSpPr>
        <p:spPr>
          <a:xfrm>
            <a:off x="238125" y="450063"/>
            <a:ext cx="4640094" cy="1259319"/>
          </a:xfrm>
          <a:prstGeom prst="rect">
            <a:avLst/>
          </a:prstGeom>
          <a:noFill/>
        </p:spPr>
        <p:txBody>
          <a:bodyPr wrap="square" rtlCol="0">
            <a:spAutoFit/>
          </a:bodyPr>
          <a:lstStyle/>
          <a:p>
            <a:pPr>
              <a:lnSpc>
                <a:spcPct val="125000"/>
              </a:lnSpc>
              <a:spcBef>
                <a:spcPts val="600"/>
              </a:spcBef>
            </a:pPr>
            <a:r>
              <a:rPr lang="da-DK" sz="1200" b="1" kern="0" dirty="0">
                <a:solidFill>
                  <a:srgbClr val="366091"/>
                </a:solidFill>
                <a:effectLst/>
                <a:latin typeface="KBH Tekst" panose="00000500000000000000" pitchFamily="2" charset="0"/>
                <a:ea typeface="Cambria" panose="02040503050406030204" pitchFamily="18" charset="0"/>
                <a:cs typeface="Cambria" panose="02040503050406030204" pitchFamily="18" charset="0"/>
              </a:rPr>
              <a:t>KONTAKTOPLYSNINGER</a:t>
            </a:r>
          </a:p>
          <a:p>
            <a:pPr>
              <a:lnSpc>
                <a:spcPct val="125000"/>
              </a:lnSpc>
              <a:spcBef>
                <a:spcPts val="600"/>
              </a:spcBef>
              <a:spcAft>
                <a:spcPts val="1000"/>
              </a:spcAft>
            </a:pPr>
            <a:r>
              <a:rPr lang="da-DK" sz="1000" dirty="0">
                <a:effectLst/>
                <a:latin typeface="KBH Tekst" panose="00000500000000000000" pitchFamily="2" charset="0"/>
                <a:ea typeface="Calibri" panose="020F0502020204030204" pitchFamily="34" charset="0"/>
              </a:rPr>
              <a:t>Kontaktoplysninger på foreninger, lokale samarbejdspartnere, SSP folk og på din lokale kontaktperson, som du kan spørge til råds, vil du få udleveret inden campen.</a:t>
            </a:r>
          </a:p>
          <a:p>
            <a:endParaRPr lang="da-DK" sz="1000" dirty="0">
              <a:latin typeface="KBH Tekst" panose="00000500000000000000" pitchFamily="2" charset="0"/>
            </a:endParaRPr>
          </a:p>
        </p:txBody>
      </p:sp>
    </p:spTree>
    <p:extLst>
      <p:ext uri="{BB962C8B-B14F-4D97-AF65-F5344CB8AC3E}">
        <p14:creationId xmlns:p14="http://schemas.microsoft.com/office/powerpoint/2010/main" val="312068817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85B931D86B02B4780BE3203B6FCA981" ma:contentTypeVersion="18" ma:contentTypeDescription="Opret et nyt dokument." ma:contentTypeScope="" ma:versionID="df6d6c1c82033f1acf9c57891effc446">
  <xsd:schema xmlns:xsd="http://www.w3.org/2001/XMLSchema" xmlns:xs="http://www.w3.org/2001/XMLSchema" xmlns:p="http://schemas.microsoft.com/office/2006/metadata/properties" xmlns:ns2="bc917a86-29a6-4b0f-b856-abc0d2ead61d" xmlns:ns3="5b13b13a-88f2-4a9c-a02f-529510e09096" xmlns:ns4="0dd46b0f-e2c7-4a31-a61e-54a1e81a6d74" targetNamespace="http://schemas.microsoft.com/office/2006/metadata/properties" ma:root="true" ma:fieldsID="663ca26f94b293adceec484ed4fc9666" ns2:_="" ns3:_="" ns4:_="">
    <xsd:import namespace="bc917a86-29a6-4b0f-b856-abc0d2ead61d"/>
    <xsd:import namespace="5b13b13a-88f2-4a9c-a02f-529510e09096"/>
    <xsd:import namespace="0dd46b0f-e2c7-4a31-a61e-54a1e81a6d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eDoc"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17a86-29a6-4b0f-b856-abc0d2ead6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4" nillable="true" ma:displayName="eDoc" ma:internalName="eDoc">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13b13a-88f2-4a9c-a02f-529510e09096"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d46b0f-e2c7-4a31-a61e-54a1e81a6d7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aa98d-faa7-4a6a-9403-529c10eccfc0}" ma:internalName="TaxCatchAll" ma:showField="CatchAllData" ma:web="5b13b13a-88f2-4a9c-a02f-529510e090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Doc xmlns="bc917a86-29a6-4b0f-b856-abc0d2ead61d" xsi:nil="true"/>
    <TaxCatchAll xmlns="0dd46b0f-e2c7-4a31-a61e-54a1e81a6d74" xsi:nil="true"/>
    <lcf76f155ced4ddcb4097134ff3c332f xmlns="bc917a86-29a6-4b0f-b856-abc0d2ead6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798940-3E65-460A-A6D2-257B7DEECA95}"/>
</file>

<file path=customXml/itemProps2.xml><?xml version="1.0" encoding="utf-8"?>
<ds:datastoreItem xmlns:ds="http://schemas.openxmlformats.org/officeDocument/2006/customXml" ds:itemID="{1D98A436-A4B9-4082-8C80-81110FADD52D}"/>
</file>

<file path=customXml/itemProps3.xml><?xml version="1.0" encoding="utf-8"?>
<ds:datastoreItem xmlns:ds="http://schemas.openxmlformats.org/officeDocument/2006/customXml" ds:itemID="{1E663627-70B5-4F2D-AD73-451BA2D3AFE0}"/>
</file>

<file path=docProps/app.xml><?xml version="1.0" encoding="utf-8"?>
<Properties xmlns="http://schemas.openxmlformats.org/officeDocument/2006/extended-properties" xmlns:vt="http://schemas.openxmlformats.org/officeDocument/2006/docPropsVTypes">
  <TotalTime>26</TotalTime>
  <Words>739</Words>
  <Application>Microsoft Office PowerPoint</Application>
  <PresentationFormat>Widescreen</PresentationFormat>
  <Paragraphs>44</Paragraphs>
  <Slides>3</Slides>
  <Notes>0</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3</vt:i4>
      </vt:variant>
    </vt:vector>
  </HeadingPairs>
  <TitlesOfParts>
    <vt:vector size="13" baseType="lpstr">
      <vt:lpstr>Arial</vt:lpstr>
      <vt:lpstr>Calibri</vt:lpstr>
      <vt:lpstr>Calibri Light</vt:lpstr>
      <vt:lpstr>Courier New</vt:lpstr>
      <vt:lpstr>KBH</vt:lpstr>
      <vt:lpstr>KBH Black</vt:lpstr>
      <vt:lpstr>KBH Tekst</vt:lpstr>
      <vt:lpstr>Noto Sans Symbols</vt:lpstr>
      <vt:lpstr>Symbol</vt:lpstr>
      <vt:lpstr>Office-tema</vt:lpstr>
      <vt:lpstr>CampKoordinatorGuide – Pixi udgave</vt:lpstr>
      <vt:lpstr>Faste opgaver</vt:lpstr>
      <vt:lpstr>Aktionsplan – hvis uheldet er 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CampkoordinatorGuide – Pixi udgave</dc:title>
  <dc:creator>Amalie Vognsen</dc:creator>
  <cp:lastModifiedBy>Amalie Vognsen</cp:lastModifiedBy>
  <cp:revision>3</cp:revision>
  <dcterms:created xsi:type="dcterms:W3CDTF">2022-04-06T11:28:19Z</dcterms:created>
  <dcterms:modified xsi:type="dcterms:W3CDTF">2022-04-06T11:54:30Z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9da9106c-cb17-43dc-a0ac-8d367f777b18</vt:lpwstr>
  </property>
  <property fmtid="{D5CDD505-2E9C-101B-9397-08002B2CF9AE}" pid="3" name="ContentTypeId">
    <vt:lpwstr>0x010100885B931D86B02B4780BE3203B6FCA981</vt:lpwstr>
  </property>
</Properties>
</file>