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15"/>
  </p:notesMasterIdLst>
  <p:handoutMasterIdLst>
    <p:handoutMasterId r:id="rId16"/>
  </p:handoutMasterIdLst>
  <p:sldIdLst>
    <p:sldId id="274" r:id="rId6"/>
    <p:sldId id="303" r:id="rId7"/>
    <p:sldId id="276" r:id="rId8"/>
    <p:sldId id="285" r:id="rId9"/>
    <p:sldId id="299" r:id="rId10"/>
    <p:sldId id="280" r:id="rId11"/>
    <p:sldId id="283" r:id="rId12"/>
    <p:sldId id="282" r:id="rId13"/>
    <p:sldId id="284" r:id="rId14"/>
  </p:sldIdLst>
  <p:sldSz cx="12192000" cy="6858000"/>
  <p:notesSz cx="6858000" cy="9144000"/>
  <p:embeddedFontLst>
    <p:embeddedFont>
      <p:font typeface="KBH" panose="00000500000000000000" pitchFamily="2" charset="0"/>
      <p:regular r:id="rId17"/>
      <p:bold r:id="rId18"/>
      <p:italic r:id="rId19"/>
      <p:boldItalic r:id="rId20"/>
    </p:embeddedFont>
    <p:embeddedFont>
      <p:font typeface="KBH Black" panose="00000A00000000000000" pitchFamily="2" charset="0"/>
      <p:bold r:id="rId21"/>
      <p:boldItalic r:id="rId22"/>
    </p:embeddedFont>
    <p:embeddedFont>
      <p:font typeface="KBH Medium" panose="00000600000000000000" pitchFamily="2" charset="0"/>
      <p:regular r:id="rId23"/>
      <p:italic r:id="rId24"/>
    </p:embeddedFont>
    <p:embeddedFont>
      <p:font typeface="KBH Tekst" panose="000005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Vognsen" initials="AV" lastIdx="47" clrIdx="0">
    <p:extLst>
      <p:ext uri="{19B8F6BF-5375-455C-9EA6-DF929625EA0E}">
        <p15:presenceInfo xmlns:p15="http://schemas.microsoft.com/office/powerpoint/2012/main" userId="S::CX07@kk.dk::65455ba1-06bf-4828-9c8c-3081f7b63abb" providerId="AD"/>
      </p:ext>
    </p:extLst>
  </p:cmAuthor>
  <p:cmAuthor id="2" name="Tilde Kjær Kristensen" initials="TKK" lastIdx="3" clrIdx="1">
    <p:extLst>
      <p:ext uri="{19B8F6BF-5375-455C-9EA6-DF929625EA0E}">
        <p15:presenceInfo xmlns:p15="http://schemas.microsoft.com/office/powerpoint/2012/main" userId="S::K56M@kk.dk::45eba0cf-1500-408c-8e31-eb9d789e6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lie Vognsen" userId="65455ba1-06bf-4828-9c8c-3081f7b63abb" providerId="ADAL" clId="{CBBA7CD7-EB20-43B8-95EC-B838344B2764}"/>
    <pc:docChg chg="delSld">
      <pc:chgData name="Amalie Vognsen" userId="65455ba1-06bf-4828-9c8c-3081f7b63abb" providerId="ADAL" clId="{CBBA7CD7-EB20-43B8-95EC-B838344B2764}" dt="2022-03-08T13:25:59.457" v="0" actId="47"/>
      <pc:docMkLst>
        <pc:docMk/>
      </pc:docMkLst>
      <pc:sldChg chg="del">
        <pc:chgData name="Amalie Vognsen" userId="65455ba1-06bf-4828-9c8c-3081f7b63abb" providerId="ADAL" clId="{CBBA7CD7-EB20-43B8-95EC-B838344B2764}" dt="2022-03-08T13:25:59.457" v="0" actId="47"/>
        <pc:sldMkLst>
          <pc:docMk/>
          <pc:sldMk cId="1571360291" sldId="286"/>
        </pc:sldMkLst>
      </pc:sldChg>
      <pc:sldChg chg="del">
        <pc:chgData name="Amalie Vognsen" userId="65455ba1-06bf-4828-9c8c-3081f7b63abb" providerId="ADAL" clId="{CBBA7CD7-EB20-43B8-95EC-B838344B2764}" dt="2022-03-08T13:25:59.457" v="0" actId="47"/>
        <pc:sldMkLst>
          <pc:docMk/>
          <pc:sldMk cId="3158960982" sldId="287"/>
        </pc:sldMkLst>
      </pc:sldChg>
      <pc:sldChg chg="del">
        <pc:chgData name="Amalie Vognsen" userId="65455ba1-06bf-4828-9c8c-3081f7b63abb" providerId="ADAL" clId="{CBBA7CD7-EB20-43B8-95EC-B838344B2764}" dt="2022-03-08T13:25:59.457" v="0" actId="47"/>
        <pc:sldMkLst>
          <pc:docMk/>
          <pc:sldMk cId="2832042165" sldId="288"/>
        </pc:sldMkLst>
      </pc:sldChg>
      <pc:sldChg chg="del">
        <pc:chgData name="Amalie Vognsen" userId="65455ba1-06bf-4828-9c8c-3081f7b63abb" providerId="ADAL" clId="{CBBA7CD7-EB20-43B8-95EC-B838344B2764}" dt="2022-03-08T13:25:59.457" v="0" actId="47"/>
        <pc:sldMkLst>
          <pc:docMk/>
          <pc:sldMk cId="2564234719" sldId="289"/>
        </pc:sldMkLst>
      </pc:sldChg>
      <pc:sldChg chg="del">
        <pc:chgData name="Amalie Vognsen" userId="65455ba1-06bf-4828-9c8c-3081f7b63abb" providerId="ADAL" clId="{CBBA7CD7-EB20-43B8-95EC-B838344B2764}" dt="2022-03-08T13:25:59.457" v="0" actId="47"/>
        <pc:sldMkLst>
          <pc:docMk/>
          <pc:sldMk cId="1284379606" sldId="290"/>
        </pc:sldMkLst>
      </pc:sldChg>
      <pc:sldChg chg="del">
        <pc:chgData name="Amalie Vognsen" userId="65455ba1-06bf-4828-9c8c-3081f7b63abb" providerId="ADAL" clId="{CBBA7CD7-EB20-43B8-95EC-B838344B2764}" dt="2022-03-08T13:25:59.457" v="0" actId="47"/>
        <pc:sldMkLst>
          <pc:docMk/>
          <pc:sldMk cId="3207208792" sldId="292"/>
        </pc:sldMkLst>
      </pc:sldChg>
      <pc:sldChg chg="del">
        <pc:chgData name="Amalie Vognsen" userId="65455ba1-06bf-4828-9c8c-3081f7b63abb" providerId="ADAL" clId="{CBBA7CD7-EB20-43B8-95EC-B838344B2764}" dt="2022-03-08T13:25:59.457" v="0" actId="47"/>
        <pc:sldMkLst>
          <pc:docMk/>
          <pc:sldMk cId="359967651" sldId="295"/>
        </pc:sldMkLst>
      </pc:sldChg>
      <pc:sldChg chg="del">
        <pc:chgData name="Amalie Vognsen" userId="65455ba1-06bf-4828-9c8c-3081f7b63abb" providerId="ADAL" clId="{CBBA7CD7-EB20-43B8-95EC-B838344B2764}" dt="2022-03-08T13:25:59.457" v="0" actId="47"/>
        <pc:sldMkLst>
          <pc:docMk/>
          <pc:sldMk cId="2774435259" sldId="300"/>
        </pc:sldMkLst>
      </pc:sldChg>
      <pc:sldChg chg="del">
        <pc:chgData name="Amalie Vognsen" userId="65455ba1-06bf-4828-9c8c-3081f7b63abb" providerId="ADAL" clId="{CBBA7CD7-EB20-43B8-95EC-B838344B2764}" dt="2022-03-08T13:25:59.457" v="0" actId="47"/>
        <pc:sldMkLst>
          <pc:docMk/>
          <pc:sldMk cId="26854163" sldId="301"/>
        </pc:sldMkLst>
      </pc:sldChg>
      <pc:sldChg chg="del">
        <pc:chgData name="Amalie Vognsen" userId="65455ba1-06bf-4828-9c8c-3081f7b63abb" providerId="ADAL" clId="{CBBA7CD7-EB20-43B8-95EC-B838344B2764}" dt="2022-03-08T13:25:59.457" v="0" actId="47"/>
        <pc:sldMkLst>
          <pc:docMk/>
          <pc:sldMk cId="3762170438" sldId="302"/>
        </pc:sldMkLst>
      </pc:sldChg>
      <pc:sldChg chg="del">
        <pc:chgData name="Amalie Vognsen" userId="65455ba1-06bf-4828-9c8c-3081f7b63abb" providerId="ADAL" clId="{CBBA7CD7-EB20-43B8-95EC-B838344B2764}" dt="2022-03-08T13:25:59.457" v="0" actId="47"/>
        <pc:sldMkLst>
          <pc:docMk/>
          <pc:sldMk cId="53827308" sldId="3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680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847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743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165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080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9552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86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1793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525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842" y="3939693"/>
            <a:ext cx="11034315" cy="1908699"/>
          </a:xfrm>
        </p:spPr>
        <p:txBody>
          <a:bodyPr>
            <a:normAutofit/>
          </a:bodyPr>
          <a:lstStyle/>
          <a:p>
            <a:r>
              <a:rPr lang="da-DK" sz="4500"/>
              <a:t>Designguide</a:t>
            </a:r>
            <a:br>
              <a:rPr lang="da-DK" sz="9600"/>
            </a:br>
            <a:br>
              <a:rPr lang="da-DK" sz="2400" b="0">
                <a:latin typeface="+mn-lt"/>
              </a:rPr>
            </a:br>
            <a:r>
              <a:rPr lang="da-DK" sz="2400" b="0">
                <a:latin typeface="+mn-lt"/>
              </a:rPr>
              <a:t>- Sådan layouter I </a:t>
            </a:r>
            <a:r>
              <a:rPr lang="da-DK" sz="2400" b="0" u="sng">
                <a:latin typeface="+mn-lt"/>
              </a:rPr>
              <a:t>selv</a:t>
            </a:r>
            <a:r>
              <a:rPr lang="da-DK" sz="2400" b="0">
                <a:latin typeface="+mn-lt"/>
              </a:rPr>
              <a:t> et</a:t>
            </a:r>
            <a:br>
              <a:rPr lang="da-DK" sz="2400" b="0">
                <a:latin typeface="+mn-lt"/>
              </a:rPr>
            </a:br>
            <a:r>
              <a:rPr lang="da-DK" sz="2400" b="0">
                <a:latin typeface="+mn-lt"/>
              </a:rPr>
              <a:t>godt FerieCamp program/flyer</a:t>
            </a:r>
            <a:br>
              <a:rPr lang="da-DK" sz="3200"/>
            </a:br>
            <a:endParaRPr lang="da-DK" sz="320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89FCD-7EDD-4326-B5E1-DCCBB9617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0842" y="312380"/>
            <a:ext cx="3419553" cy="180000"/>
          </a:xfrm>
        </p:spPr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Københavns Kommune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/>
          </a:p>
        </p:txBody>
      </p:sp>
      <p:pic>
        <p:nvPicPr>
          <p:cNvPr id="5" name="Billede 4" descr="Et billede, der indeholder skilt, sidder, mørk, plade&#10;&#10;Automatisk genereret beskrivelse">
            <a:extLst>
              <a:ext uri="{FF2B5EF4-FFF2-40B4-BE49-F238E27FC236}">
                <a16:creationId xmlns:a16="http://schemas.microsoft.com/office/drawing/2014/main" id="{8D054F45-408F-4D29-A933-A8791DBDC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16" y="312380"/>
            <a:ext cx="1233368" cy="615448"/>
          </a:xfrm>
          <a:prstGeom prst="rect">
            <a:avLst/>
          </a:prstGeom>
        </p:spPr>
      </p:pic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7FCA331-F3A4-40EE-8356-37BAD35C19D5}"/>
              </a:ext>
            </a:extLst>
          </p:cNvPr>
          <p:cNvSpPr txBox="1">
            <a:spLocks/>
          </p:cNvSpPr>
          <p:nvPr/>
        </p:nvSpPr>
        <p:spPr>
          <a:xfrm>
            <a:off x="8061605" y="312380"/>
            <a:ext cx="3419553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BH Tekst" panose="000005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BH Tekst" panose="00000500000000000000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BH Tekst" panose="00000500000000000000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KBH Tekst" panose="00000500000000000000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KBH Tekst" panose="00000500000000000000" pitchFamily="2" charset="0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r"/>
            <a:r>
              <a:rPr lang="da-DK">
                <a:solidFill>
                  <a:srgbClr val="002060"/>
                </a:solidFill>
              </a:rPr>
              <a:t>Sidst opdateret 04/11-2021</a:t>
            </a:r>
          </a:p>
        </p:txBody>
      </p:sp>
    </p:spTree>
    <p:extLst>
      <p:ext uri="{BB962C8B-B14F-4D97-AF65-F5344CB8AC3E}">
        <p14:creationId xmlns:p14="http://schemas.microsoft.com/office/powerpoint/2010/main" val="325924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2</a:t>
            </a:fld>
            <a:endParaRPr lang="da-DK" noProof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7268453-A241-4C5C-B806-EBD07735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Steps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D9A3BB-DE22-495F-8607-F12FB624F7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7" y="2192400"/>
            <a:ext cx="10752001" cy="3945600"/>
          </a:xfrm>
        </p:spPr>
        <p:txBody>
          <a:bodyPr/>
          <a:lstStyle/>
          <a:p>
            <a:r>
              <a:rPr lang="da-DK">
                <a:latin typeface="+mj-lt"/>
              </a:rPr>
              <a:t>Planlægning</a:t>
            </a:r>
          </a:p>
          <a:p>
            <a:r>
              <a:rPr lang="da-DK">
                <a:latin typeface="+mj-lt"/>
              </a:rPr>
              <a:t>Layout af programmer &amp; flyers</a:t>
            </a:r>
          </a:p>
          <a:p>
            <a:r>
              <a:rPr lang="da-DK">
                <a:latin typeface="+mj-lt"/>
              </a:rPr>
              <a:t>Grafisk materiale &amp;  fotobibliotek</a:t>
            </a:r>
          </a:p>
          <a:p>
            <a:r>
              <a:rPr lang="da-DK">
                <a:latin typeface="+mj-lt"/>
              </a:rPr>
              <a:t>Send til tryk &amp; deadlines</a:t>
            </a:r>
          </a:p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514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Planlægning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3</a:t>
            </a:fld>
            <a:endParaRPr lang="da-DK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/>
              <a:t>Før I begynder at layoute jeres programmer og flyers, skal I tage stilling til, hvilken software I vil bruge. Det kan fx være:</a:t>
            </a:r>
          </a:p>
          <a:p>
            <a:pPr marL="0" indent="0">
              <a:buNone/>
            </a:pPr>
            <a:endParaRPr lang="da-DK"/>
          </a:p>
          <a:p>
            <a:pPr marL="733425" lvl="1" indent="-342900">
              <a:buFont typeface="+mj-lt"/>
              <a:buAutoNum type="arabicParenR"/>
            </a:pPr>
            <a:r>
              <a:rPr lang="da-DK" b="1"/>
              <a:t>FerieCamp skabelon (Tilsendt Powerpoint skabelon udviklet af FerieCamp sekretariatet)*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b="1"/>
              <a:t>InDesign (Adobe program til layout og design af trykmaterialer) *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/>
              <a:t>Quark (Program til layout og design af trykmaterialer)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/>
              <a:t>Word (Ikke dedikeret til layout, men kan bruges)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/>
              <a:t>PowerPoint (Ikke dedikeret til layout, men kan bruges)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/>
              <a:t>Andre online programmer til layout</a:t>
            </a:r>
          </a:p>
          <a:p>
            <a:pPr lvl="1"/>
            <a:endParaRPr lang="da-DK"/>
          </a:p>
          <a:p>
            <a:pPr marL="390525" lvl="1" indent="0">
              <a:buNone/>
            </a:pPr>
            <a:r>
              <a:rPr lang="da-DK" sz="1200"/>
              <a:t>*Anbefalet (af både sekretariatet og trykkeriet)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D384B58-63AA-419E-B17B-A7A8B3191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5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Planlægning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4</a:t>
            </a:fld>
            <a:endParaRPr lang="da-DK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8" y="2192400"/>
            <a:ext cx="9494046" cy="3945600"/>
          </a:xfrm>
        </p:spPr>
        <p:txBody>
          <a:bodyPr/>
          <a:lstStyle/>
          <a:p>
            <a:r>
              <a:rPr lang="da-DK"/>
              <a:t>Nu skal I finde ud af, hvad jeres program og flyers skal indeholde af informationer. Husk altid at mindre tekst gør det mere læsevenligt. Vigtige informationer som </a:t>
            </a:r>
            <a:r>
              <a:rPr lang="da-DK" b="1" u="sng"/>
              <a:t>skal</a:t>
            </a:r>
            <a:r>
              <a:rPr lang="da-DK"/>
              <a:t> med:</a:t>
            </a:r>
          </a:p>
          <a:p>
            <a:pPr marL="0" indent="0">
              <a:buNone/>
            </a:pPr>
            <a:endParaRPr lang="da-DK"/>
          </a:p>
          <a:p>
            <a:pPr marL="733425" lvl="1" indent="-342900">
              <a:buFont typeface="+mj-lt"/>
              <a:buAutoNum type="arabicParenR"/>
            </a:pPr>
            <a:r>
              <a:rPr lang="da-DK"/>
              <a:t>Overskrift hvor FerieCamp indgår (brug gerne vores logo – se slide nr. 13)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/>
              <a:t>Navn på lokationen/basen/bydel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/>
              <a:t>Lokationen/basens adresse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/>
              <a:t>Datoer/dage/periode for afholdelse af jeres camp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/>
              <a:t>Jeres program/aktiviteter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/>
              <a:t>Tilføj evt. også: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F4021A2-EC38-4AE4-98C5-1391D64F4FB4}"/>
              </a:ext>
            </a:extLst>
          </p:cNvPr>
          <p:cNvSpPr txBox="1"/>
          <p:nvPr/>
        </p:nvSpPr>
        <p:spPr>
          <a:xfrm>
            <a:off x="2782111" y="5640112"/>
            <a:ext cx="364787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da-DK" sz="1400"/>
              <a:t> Det er gratis at deltage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400"/>
              <a:t> Husk madpakke og drikkedunk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400"/>
              <a:t> Det kræver ikke tilmelding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400"/>
              <a:t> Læs mere på feriecamp.dk</a:t>
            </a:r>
          </a:p>
          <a:p>
            <a:endParaRPr lang="da-DK" sz="1600" err="1"/>
          </a:p>
        </p:txBody>
      </p:sp>
    </p:spTree>
    <p:extLst>
      <p:ext uri="{BB962C8B-B14F-4D97-AF65-F5344CB8AC3E}">
        <p14:creationId xmlns:p14="http://schemas.microsoft.com/office/powerpoint/2010/main" val="215783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5</a:t>
            </a:fld>
            <a:endParaRPr lang="da-DK" noProof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DAF0CFF-028B-4DA5-96AD-99E78FF9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4350058"/>
            <a:ext cx="10752002" cy="1082342"/>
          </a:xfrm>
        </p:spPr>
        <p:txBody>
          <a:bodyPr/>
          <a:lstStyle/>
          <a:p>
            <a:r>
              <a:rPr lang="da-DK"/>
              <a:t>Layout af trykfiler</a:t>
            </a:r>
            <a:br>
              <a:rPr lang="da-DK"/>
            </a:br>
            <a:br>
              <a:rPr lang="da-DK" sz="2400">
                <a:latin typeface="+mn-lt"/>
              </a:rPr>
            </a:br>
            <a:r>
              <a:rPr lang="da-DK" sz="2400">
                <a:latin typeface="+mn-lt"/>
              </a:rPr>
              <a:t>- programmer &amp; flyers</a:t>
            </a:r>
          </a:p>
        </p:txBody>
      </p:sp>
    </p:spTree>
    <p:extLst>
      <p:ext uri="{BB962C8B-B14F-4D97-AF65-F5344CB8AC3E}">
        <p14:creationId xmlns:p14="http://schemas.microsoft.com/office/powerpoint/2010/main" val="147516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Layout af PROGRAM – vigtige pointer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8"/>
            <a:ext cx="6089364" cy="438376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/>
              <a:t>Det er obligatorisk, at I skal lave et program, da det bliver lagt på vores hjemmeside og brugbyen.nu.</a:t>
            </a:r>
          </a:p>
          <a:p>
            <a:pPr marL="457200" indent="-457200">
              <a:buFont typeface="+mj-lt"/>
              <a:buAutoNum type="arabicParenR"/>
            </a:pPr>
            <a:r>
              <a:rPr lang="da-DK"/>
              <a:t>Et program kan se ud på mange forskellige måder. Vi anbefaler, at I opsætter programmet I et skema eller som enkelte aktiviteter, så det er let forståeligt for børnene.</a:t>
            </a:r>
          </a:p>
          <a:p>
            <a:pPr marL="457200" indent="-457200">
              <a:buFont typeface="+mj-lt"/>
              <a:buAutoNum type="arabicParenR"/>
            </a:pPr>
            <a:r>
              <a:rPr lang="da-DK"/>
              <a:t>Husk at FerieCamp navnet skal fremstå tydeligt I overskriften på jeres program.</a:t>
            </a:r>
          </a:p>
          <a:p>
            <a:pPr marL="457200" indent="-457200">
              <a:buFont typeface="+mj-lt"/>
              <a:buAutoNum type="arabicParenR"/>
            </a:pPr>
            <a:r>
              <a:rPr lang="da-DK"/>
              <a:t>Husk altid at have Københavns Kommunes logo på jeres programmer (skal fremgå småt).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A5A4CD5-811E-4818-B0FB-71EC6C92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56704CB4-F789-4CFF-B0A1-F02726667B6D}"/>
              </a:ext>
            </a:extLst>
          </p:cNvPr>
          <p:cNvGrpSpPr/>
          <p:nvPr/>
        </p:nvGrpSpPr>
        <p:grpSpPr>
          <a:xfrm>
            <a:off x="7320364" y="2364185"/>
            <a:ext cx="2287964" cy="3214897"/>
            <a:chOff x="6944659" y="2060654"/>
            <a:chExt cx="2838131" cy="3987956"/>
          </a:xfrm>
        </p:grpSpPr>
        <p:pic>
          <p:nvPicPr>
            <p:cNvPr id="10" name="Billede 9" descr="Et billede, der indeholder tekst&#10;&#10;Automatisk genereret beskrivelse">
              <a:extLst>
                <a:ext uri="{FF2B5EF4-FFF2-40B4-BE49-F238E27FC236}">
                  <a16:creationId xmlns:a16="http://schemas.microsoft.com/office/drawing/2014/main" id="{10BC732D-39E5-4326-885F-647164ACC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030" y="2157289"/>
              <a:ext cx="2650760" cy="3752850"/>
            </a:xfrm>
            <a:prstGeom prst="rect">
              <a:avLst/>
            </a:prstGeom>
          </p:spPr>
        </p:pic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CD2C5335-0A60-43D4-AD50-82470B9E1275}"/>
                </a:ext>
              </a:extLst>
            </p:cNvPr>
            <p:cNvSpPr/>
            <p:nvPr/>
          </p:nvSpPr>
          <p:spPr>
            <a:xfrm>
              <a:off x="7894917" y="2060654"/>
              <a:ext cx="519953" cy="519953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err="1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98A4C9F-3D59-42FA-9B07-8C1742906DAC}"/>
                </a:ext>
              </a:extLst>
            </p:cNvPr>
            <p:cNvSpPr/>
            <p:nvPr/>
          </p:nvSpPr>
          <p:spPr>
            <a:xfrm>
              <a:off x="6944659" y="5280633"/>
              <a:ext cx="767977" cy="767977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err="1"/>
            </a:p>
          </p:txBody>
        </p:sp>
      </p:grpSp>
      <p:sp>
        <p:nvSpPr>
          <p:cNvPr id="3" name="Tekstfelt 2">
            <a:extLst>
              <a:ext uri="{FF2B5EF4-FFF2-40B4-BE49-F238E27FC236}">
                <a16:creationId xmlns:a16="http://schemas.microsoft.com/office/drawing/2014/main" id="{1DF93780-B846-4EA7-B45E-E3F192155D98}"/>
              </a:ext>
            </a:extLst>
          </p:cNvPr>
          <p:cNvSpPr txBox="1"/>
          <p:nvPr/>
        </p:nvSpPr>
        <p:spPr>
          <a:xfrm>
            <a:off x="7291948" y="1955903"/>
            <a:ext cx="20080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/>
              <a:t>FerieCamp navnet skal fremgår tydeligt på jeres programmer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1F945B7-DE17-441E-B025-BADE6957DC8C}"/>
              </a:ext>
            </a:extLst>
          </p:cNvPr>
          <p:cNvSpPr txBox="1"/>
          <p:nvPr/>
        </p:nvSpPr>
        <p:spPr>
          <a:xfrm>
            <a:off x="6625869" y="5717511"/>
            <a:ext cx="20080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/>
              <a:t>KK’s logo skal være på jeres programmer I småt</a:t>
            </a:r>
          </a:p>
        </p:txBody>
      </p:sp>
    </p:spTree>
    <p:extLst>
      <p:ext uri="{BB962C8B-B14F-4D97-AF65-F5344CB8AC3E}">
        <p14:creationId xmlns:p14="http://schemas.microsoft.com/office/powerpoint/2010/main" val="104851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05B71117-590F-4EAF-88AC-B4864557A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66" y="2295525"/>
            <a:ext cx="2650760" cy="375285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3E93C24-288A-4A88-B016-0896F69C3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8" y="2295525"/>
            <a:ext cx="2650760" cy="37528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EA6A2F6-E875-4BF8-BE1B-A89F1066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/>
              <a:t>Tre gode eksempler på programmer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C192DD8-E747-4FB3-8660-0D27793AA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6E613BC-98CF-4E8A-BD9B-EABF4D5DB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47" y="2295525"/>
            <a:ext cx="2650760" cy="375285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961E0A-88A4-4681-936A-0D67CB6531FD}"/>
              </a:ext>
            </a:extLst>
          </p:cNvPr>
          <p:cNvSpPr txBox="1">
            <a:spLocks/>
          </p:cNvSpPr>
          <p:nvPr/>
        </p:nvSpPr>
        <p:spPr>
          <a:xfrm>
            <a:off x="719998" y="1470003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100"/>
              <a:t>Hvis i vælger at bruge FerieCamps skabeloner (de tilsendte PowerPoint skabeloner), så har vi lavet to forskellige skabeloner pr. ferie, som minder om nedenstående. Vælg den skabelon som passer jeres program bedst.</a:t>
            </a:r>
          </a:p>
        </p:txBody>
      </p:sp>
    </p:spTree>
    <p:extLst>
      <p:ext uri="{BB962C8B-B14F-4D97-AF65-F5344CB8AC3E}">
        <p14:creationId xmlns:p14="http://schemas.microsoft.com/office/powerpoint/2010/main" val="165913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Layout af FLYER – vigtige pointer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68" y="2114319"/>
            <a:ext cx="6333534" cy="3945862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sz="1800"/>
              <a:t>I kan vælge at jeres program også skal være jeres flyer og deles ud. Men I kan også designe en simpel flyer i stedet for. En simpel flyer kan hurtigt skabe interesse hos børnene uden at være alt for teksttung.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1800"/>
              <a:t>Før I går i gang skal I tage stilling til, om jeres flyer skal have én eller to sider.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1800"/>
              <a:t>En god flyer har oftest et blikfang. Det kan enten være I form af et billede, en illustration eller et ikon.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1800"/>
              <a:t>Minimér mængden af tekst på jeres flyer.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1800"/>
              <a:t>Husk at FerieCamp navnet skal fremstå tydeligt I overskriften på jeres flyer.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1800"/>
              <a:t>Husk altid at have Københavns Kommunes logo på jeres flyers (skal fremgår I småt).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8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8B5BB6D-1FCA-415F-8AF5-2199CC18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72AE41A4-13E7-46E2-B247-767F3DAE2DD8}"/>
              </a:ext>
            </a:extLst>
          </p:cNvPr>
          <p:cNvGrpSpPr/>
          <p:nvPr/>
        </p:nvGrpSpPr>
        <p:grpSpPr>
          <a:xfrm>
            <a:off x="7062985" y="1939047"/>
            <a:ext cx="4759882" cy="4007098"/>
            <a:chOff x="7062985" y="1799710"/>
            <a:chExt cx="4759882" cy="4007098"/>
          </a:xfrm>
        </p:grpSpPr>
        <p:pic>
          <p:nvPicPr>
            <p:cNvPr id="6" name="Pladsholder til indhold 8">
              <a:extLst>
                <a:ext uri="{FF2B5EF4-FFF2-40B4-BE49-F238E27FC236}">
                  <a16:creationId xmlns:a16="http://schemas.microsoft.com/office/drawing/2014/main" id="{F7184ED4-199A-466F-8690-7BFF47711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6610" y="2192137"/>
              <a:ext cx="2251610" cy="3194503"/>
            </a:xfrm>
            <a:prstGeom prst="rect">
              <a:avLst/>
            </a:prstGeom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FBCF6C81-8560-4F60-A5B8-840C10344EFC}"/>
                </a:ext>
              </a:extLst>
            </p:cNvPr>
            <p:cNvSpPr/>
            <p:nvPr/>
          </p:nvSpPr>
          <p:spPr>
            <a:xfrm>
              <a:off x="8371876" y="3342529"/>
              <a:ext cx="419161" cy="419161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err="1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9B864FD-9401-49E6-950B-DB093FB967A6}"/>
                </a:ext>
              </a:extLst>
            </p:cNvPr>
            <p:cNvSpPr/>
            <p:nvPr/>
          </p:nvSpPr>
          <p:spPr>
            <a:xfrm>
              <a:off x="7740713" y="2034418"/>
              <a:ext cx="1084504" cy="1084504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err="1"/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6F505DA7-785A-4DDB-9BCE-B083B596B58C}"/>
                </a:ext>
              </a:extLst>
            </p:cNvPr>
            <p:cNvSpPr txBox="1"/>
            <p:nvPr/>
          </p:nvSpPr>
          <p:spPr>
            <a:xfrm>
              <a:off x="9604782" y="3394513"/>
              <a:ext cx="200809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800"/>
                <a:t>FerieCamp navnet skal fremgår tydeligt på jeres flyers</a:t>
              </a:r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3B9ECC3A-82CE-4AC3-913E-A3AA95D79ED4}"/>
                </a:ext>
              </a:extLst>
            </p:cNvPr>
            <p:cNvSpPr txBox="1"/>
            <p:nvPr/>
          </p:nvSpPr>
          <p:spPr>
            <a:xfrm>
              <a:off x="7062985" y="5683697"/>
              <a:ext cx="20080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800"/>
                <a:t>KK’s logo skal være på jeres flyers I småt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AE930E09-5534-4E44-8114-7904B4F63C5E}"/>
                </a:ext>
              </a:extLst>
            </p:cNvPr>
            <p:cNvSpPr/>
            <p:nvPr/>
          </p:nvSpPr>
          <p:spPr>
            <a:xfrm>
              <a:off x="7104400" y="4932970"/>
              <a:ext cx="619106" cy="619106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err="1"/>
            </a:p>
          </p:txBody>
        </p: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2E82C010-ACA7-4AF6-B672-ECBF1ED4C180}"/>
                </a:ext>
              </a:extLst>
            </p:cNvPr>
            <p:cNvSpPr txBox="1"/>
            <p:nvPr/>
          </p:nvSpPr>
          <p:spPr>
            <a:xfrm>
              <a:off x="7268857" y="1799710"/>
              <a:ext cx="20080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800"/>
                <a:t>Blikfang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9FAAE685-A321-4294-BB6A-4BBD9031AAE2}"/>
                </a:ext>
              </a:extLst>
            </p:cNvPr>
            <p:cNvSpPr/>
            <p:nvPr/>
          </p:nvSpPr>
          <p:spPr>
            <a:xfrm>
              <a:off x="9000144" y="4138097"/>
              <a:ext cx="600286" cy="600286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err="1"/>
            </a:p>
          </p:txBody>
        </p:sp>
        <p:sp>
          <p:nvSpPr>
            <p:cNvPr id="21" name="Tekstfelt 20">
              <a:extLst>
                <a:ext uri="{FF2B5EF4-FFF2-40B4-BE49-F238E27FC236}">
                  <a16:creationId xmlns:a16="http://schemas.microsoft.com/office/drawing/2014/main" id="{112954E9-3B53-48DF-9A05-7DBC4D6AC921}"/>
                </a:ext>
              </a:extLst>
            </p:cNvPr>
            <p:cNvSpPr txBox="1"/>
            <p:nvPr/>
          </p:nvSpPr>
          <p:spPr>
            <a:xfrm>
              <a:off x="9814772" y="4315129"/>
              <a:ext cx="200809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800"/>
                <a:t>Programnedslag med udvalgte aktiviteter fra programmet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53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EA6A2F6-E875-4BF8-BE1B-A89F1066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 anchor="b">
            <a:normAutofit/>
          </a:bodyPr>
          <a:lstStyle/>
          <a:p>
            <a:r>
              <a:rPr lang="da-DK"/>
              <a:t>Tre gode eksempler på en flyer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5B807A57-84C2-4007-9DB0-801E8EF11A4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8" y="2192338"/>
            <a:ext cx="2783901" cy="39497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smtClean="0"/>
              <a:pPr>
                <a:spcAft>
                  <a:spcPts val="600"/>
                </a:spcAft>
              </a:pPr>
              <a:t>9</a:t>
            </a:fld>
            <a:endParaRPr lang="da-DK"/>
          </a:p>
        </p:txBody>
      </p:sp>
      <p:pic>
        <p:nvPicPr>
          <p:cNvPr id="17" name="Pladsholder til indhold 8">
            <a:extLst>
              <a:ext uri="{FF2B5EF4-FFF2-40B4-BE49-F238E27FC236}">
                <a16:creationId xmlns:a16="http://schemas.microsoft.com/office/drawing/2014/main" id="{E271D991-67AE-4047-8F36-4D5776423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4663" y="2192338"/>
            <a:ext cx="2783901" cy="3949699"/>
          </a:xfrm>
          <a:prstGeom prst="rect">
            <a:avLst/>
          </a:prstGeom>
        </p:spPr>
      </p:pic>
      <p:pic>
        <p:nvPicPr>
          <p:cNvPr id="19" name="Pladsholder til indhold 8">
            <a:extLst>
              <a:ext uri="{FF2B5EF4-FFF2-40B4-BE49-F238E27FC236}">
                <a16:creationId xmlns:a16="http://schemas.microsoft.com/office/drawing/2014/main" id="{1121FEA8-617E-4455-84D4-624BE5E21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328" y="2192137"/>
            <a:ext cx="2783900" cy="3949699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7BD6CE11-C39E-47A8-A6BD-1BFC7035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1983442-A44D-4EB7-BBAB-12C019C5211D}"/>
              </a:ext>
            </a:extLst>
          </p:cNvPr>
          <p:cNvSpPr txBox="1">
            <a:spLocks/>
          </p:cNvSpPr>
          <p:nvPr/>
        </p:nvSpPr>
        <p:spPr>
          <a:xfrm>
            <a:off x="719998" y="1470003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100"/>
              <a:t>Hvis i vælger at bruge FerieCamps skabeloner (de tilsendte PowerPoint skabeloner), så har vi lavet tre forskellige skabeloner pr. ferie, som minder om nedenstående. Vælg den skabelon som passer jeres behov bedst.</a:t>
            </a:r>
          </a:p>
        </p:txBody>
      </p:sp>
    </p:spTree>
    <p:extLst>
      <p:ext uri="{BB962C8B-B14F-4D97-AF65-F5344CB8AC3E}">
        <p14:creationId xmlns:p14="http://schemas.microsoft.com/office/powerpoint/2010/main" val="1125123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8" ma:contentTypeDescription="Opret et nyt dokument." ma:contentTypeScope="" ma:versionID="df6d6c1c82033f1acf9c57891effc446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663ca26f94b293adceec484ed4fc9666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bc917a86-29a6-4b0f-b856-abc0d2ead61d" xsi:nil="true"/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67F891-93F0-4480-8BE8-969CCABCD616}"/>
</file>

<file path=customXml/itemProps2.xml><?xml version="1.0" encoding="utf-8"?>
<ds:datastoreItem xmlns:ds="http://schemas.openxmlformats.org/officeDocument/2006/customXml" ds:itemID="{2CAAE049-2F16-4D62-B5F8-29DE3BB078E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Widescreen</PresentationFormat>
  <Paragraphs>74</Paragraphs>
  <Slides>9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9</vt:i4>
      </vt:variant>
    </vt:vector>
  </HeadingPairs>
  <TitlesOfParts>
    <vt:vector size="17" baseType="lpstr">
      <vt:lpstr>KBH</vt:lpstr>
      <vt:lpstr>KBH Medium</vt:lpstr>
      <vt:lpstr>KBH Tekst</vt:lpstr>
      <vt:lpstr>Wingdings</vt:lpstr>
      <vt:lpstr>KBH Black</vt:lpstr>
      <vt:lpstr>Arial</vt:lpstr>
      <vt:lpstr>Blank</vt:lpstr>
      <vt:lpstr>UK Blank</vt:lpstr>
      <vt:lpstr>Designguide  - Sådan layouter I selv et godt FerieCamp program/flyer </vt:lpstr>
      <vt:lpstr>Steps</vt:lpstr>
      <vt:lpstr>Planlægning</vt:lpstr>
      <vt:lpstr>Planlægning</vt:lpstr>
      <vt:lpstr>Layout af trykfiler  - programmer &amp; flyers</vt:lpstr>
      <vt:lpstr>Layout af PROGRAM – vigtige pointer</vt:lpstr>
      <vt:lpstr>Tre gode eksempler på programmer</vt:lpstr>
      <vt:lpstr>Layout af FLYER – vigtige pointer</vt:lpstr>
      <vt:lpstr>Tre gode eksempler på en flyer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guide</dc:title>
  <dc:creator>Ida-Maria Terp Clausen</dc:creator>
  <cp:lastModifiedBy>Amalie Vognsen</cp:lastModifiedBy>
  <cp:revision>2</cp:revision>
  <dcterms:created xsi:type="dcterms:W3CDTF">2020-11-18T09:13:38Z</dcterms:created>
  <dcterms:modified xsi:type="dcterms:W3CDTF">2022-03-08T13:26:05Z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0x010100885B931D86B02B4780BE3203B6FCA981</vt:lpwstr>
  </property>
  <property fmtid="{D5CDD505-2E9C-101B-9397-08002B2CF9AE}" pid="3" name="CloudStatistics_StoryID">
    <vt:lpwstr>cf098cb2-1ffe-46ab-be70-8e9800122021</vt:lpwstr>
  </property>
</Properties>
</file>