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4"/>
    <p:sldMasterId id="2147483814" r:id="rId5"/>
  </p:sldMasterIdLst>
  <p:notesMasterIdLst>
    <p:notesMasterId r:id="rId17"/>
  </p:notesMasterIdLst>
  <p:handoutMasterIdLst>
    <p:handoutMasterId r:id="rId18"/>
  </p:handoutMasterIdLst>
  <p:sldIdLst>
    <p:sldId id="300" r:id="rId6"/>
    <p:sldId id="304" r:id="rId7"/>
    <p:sldId id="286" r:id="rId8"/>
    <p:sldId id="287" r:id="rId9"/>
    <p:sldId id="288" r:id="rId10"/>
    <p:sldId id="289" r:id="rId11"/>
    <p:sldId id="301" r:id="rId12"/>
    <p:sldId id="290" r:id="rId13"/>
    <p:sldId id="292" r:id="rId14"/>
    <p:sldId id="295" r:id="rId15"/>
    <p:sldId id="302" r:id="rId16"/>
  </p:sldIdLst>
  <p:sldSz cx="12192000" cy="6858000"/>
  <p:notesSz cx="6858000" cy="9144000"/>
  <p:embeddedFontLst>
    <p:embeddedFont>
      <p:font typeface="KBH" panose="00000500000000000000" pitchFamily="2" charset="0"/>
      <p:regular r:id="rId19"/>
      <p:bold r:id="rId20"/>
      <p:italic r:id="rId21"/>
      <p:boldItalic r:id="rId22"/>
    </p:embeddedFont>
    <p:embeddedFont>
      <p:font typeface="KBH Black" panose="00000A00000000000000" pitchFamily="2" charset="0"/>
      <p:bold r:id="rId23"/>
      <p:boldItalic r:id="rId24"/>
    </p:embeddedFont>
    <p:embeddedFont>
      <p:font typeface="KBH Medium" panose="00000600000000000000" pitchFamily="2" charset="0"/>
      <p:regular r:id="rId25"/>
      <p:italic r:id="rId26"/>
    </p:embeddedFont>
    <p:embeddedFont>
      <p:font typeface="KBH Tekst" panose="00000500000000000000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lie Vognsen" initials="AV" lastIdx="47" clrIdx="0">
    <p:extLst>
      <p:ext uri="{19B8F6BF-5375-455C-9EA6-DF929625EA0E}">
        <p15:presenceInfo xmlns:p15="http://schemas.microsoft.com/office/powerpoint/2012/main" userId="S::CX07@kk.dk::65455ba1-06bf-4828-9c8c-3081f7b63abb" providerId="AD"/>
      </p:ext>
    </p:extLst>
  </p:cmAuthor>
  <p:cmAuthor id="2" name="Tilde Kjær Kristensen" initials="TKK" lastIdx="3" clrIdx="1">
    <p:extLst>
      <p:ext uri="{19B8F6BF-5375-455C-9EA6-DF929625EA0E}">
        <p15:presenceInfo xmlns:p15="http://schemas.microsoft.com/office/powerpoint/2012/main" userId="S::K56M@kk.dk::45eba0cf-1500-408c-8e31-eb9d789e6f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ine Sacha Johansen" userId="0657ae30-8e6e-489d-ac3b-9e71bbd5a6c7" providerId="ADAL" clId="{DAC57B21-9B48-4D8B-A12B-91642F6BA06E}"/>
    <pc:docChg chg="custSel modSld">
      <pc:chgData name="Josefine Sacha Johansen" userId="0657ae30-8e6e-489d-ac3b-9e71bbd5a6c7" providerId="ADAL" clId="{DAC57B21-9B48-4D8B-A12B-91642F6BA06E}" dt="2021-11-25T06:56:56.078" v="5"/>
      <pc:docMkLst>
        <pc:docMk/>
      </pc:docMkLst>
      <pc:sldChg chg="addSp delSp modSp mod">
        <pc:chgData name="Josefine Sacha Johansen" userId="0657ae30-8e6e-489d-ac3b-9e71bbd5a6c7" providerId="ADAL" clId="{DAC57B21-9B48-4D8B-A12B-91642F6BA06E}" dt="2021-11-25T06:56:56.078" v="5"/>
        <pc:sldMkLst>
          <pc:docMk/>
          <pc:sldMk cId="2832042165" sldId="288"/>
        </pc:sldMkLst>
        <pc:picChg chg="add del mod">
          <ac:chgData name="Josefine Sacha Johansen" userId="0657ae30-8e6e-489d-ac3b-9e71bbd5a6c7" providerId="ADAL" clId="{DAC57B21-9B48-4D8B-A12B-91642F6BA06E}" dt="2021-11-25T06:56:54.945" v="4" actId="478"/>
          <ac:picMkLst>
            <pc:docMk/>
            <pc:sldMk cId="2832042165" sldId="288"/>
            <ac:picMk id="18" creationId="{CB7711D4-1A9A-4AED-9227-21C4AB207F79}"/>
          </ac:picMkLst>
        </pc:picChg>
        <pc:picChg chg="add mod">
          <ac:chgData name="Josefine Sacha Johansen" userId="0657ae30-8e6e-489d-ac3b-9e71bbd5a6c7" providerId="ADAL" clId="{DAC57B21-9B48-4D8B-A12B-91642F6BA06E}" dt="2021-11-25T06:56:56.078" v="5"/>
          <ac:picMkLst>
            <pc:docMk/>
            <pc:sldMk cId="2832042165" sldId="288"/>
            <ac:picMk id="19" creationId="{9E581502-35D8-4D95-BE5F-5FDC3768B211}"/>
          </ac:picMkLst>
        </pc:picChg>
      </pc:sldChg>
    </pc:docChg>
  </pc:docChgLst>
  <pc:docChgLst>
    <pc:chgData name="Charlotte Geer Grumsen" userId="ff409bd8-51c7-497e-a494-2ab9b9875349" providerId="ADAL" clId="{7AAFA6EF-554C-4AC6-B1CB-9700E62AB064}"/>
    <pc:docChg chg="undo custSel modSld">
      <pc:chgData name="Charlotte Geer Grumsen" userId="ff409bd8-51c7-497e-a494-2ab9b9875349" providerId="ADAL" clId="{7AAFA6EF-554C-4AC6-B1CB-9700E62AB064}" dt="2021-06-04T06:43:35.035" v="6" actId="21"/>
      <pc:docMkLst>
        <pc:docMk/>
      </pc:docMkLst>
      <pc:sldChg chg="addSp delSp modSp mod">
        <pc:chgData name="Charlotte Geer Grumsen" userId="ff409bd8-51c7-497e-a494-2ab9b9875349" providerId="ADAL" clId="{7AAFA6EF-554C-4AC6-B1CB-9700E62AB064}" dt="2021-05-18T13:22:59.095" v="5" actId="21"/>
        <pc:sldMkLst>
          <pc:docMk/>
          <pc:sldMk cId="3158960982" sldId="287"/>
        </pc:sldMkLst>
        <pc:picChg chg="mod">
          <ac:chgData name="Charlotte Geer Grumsen" userId="ff409bd8-51c7-497e-a494-2ab9b9875349" providerId="ADAL" clId="{7AAFA6EF-554C-4AC6-B1CB-9700E62AB064}" dt="2021-05-18T13:22:31.048" v="3" actId="1076"/>
          <ac:picMkLst>
            <pc:docMk/>
            <pc:sldMk cId="3158960982" sldId="287"/>
            <ac:picMk id="17" creationId="{4D8F8D15-54DE-43B7-947A-730F7AC628B4}"/>
          </ac:picMkLst>
        </pc:picChg>
        <pc:picChg chg="add del mod">
          <ac:chgData name="Charlotte Geer Grumsen" userId="ff409bd8-51c7-497e-a494-2ab9b9875349" providerId="ADAL" clId="{7AAFA6EF-554C-4AC6-B1CB-9700E62AB064}" dt="2021-05-18T13:18:45.458" v="1" actId="478"/>
          <ac:picMkLst>
            <pc:docMk/>
            <pc:sldMk cId="3158960982" sldId="287"/>
            <ac:picMk id="26" creationId="{249B74F2-4523-4785-96F3-71A0DC4946F1}"/>
          </ac:picMkLst>
        </pc:picChg>
        <pc:picChg chg="add del mod">
          <ac:chgData name="Charlotte Geer Grumsen" userId="ff409bd8-51c7-497e-a494-2ab9b9875349" providerId="ADAL" clId="{7AAFA6EF-554C-4AC6-B1CB-9700E62AB064}" dt="2021-05-18T13:22:59.095" v="5" actId="21"/>
          <ac:picMkLst>
            <pc:docMk/>
            <pc:sldMk cId="3158960982" sldId="287"/>
            <ac:picMk id="28" creationId="{345D2DA2-8AFF-4A67-AA62-04367995C974}"/>
          </ac:picMkLst>
        </pc:picChg>
      </pc:sldChg>
      <pc:sldChg chg="delSp mod">
        <pc:chgData name="Charlotte Geer Grumsen" userId="ff409bd8-51c7-497e-a494-2ab9b9875349" providerId="ADAL" clId="{7AAFA6EF-554C-4AC6-B1CB-9700E62AB064}" dt="2021-06-04T06:43:35.035" v="6" actId="21"/>
        <pc:sldMkLst>
          <pc:docMk/>
          <pc:sldMk cId="2832042165" sldId="288"/>
        </pc:sldMkLst>
        <pc:picChg chg="del">
          <ac:chgData name="Charlotte Geer Grumsen" userId="ff409bd8-51c7-497e-a494-2ab9b9875349" providerId="ADAL" clId="{7AAFA6EF-554C-4AC6-B1CB-9700E62AB064}" dt="2021-06-04T06:43:35.035" v="6" actId="21"/>
          <ac:picMkLst>
            <pc:docMk/>
            <pc:sldMk cId="2832042165" sldId="288"/>
            <ac:picMk id="5" creationId="{E79BD2FC-3A45-4907-896D-38C52D62400C}"/>
          </ac:picMkLst>
        </pc:picChg>
      </pc:sldChg>
    </pc:docChg>
  </pc:docChgLst>
  <pc:docChgLst>
    <pc:chgData name="Amalie Vognsen" userId="65455ba1-06bf-4828-9c8c-3081f7b63abb" providerId="ADAL" clId="{FC5BB1C6-3CE3-4510-B791-50D8EABB5625}"/>
    <pc:docChg chg="undo custSel addSld delSld">
      <pc:chgData name="Amalie Vognsen" userId="65455ba1-06bf-4828-9c8c-3081f7b63abb" providerId="ADAL" clId="{FC5BB1C6-3CE3-4510-B791-50D8EABB5625}" dt="2022-03-08T13:26:47.207" v="2" actId="47"/>
      <pc:docMkLst>
        <pc:docMk/>
      </pc:docMkLst>
      <pc:sldChg chg="add del">
        <pc:chgData name="Amalie Vognsen" userId="65455ba1-06bf-4828-9c8c-3081f7b63abb" providerId="ADAL" clId="{FC5BB1C6-3CE3-4510-B791-50D8EABB5625}" dt="2022-03-08T13:26:47.207" v="2" actId="47"/>
        <pc:sldMkLst>
          <pc:docMk/>
          <pc:sldMk cId="3259243647" sldId="274"/>
        </pc:sldMkLst>
      </pc:sldChg>
      <pc:sldChg chg="add del">
        <pc:chgData name="Amalie Vognsen" userId="65455ba1-06bf-4828-9c8c-3081f7b63abb" providerId="ADAL" clId="{FC5BB1C6-3CE3-4510-B791-50D8EABB5625}" dt="2022-03-08T13:26:47.207" v="2" actId="47"/>
        <pc:sldMkLst>
          <pc:docMk/>
          <pc:sldMk cId="735058058" sldId="276"/>
        </pc:sldMkLst>
      </pc:sldChg>
      <pc:sldChg chg="add del">
        <pc:chgData name="Amalie Vognsen" userId="65455ba1-06bf-4828-9c8c-3081f7b63abb" providerId="ADAL" clId="{FC5BB1C6-3CE3-4510-B791-50D8EABB5625}" dt="2022-03-08T13:26:47.207" v="2" actId="47"/>
        <pc:sldMkLst>
          <pc:docMk/>
          <pc:sldMk cId="1048515267" sldId="280"/>
        </pc:sldMkLst>
      </pc:sldChg>
      <pc:sldChg chg="add del">
        <pc:chgData name="Amalie Vognsen" userId="65455ba1-06bf-4828-9c8c-3081f7b63abb" providerId="ADAL" clId="{FC5BB1C6-3CE3-4510-B791-50D8EABB5625}" dt="2022-03-08T13:26:47.207" v="2" actId="47"/>
        <pc:sldMkLst>
          <pc:docMk/>
          <pc:sldMk cId="4169535531" sldId="282"/>
        </pc:sldMkLst>
      </pc:sldChg>
      <pc:sldChg chg="add del">
        <pc:chgData name="Amalie Vognsen" userId="65455ba1-06bf-4828-9c8c-3081f7b63abb" providerId="ADAL" clId="{FC5BB1C6-3CE3-4510-B791-50D8EABB5625}" dt="2022-03-08T13:26:47.207" v="2" actId="47"/>
        <pc:sldMkLst>
          <pc:docMk/>
          <pc:sldMk cId="1659135134" sldId="283"/>
        </pc:sldMkLst>
      </pc:sldChg>
      <pc:sldChg chg="add del">
        <pc:chgData name="Amalie Vognsen" userId="65455ba1-06bf-4828-9c8c-3081f7b63abb" providerId="ADAL" clId="{FC5BB1C6-3CE3-4510-B791-50D8EABB5625}" dt="2022-03-08T13:26:47.207" v="2" actId="47"/>
        <pc:sldMkLst>
          <pc:docMk/>
          <pc:sldMk cId="1125123361" sldId="284"/>
        </pc:sldMkLst>
      </pc:sldChg>
      <pc:sldChg chg="add del">
        <pc:chgData name="Amalie Vognsen" userId="65455ba1-06bf-4828-9c8c-3081f7b63abb" providerId="ADAL" clId="{FC5BB1C6-3CE3-4510-B791-50D8EABB5625}" dt="2022-03-08T13:26:47.207" v="2" actId="47"/>
        <pc:sldMkLst>
          <pc:docMk/>
          <pc:sldMk cId="2157833010" sldId="285"/>
        </pc:sldMkLst>
      </pc:sldChg>
      <pc:sldChg chg="add del">
        <pc:chgData name="Amalie Vognsen" userId="65455ba1-06bf-4828-9c8c-3081f7b63abb" providerId="ADAL" clId="{FC5BB1C6-3CE3-4510-B791-50D8EABB5625}" dt="2022-03-08T13:26:47.207" v="2" actId="47"/>
        <pc:sldMkLst>
          <pc:docMk/>
          <pc:sldMk cId="1475163921" sldId="299"/>
        </pc:sldMkLst>
      </pc:sldChg>
      <pc:sldChg chg="add del">
        <pc:chgData name="Amalie Vognsen" userId="65455ba1-06bf-4828-9c8c-3081f7b63abb" providerId="ADAL" clId="{FC5BB1C6-3CE3-4510-B791-50D8EABB5625}" dt="2022-03-08T13:25:15.974" v="1" actId="47"/>
        <pc:sldMkLst>
          <pc:docMk/>
          <pc:sldMk cId="2774435259" sldId="300"/>
        </pc:sldMkLst>
      </pc:sldChg>
      <pc:sldChg chg="add del">
        <pc:chgData name="Amalie Vognsen" userId="65455ba1-06bf-4828-9c8c-3081f7b63abb" providerId="ADAL" clId="{FC5BB1C6-3CE3-4510-B791-50D8EABB5625}" dt="2022-03-08T13:26:47.207" v="2" actId="47"/>
        <pc:sldMkLst>
          <pc:docMk/>
          <pc:sldMk cId="1855141110" sldId="303"/>
        </pc:sldMkLst>
      </pc:sldChg>
    </pc:docChg>
  </pc:docChgLst>
  <pc:docChgLst>
    <pc:chgData name="Amalie Vognsen" userId="65455ba1-06bf-4828-9c8c-3081f7b63abb" providerId="ADAL" clId="{6CB38CEC-16BA-414F-89F9-4C1019B83F8F}"/>
    <pc:docChg chg="undo custSel modSld">
      <pc:chgData name="Amalie Vognsen" userId="65455ba1-06bf-4828-9c8c-3081f7b63abb" providerId="ADAL" clId="{6CB38CEC-16BA-414F-89F9-4C1019B83F8F}" dt="2021-11-04T12:32:37.176" v="430" actId="790"/>
      <pc:docMkLst>
        <pc:docMk/>
      </pc:docMkLst>
      <pc:sldChg chg="modSp mod">
        <pc:chgData name="Amalie Vognsen" userId="65455ba1-06bf-4828-9c8c-3081f7b63abb" providerId="ADAL" clId="{6CB38CEC-16BA-414F-89F9-4C1019B83F8F}" dt="2021-11-04T12:30:46.505" v="424" actId="790"/>
        <pc:sldMkLst>
          <pc:docMk/>
          <pc:sldMk cId="3259243647" sldId="274"/>
        </pc:sldMkLst>
        <pc:spChg chg="mod">
          <ac:chgData name="Amalie Vognsen" userId="65455ba1-06bf-4828-9c8c-3081f7b63abb" providerId="ADAL" clId="{6CB38CEC-16BA-414F-89F9-4C1019B83F8F}" dt="2021-11-04T12:30:46.505" v="424" actId="790"/>
          <ac:spMkLst>
            <pc:docMk/>
            <pc:sldMk cId="3259243647" sldId="274"/>
            <ac:spMk id="13" creationId="{47FCA331-F3A4-40EE-8356-37BAD35C19D5}"/>
          </ac:spMkLst>
        </pc:spChg>
      </pc:sldChg>
      <pc:sldChg chg="modSp mod">
        <pc:chgData name="Amalie Vognsen" userId="65455ba1-06bf-4828-9c8c-3081f7b63abb" providerId="ADAL" clId="{6CB38CEC-16BA-414F-89F9-4C1019B83F8F}" dt="2021-11-04T12:31:09.672" v="426" actId="790"/>
        <pc:sldMkLst>
          <pc:docMk/>
          <pc:sldMk cId="1048515267" sldId="280"/>
        </pc:sldMkLst>
        <pc:spChg chg="mod">
          <ac:chgData name="Amalie Vognsen" userId="65455ba1-06bf-4828-9c8c-3081f7b63abb" providerId="ADAL" clId="{6CB38CEC-16BA-414F-89F9-4C1019B83F8F}" dt="2021-11-04T12:18:20.187" v="62" actId="790"/>
          <ac:spMkLst>
            <pc:docMk/>
            <pc:sldMk cId="1048515267" sldId="280"/>
            <ac:spMk id="3" creationId="{1DF93780-B846-4EA7-B45E-E3F192155D98}"/>
          </ac:spMkLst>
        </pc:spChg>
        <pc:spChg chg="mod">
          <ac:chgData name="Amalie Vognsen" userId="65455ba1-06bf-4828-9c8c-3081f7b63abb" providerId="ADAL" clId="{6CB38CEC-16BA-414F-89F9-4C1019B83F8F}" dt="2021-11-04T12:31:09.672" v="426" actId="790"/>
          <ac:spMkLst>
            <pc:docMk/>
            <pc:sldMk cId="1048515267" sldId="280"/>
            <ac:spMk id="11" creationId="{A1DC012D-8EE2-4825-8EE0-13A453B40EE4}"/>
          </ac:spMkLst>
        </pc:spChg>
        <pc:spChg chg="mod">
          <ac:chgData name="Amalie Vognsen" userId="65455ba1-06bf-4828-9c8c-3081f7b63abb" providerId="ADAL" clId="{6CB38CEC-16BA-414F-89F9-4C1019B83F8F}" dt="2021-11-04T12:18:31.284" v="63" actId="790"/>
          <ac:spMkLst>
            <pc:docMk/>
            <pc:sldMk cId="1048515267" sldId="280"/>
            <ac:spMk id="14" creationId="{D1F945B7-DE17-441E-B025-BADE6957DC8C}"/>
          </ac:spMkLst>
        </pc:spChg>
      </pc:sldChg>
      <pc:sldChg chg="modSp mod">
        <pc:chgData name="Amalie Vognsen" userId="65455ba1-06bf-4828-9c8c-3081f7b63abb" providerId="ADAL" clId="{6CB38CEC-16BA-414F-89F9-4C1019B83F8F}" dt="2021-11-04T12:31:28.289" v="428" actId="790"/>
        <pc:sldMkLst>
          <pc:docMk/>
          <pc:sldMk cId="4169535531" sldId="282"/>
        </pc:sldMkLst>
        <pc:spChg chg="mod">
          <ac:chgData name="Amalie Vognsen" userId="65455ba1-06bf-4828-9c8c-3081f7b63abb" providerId="ADAL" clId="{6CB38CEC-16BA-414F-89F9-4C1019B83F8F}" dt="2021-11-04T12:31:28.289" v="428" actId="790"/>
          <ac:spMkLst>
            <pc:docMk/>
            <pc:sldMk cId="4169535531" sldId="282"/>
            <ac:spMk id="11" creationId="{A1DC012D-8EE2-4825-8EE0-13A453B40EE4}"/>
          </ac:spMkLst>
        </pc:spChg>
        <pc:spChg chg="mod">
          <ac:chgData name="Amalie Vognsen" userId="65455ba1-06bf-4828-9c8c-3081f7b63abb" providerId="ADAL" clId="{6CB38CEC-16BA-414F-89F9-4C1019B83F8F}" dt="2021-11-04T12:21:31.601" v="85" actId="790"/>
          <ac:spMkLst>
            <pc:docMk/>
            <pc:sldMk cId="4169535531" sldId="282"/>
            <ac:spMk id="14" creationId="{6F505DA7-785A-4DDB-9BCE-B083B596B58C}"/>
          </ac:spMkLst>
        </pc:spChg>
        <pc:spChg chg="mod">
          <ac:chgData name="Amalie Vognsen" userId="65455ba1-06bf-4828-9c8c-3081f7b63abb" providerId="ADAL" clId="{6CB38CEC-16BA-414F-89F9-4C1019B83F8F}" dt="2021-11-04T12:21:31.601" v="85" actId="790"/>
          <ac:spMkLst>
            <pc:docMk/>
            <pc:sldMk cId="4169535531" sldId="282"/>
            <ac:spMk id="15" creationId="{3B9ECC3A-82CE-4AC3-913E-A3AA95D79ED4}"/>
          </ac:spMkLst>
        </pc:spChg>
        <pc:spChg chg="mod">
          <ac:chgData name="Amalie Vognsen" userId="65455ba1-06bf-4828-9c8c-3081f7b63abb" providerId="ADAL" clId="{6CB38CEC-16BA-414F-89F9-4C1019B83F8F}" dt="2021-11-04T12:21:40.168" v="86" actId="790"/>
          <ac:spMkLst>
            <pc:docMk/>
            <pc:sldMk cId="4169535531" sldId="282"/>
            <ac:spMk id="18" creationId="{2E82C010-ACA7-4AF6-B672-ECBF1ED4C180}"/>
          </ac:spMkLst>
        </pc:spChg>
        <pc:spChg chg="mod">
          <ac:chgData name="Amalie Vognsen" userId="65455ba1-06bf-4828-9c8c-3081f7b63abb" providerId="ADAL" clId="{6CB38CEC-16BA-414F-89F9-4C1019B83F8F}" dt="2021-11-04T12:21:31.601" v="85" actId="790"/>
          <ac:spMkLst>
            <pc:docMk/>
            <pc:sldMk cId="4169535531" sldId="282"/>
            <ac:spMk id="21" creationId="{112954E9-3B53-48DF-9A05-7DBC4D6AC921}"/>
          </ac:spMkLst>
        </pc:spChg>
      </pc:sldChg>
      <pc:sldChg chg="modSp mod">
        <pc:chgData name="Amalie Vognsen" userId="65455ba1-06bf-4828-9c8c-3081f7b63abb" providerId="ADAL" clId="{6CB38CEC-16BA-414F-89F9-4C1019B83F8F}" dt="2021-11-04T12:31:20.572" v="427" actId="790"/>
        <pc:sldMkLst>
          <pc:docMk/>
          <pc:sldMk cId="1659135134" sldId="283"/>
        </pc:sldMkLst>
        <pc:spChg chg="mod">
          <ac:chgData name="Amalie Vognsen" userId="65455ba1-06bf-4828-9c8c-3081f7b63abb" providerId="ADAL" clId="{6CB38CEC-16BA-414F-89F9-4C1019B83F8F}" dt="2021-11-04T12:31:20.572" v="427" actId="790"/>
          <ac:spMkLst>
            <pc:docMk/>
            <pc:sldMk cId="1659135134" sldId="283"/>
            <ac:spMk id="5" creationId="{EEA6A2F6-E875-4BF8-BE1B-A89F1066DAA1}"/>
          </ac:spMkLst>
        </pc:spChg>
      </pc:sldChg>
      <pc:sldChg chg="modSp mod">
        <pc:chgData name="Amalie Vognsen" userId="65455ba1-06bf-4828-9c8c-3081f7b63abb" providerId="ADAL" clId="{6CB38CEC-16BA-414F-89F9-4C1019B83F8F}" dt="2021-11-04T12:31:35.389" v="429" actId="790"/>
        <pc:sldMkLst>
          <pc:docMk/>
          <pc:sldMk cId="1125123361" sldId="284"/>
        </pc:sldMkLst>
        <pc:spChg chg="mod">
          <ac:chgData name="Amalie Vognsen" userId="65455ba1-06bf-4828-9c8c-3081f7b63abb" providerId="ADAL" clId="{6CB38CEC-16BA-414F-89F9-4C1019B83F8F}" dt="2021-11-04T12:31:35.389" v="429" actId="790"/>
          <ac:spMkLst>
            <pc:docMk/>
            <pc:sldMk cId="1125123361" sldId="284"/>
            <ac:spMk id="5" creationId="{EEA6A2F6-E875-4BF8-BE1B-A89F1066DAA1}"/>
          </ac:spMkLst>
        </pc:spChg>
      </pc:sldChg>
      <pc:sldChg chg="modSp mod">
        <pc:chgData name="Amalie Vognsen" userId="65455ba1-06bf-4828-9c8c-3081f7b63abb" providerId="ADAL" clId="{6CB38CEC-16BA-414F-89F9-4C1019B83F8F}" dt="2021-11-04T12:17:27.832" v="47" actId="20577"/>
        <pc:sldMkLst>
          <pc:docMk/>
          <pc:sldMk cId="2157833010" sldId="285"/>
        </pc:sldMkLst>
        <pc:spChg chg="mod">
          <ac:chgData name="Amalie Vognsen" userId="65455ba1-06bf-4828-9c8c-3081f7b63abb" providerId="ADAL" clId="{6CB38CEC-16BA-414F-89F9-4C1019B83F8F}" dt="2021-11-04T12:17:02.031" v="10" actId="20577"/>
          <ac:spMkLst>
            <pc:docMk/>
            <pc:sldMk cId="2157833010" sldId="285"/>
            <ac:spMk id="3" creationId="{D61E7333-0EAC-4172-A471-ACDF432CA9B2}"/>
          </ac:spMkLst>
        </pc:spChg>
        <pc:spChg chg="mod">
          <ac:chgData name="Amalie Vognsen" userId="65455ba1-06bf-4828-9c8c-3081f7b63abb" providerId="ADAL" clId="{6CB38CEC-16BA-414F-89F9-4C1019B83F8F}" dt="2021-11-04T12:17:27.832" v="47" actId="20577"/>
          <ac:spMkLst>
            <pc:docMk/>
            <pc:sldMk cId="2157833010" sldId="285"/>
            <ac:spMk id="4" creationId="{AF4021A2-EC38-4AE4-98C5-1391D64F4FB4}"/>
          </ac:spMkLst>
        </pc:spChg>
      </pc:sldChg>
      <pc:sldChg chg="modSp mod">
        <pc:chgData name="Amalie Vognsen" userId="65455ba1-06bf-4828-9c8c-3081f7b63abb" providerId="ADAL" clId="{6CB38CEC-16BA-414F-89F9-4C1019B83F8F}" dt="2021-11-04T12:23:38.387" v="101" actId="790"/>
        <pc:sldMkLst>
          <pc:docMk/>
          <pc:sldMk cId="1571360291" sldId="286"/>
        </pc:sldMkLst>
        <pc:spChg chg="mod">
          <ac:chgData name="Amalie Vognsen" userId="65455ba1-06bf-4828-9c8c-3081f7b63abb" providerId="ADAL" clId="{6CB38CEC-16BA-414F-89F9-4C1019B83F8F}" dt="2021-11-04T12:23:38.387" v="101" actId="790"/>
          <ac:spMkLst>
            <pc:docMk/>
            <pc:sldMk cId="1571360291" sldId="286"/>
            <ac:spMk id="11" creationId="{A1DC012D-8EE2-4825-8EE0-13A453B40EE4}"/>
          </ac:spMkLst>
        </pc:spChg>
      </pc:sldChg>
      <pc:sldChg chg="modSp mod">
        <pc:chgData name="Amalie Vognsen" userId="65455ba1-06bf-4828-9c8c-3081f7b63abb" providerId="ADAL" clId="{6CB38CEC-16BA-414F-89F9-4C1019B83F8F}" dt="2021-11-04T12:32:37.176" v="430" actId="790"/>
        <pc:sldMkLst>
          <pc:docMk/>
          <pc:sldMk cId="3158960982" sldId="287"/>
        </pc:sldMkLst>
        <pc:spChg chg="mod">
          <ac:chgData name="Amalie Vognsen" userId="65455ba1-06bf-4828-9c8c-3081f7b63abb" providerId="ADAL" clId="{6CB38CEC-16BA-414F-89F9-4C1019B83F8F}" dt="2021-11-04T12:23:47.936" v="102" actId="790"/>
          <ac:spMkLst>
            <pc:docMk/>
            <pc:sldMk cId="3158960982" sldId="287"/>
            <ac:spMk id="11" creationId="{A1DC012D-8EE2-4825-8EE0-13A453B40EE4}"/>
          </ac:spMkLst>
        </pc:spChg>
        <pc:spChg chg="mod">
          <ac:chgData name="Amalie Vognsen" userId="65455ba1-06bf-4828-9c8c-3081f7b63abb" providerId="ADAL" clId="{6CB38CEC-16BA-414F-89F9-4C1019B83F8F}" dt="2021-11-04T12:32:37.176" v="430" actId="790"/>
          <ac:spMkLst>
            <pc:docMk/>
            <pc:sldMk cId="3158960982" sldId="287"/>
            <ac:spMk id="24" creationId="{A2575B0F-F09A-4EB7-A621-3CBCA1CD19ED}"/>
          </ac:spMkLst>
        </pc:spChg>
      </pc:sldChg>
      <pc:sldChg chg="modSp mod">
        <pc:chgData name="Amalie Vognsen" userId="65455ba1-06bf-4828-9c8c-3081f7b63abb" providerId="ADAL" clId="{6CB38CEC-16BA-414F-89F9-4C1019B83F8F}" dt="2021-11-04T12:24:28.636" v="110" actId="20577"/>
        <pc:sldMkLst>
          <pc:docMk/>
          <pc:sldMk cId="2832042165" sldId="288"/>
        </pc:sldMkLst>
        <pc:spChg chg="mod">
          <ac:chgData name="Amalie Vognsen" userId="65455ba1-06bf-4828-9c8c-3081f7b63abb" providerId="ADAL" clId="{6CB38CEC-16BA-414F-89F9-4C1019B83F8F}" dt="2021-11-04T12:24:18.686" v="104" actId="790"/>
          <ac:spMkLst>
            <pc:docMk/>
            <pc:sldMk cId="2832042165" sldId="288"/>
            <ac:spMk id="11" creationId="{A1DC012D-8EE2-4825-8EE0-13A453B40EE4}"/>
          </ac:spMkLst>
        </pc:spChg>
        <pc:spChg chg="mod">
          <ac:chgData name="Amalie Vognsen" userId="65455ba1-06bf-4828-9c8c-3081f7b63abb" providerId="ADAL" clId="{6CB38CEC-16BA-414F-89F9-4C1019B83F8F}" dt="2021-11-04T12:24:28.636" v="110" actId="20577"/>
          <ac:spMkLst>
            <pc:docMk/>
            <pc:sldMk cId="2832042165" sldId="288"/>
            <ac:spMk id="16" creationId="{28D83D47-EB44-4411-9340-7553A5031407}"/>
          </ac:spMkLst>
        </pc:spChg>
        <pc:spChg chg="mod">
          <ac:chgData name="Amalie Vognsen" userId="65455ba1-06bf-4828-9c8c-3081f7b63abb" providerId="ADAL" clId="{6CB38CEC-16BA-414F-89F9-4C1019B83F8F}" dt="2021-11-04T12:24:18.686" v="104" actId="790"/>
          <ac:spMkLst>
            <pc:docMk/>
            <pc:sldMk cId="2832042165" sldId="288"/>
            <ac:spMk id="17" creationId="{E9B7D917-016B-4841-A7FD-0EB11E238F92}"/>
          </ac:spMkLst>
        </pc:spChg>
      </pc:sldChg>
      <pc:sldChg chg="modSp mod">
        <pc:chgData name="Amalie Vognsen" userId="65455ba1-06bf-4828-9c8c-3081f7b63abb" providerId="ADAL" clId="{6CB38CEC-16BA-414F-89F9-4C1019B83F8F}" dt="2021-11-04T12:25:35.170" v="123" actId="6549"/>
        <pc:sldMkLst>
          <pc:docMk/>
          <pc:sldMk cId="2564234719" sldId="289"/>
        </pc:sldMkLst>
        <pc:spChg chg="mod">
          <ac:chgData name="Amalie Vognsen" userId="65455ba1-06bf-4828-9c8c-3081f7b63abb" providerId="ADAL" clId="{6CB38CEC-16BA-414F-89F9-4C1019B83F8F}" dt="2021-11-04T12:24:40.103" v="111" actId="790"/>
          <ac:spMkLst>
            <pc:docMk/>
            <pc:sldMk cId="2564234719" sldId="289"/>
            <ac:spMk id="11" creationId="{A1DC012D-8EE2-4825-8EE0-13A453B40EE4}"/>
          </ac:spMkLst>
        </pc:spChg>
        <pc:spChg chg="mod">
          <ac:chgData name="Amalie Vognsen" userId="65455ba1-06bf-4828-9c8c-3081f7b63abb" providerId="ADAL" clId="{6CB38CEC-16BA-414F-89F9-4C1019B83F8F}" dt="2021-11-04T12:25:35.170" v="123" actId="6549"/>
          <ac:spMkLst>
            <pc:docMk/>
            <pc:sldMk cId="2564234719" sldId="289"/>
            <ac:spMk id="12" creationId="{13392D94-62D6-4E6C-A413-BF4C8F017759}"/>
          </ac:spMkLst>
        </pc:spChg>
      </pc:sldChg>
      <pc:sldChg chg="modSp mod">
        <pc:chgData name="Amalie Vognsen" userId="65455ba1-06bf-4828-9c8c-3081f7b63abb" providerId="ADAL" clId="{6CB38CEC-16BA-414F-89F9-4C1019B83F8F}" dt="2021-11-04T12:27:20.600" v="212" actId="20577"/>
        <pc:sldMkLst>
          <pc:docMk/>
          <pc:sldMk cId="1284379606" sldId="290"/>
        </pc:sldMkLst>
        <pc:spChg chg="mod">
          <ac:chgData name="Amalie Vognsen" userId="65455ba1-06bf-4828-9c8c-3081f7b63abb" providerId="ADAL" clId="{6CB38CEC-16BA-414F-89F9-4C1019B83F8F}" dt="2021-11-04T12:26:09.020" v="125" actId="790"/>
          <ac:spMkLst>
            <pc:docMk/>
            <pc:sldMk cId="1284379606" sldId="290"/>
            <ac:spMk id="11" creationId="{A1DC012D-8EE2-4825-8EE0-13A453B40EE4}"/>
          </ac:spMkLst>
        </pc:spChg>
        <pc:spChg chg="mod">
          <ac:chgData name="Amalie Vognsen" userId="65455ba1-06bf-4828-9c8c-3081f7b63abb" providerId="ADAL" clId="{6CB38CEC-16BA-414F-89F9-4C1019B83F8F}" dt="2021-11-04T12:27:20.600" v="212" actId="20577"/>
          <ac:spMkLst>
            <pc:docMk/>
            <pc:sldMk cId="1284379606" sldId="290"/>
            <ac:spMk id="12" creationId="{13392D94-62D6-4E6C-A413-BF4C8F017759}"/>
          </ac:spMkLst>
        </pc:spChg>
      </pc:sldChg>
      <pc:sldChg chg="modSp mod">
        <pc:chgData name="Amalie Vognsen" userId="65455ba1-06bf-4828-9c8c-3081f7b63abb" providerId="ADAL" clId="{6CB38CEC-16BA-414F-89F9-4C1019B83F8F}" dt="2021-11-04T12:27:45.090" v="213" actId="790"/>
        <pc:sldMkLst>
          <pc:docMk/>
          <pc:sldMk cId="3207208792" sldId="292"/>
        </pc:sldMkLst>
        <pc:spChg chg="mod">
          <ac:chgData name="Amalie Vognsen" userId="65455ba1-06bf-4828-9c8c-3081f7b63abb" providerId="ADAL" clId="{6CB38CEC-16BA-414F-89F9-4C1019B83F8F}" dt="2021-11-04T12:27:45.090" v="213" actId="790"/>
          <ac:spMkLst>
            <pc:docMk/>
            <pc:sldMk cId="3207208792" sldId="292"/>
            <ac:spMk id="11" creationId="{A1DC012D-8EE2-4825-8EE0-13A453B40EE4}"/>
          </ac:spMkLst>
        </pc:spChg>
        <pc:spChg chg="mod">
          <ac:chgData name="Amalie Vognsen" userId="65455ba1-06bf-4828-9c8c-3081f7b63abb" providerId="ADAL" clId="{6CB38CEC-16BA-414F-89F9-4C1019B83F8F}" dt="2021-11-04T12:27:45.090" v="213" actId="790"/>
          <ac:spMkLst>
            <pc:docMk/>
            <pc:sldMk cId="3207208792" sldId="292"/>
            <ac:spMk id="12" creationId="{13392D94-62D6-4E6C-A413-BF4C8F017759}"/>
          </ac:spMkLst>
        </pc:spChg>
      </pc:sldChg>
      <pc:sldChg chg="modSp mod">
        <pc:chgData name="Amalie Vognsen" userId="65455ba1-06bf-4828-9c8c-3081f7b63abb" providerId="ADAL" clId="{6CB38CEC-16BA-414F-89F9-4C1019B83F8F}" dt="2021-11-04T12:30:31.005" v="423" actId="20577"/>
        <pc:sldMkLst>
          <pc:docMk/>
          <pc:sldMk cId="359967651" sldId="295"/>
        </pc:sldMkLst>
        <pc:spChg chg="mod">
          <ac:chgData name="Amalie Vognsen" userId="65455ba1-06bf-4828-9c8c-3081f7b63abb" providerId="ADAL" clId="{6CB38CEC-16BA-414F-89F9-4C1019B83F8F}" dt="2021-11-04T12:30:31.005" v="423" actId="20577"/>
          <ac:spMkLst>
            <pc:docMk/>
            <pc:sldMk cId="359967651" sldId="295"/>
            <ac:spMk id="12" creationId="{13392D94-62D6-4E6C-A413-BF4C8F017759}"/>
          </ac:spMkLst>
        </pc:spChg>
      </pc:sldChg>
      <pc:sldChg chg="modSp mod">
        <pc:chgData name="Amalie Vognsen" userId="65455ba1-06bf-4828-9c8c-3081f7b63abb" providerId="ADAL" clId="{6CB38CEC-16BA-414F-89F9-4C1019B83F8F}" dt="2021-11-04T12:30:59.005" v="425" actId="790"/>
        <pc:sldMkLst>
          <pc:docMk/>
          <pc:sldMk cId="1475163921" sldId="299"/>
        </pc:sldMkLst>
        <pc:spChg chg="mod">
          <ac:chgData name="Amalie Vognsen" userId="65455ba1-06bf-4828-9c8c-3081f7b63abb" providerId="ADAL" clId="{6CB38CEC-16BA-414F-89F9-4C1019B83F8F}" dt="2021-11-04T12:30:59.005" v="425" actId="790"/>
          <ac:spMkLst>
            <pc:docMk/>
            <pc:sldMk cId="1475163921" sldId="299"/>
            <ac:spMk id="10" creationId="{DDAF0CFF-028B-4DA5-96AD-99E78FF9FFC4}"/>
          </ac:spMkLst>
        </pc:spChg>
      </pc:sldChg>
      <pc:sldChg chg="modSp mod">
        <pc:chgData name="Amalie Vognsen" userId="65455ba1-06bf-4828-9c8c-3081f7b63abb" providerId="ADAL" clId="{6CB38CEC-16BA-414F-89F9-4C1019B83F8F}" dt="2021-11-04T12:22:44.085" v="99" actId="790"/>
        <pc:sldMkLst>
          <pc:docMk/>
          <pc:sldMk cId="2774435259" sldId="300"/>
        </pc:sldMkLst>
        <pc:spChg chg="mod">
          <ac:chgData name="Amalie Vognsen" userId="65455ba1-06bf-4828-9c8c-3081f7b63abb" providerId="ADAL" clId="{6CB38CEC-16BA-414F-89F9-4C1019B83F8F}" dt="2021-11-04T12:22:44.085" v="99" actId="790"/>
          <ac:spMkLst>
            <pc:docMk/>
            <pc:sldMk cId="2774435259" sldId="300"/>
            <ac:spMk id="8" creationId="{70474B17-AC20-43BB-B93A-32EA3784134F}"/>
          </ac:spMkLst>
        </pc:spChg>
      </pc:sldChg>
      <pc:sldChg chg="modSp mod">
        <pc:chgData name="Amalie Vognsen" userId="65455ba1-06bf-4828-9c8c-3081f7b63abb" providerId="ADAL" clId="{6CB38CEC-16BA-414F-89F9-4C1019B83F8F}" dt="2021-11-04T12:25:59.287" v="124" actId="790"/>
        <pc:sldMkLst>
          <pc:docMk/>
          <pc:sldMk cId="26854163" sldId="301"/>
        </pc:sldMkLst>
        <pc:spChg chg="mod">
          <ac:chgData name="Amalie Vognsen" userId="65455ba1-06bf-4828-9c8c-3081f7b63abb" providerId="ADAL" clId="{6CB38CEC-16BA-414F-89F9-4C1019B83F8F}" dt="2021-11-04T12:25:59.287" v="124" actId="790"/>
          <ac:spMkLst>
            <pc:docMk/>
            <pc:sldMk cId="26854163" sldId="301"/>
            <ac:spMk id="6" creationId="{DAF29581-99C3-4EE1-B660-A5B30D06596D}"/>
          </ac:spMkLst>
        </pc:spChg>
      </pc:sldChg>
      <pc:sldChg chg="modSp mod">
        <pc:chgData name="Amalie Vognsen" userId="65455ba1-06bf-4828-9c8c-3081f7b63abb" providerId="ADAL" clId="{6CB38CEC-16BA-414F-89F9-4C1019B83F8F}" dt="2021-11-04T12:29:30.132" v="240" actId="790"/>
        <pc:sldMkLst>
          <pc:docMk/>
          <pc:sldMk cId="3762170438" sldId="302"/>
        </pc:sldMkLst>
        <pc:spChg chg="mod">
          <ac:chgData name="Amalie Vognsen" userId="65455ba1-06bf-4828-9c8c-3081f7b63abb" providerId="ADAL" clId="{6CB38CEC-16BA-414F-89F9-4C1019B83F8F}" dt="2021-11-04T12:29:24.438" v="239" actId="790"/>
          <ac:spMkLst>
            <pc:docMk/>
            <pc:sldMk cId="3762170438" sldId="302"/>
            <ac:spMk id="16" creationId="{32D2C85F-D8A9-4C60-8B35-2EECAB28270F}"/>
          </ac:spMkLst>
        </pc:spChg>
        <pc:spChg chg="mod">
          <ac:chgData name="Amalie Vognsen" userId="65455ba1-06bf-4828-9c8c-3081f7b63abb" providerId="ADAL" clId="{6CB38CEC-16BA-414F-89F9-4C1019B83F8F}" dt="2021-11-04T12:29:30.132" v="240" actId="790"/>
          <ac:spMkLst>
            <pc:docMk/>
            <pc:sldMk cId="3762170438" sldId="302"/>
            <ac:spMk id="18" creationId="{B2389FCD-7EDD-4326-B5E1-DCCBB96171CB}"/>
          </ac:spMkLst>
        </pc:spChg>
      </pc:sldChg>
      <pc:sldChg chg="modSp mod">
        <pc:chgData name="Amalie Vognsen" userId="65455ba1-06bf-4828-9c8c-3081f7b63abb" providerId="ADAL" clId="{6CB38CEC-16BA-414F-89F9-4C1019B83F8F}" dt="2021-11-04T12:23:12.624" v="100" actId="790"/>
        <pc:sldMkLst>
          <pc:docMk/>
          <pc:sldMk cId="53827308" sldId="304"/>
        </pc:sldMkLst>
        <pc:spChg chg="mod">
          <ac:chgData name="Amalie Vognsen" userId="65455ba1-06bf-4828-9c8c-3081f7b63abb" providerId="ADAL" clId="{6CB38CEC-16BA-414F-89F9-4C1019B83F8F}" dt="2021-11-04T12:23:12.624" v="100" actId="790"/>
          <ac:spMkLst>
            <pc:docMk/>
            <pc:sldMk cId="53827308" sldId="304"/>
            <ac:spMk id="3" creationId="{D61E7333-0EAC-4172-A471-ACDF432CA9B2}"/>
          </ac:spMkLst>
        </pc:spChg>
      </pc:sldChg>
    </pc:docChg>
  </pc:docChgLst>
  <pc:docChgLst>
    <pc:chgData name="Amalie Vognsen" userId="65455ba1-06bf-4828-9c8c-3081f7b63abb" providerId="ADAL" clId="{0F3D5FD0-A276-4D66-ABAC-4286C8C9D40C}"/>
    <pc:docChg chg="modSld">
      <pc:chgData name="Amalie Vognsen" userId="65455ba1-06bf-4828-9c8c-3081f7b63abb" providerId="ADAL" clId="{0F3D5FD0-A276-4D66-ABAC-4286C8C9D40C}" dt="2021-05-06T14:33:35.012" v="1" actId="1076"/>
      <pc:docMkLst>
        <pc:docMk/>
      </pc:docMkLst>
      <pc:sldChg chg="modSp mod">
        <pc:chgData name="Amalie Vognsen" userId="65455ba1-06bf-4828-9c8c-3081f7b63abb" providerId="ADAL" clId="{0F3D5FD0-A276-4D66-ABAC-4286C8C9D40C}" dt="2021-05-06T14:28:58.672" v="0" actId="790"/>
        <pc:sldMkLst>
          <pc:docMk/>
          <pc:sldMk cId="3259243647" sldId="274"/>
        </pc:sldMkLst>
        <pc:spChg chg="mod">
          <ac:chgData name="Amalie Vognsen" userId="65455ba1-06bf-4828-9c8c-3081f7b63abb" providerId="ADAL" clId="{0F3D5FD0-A276-4D66-ABAC-4286C8C9D40C}" dt="2021-05-06T14:28:58.672" v="0" actId="790"/>
          <ac:spMkLst>
            <pc:docMk/>
            <pc:sldMk cId="3259243647" sldId="274"/>
            <ac:spMk id="18" creationId="{B2389FCD-7EDD-4326-B5E1-DCCBB96171CB}"/>
          </ac:spMkLst>
        </pc:spChg>
      </pc:sldChg>
      <pc:sldChg chg="modSp mod">
        <pc:chgData name="Amalie Vognsen" userId="65455ba1-06bf-4828-9c8c-3081f7b63abb" providerId="ADAL" clId="{0F3D5FD0-A276-4D66-ABAC-4286C8C9D40C}" dt="2021-05-06T14:33:35.012" v="1" actId="1076"/>
        <pc:sldMkLst>
          <pc:docMk/>
          <pc:sldMk cId="3158960982" sldId="287"/>
        </pc:sldMkLst>
        <pc:picChg chg="mod">
          <ac:chgData name="Amalie Vognsen" userId="65455ba1-06bf-4828-9c8c-3081f7b63abb" providerId="ADAL" clId="{0F3D5FD0-A276-4D66-ABAC-4286C8C9D40C}" dt="2021-05-06T14:33:35.012" v="1" actId="1076"/>
          <ac:picMkLst>
            <pc:docMk/>
            <pc:sldMk cId="3158960982" sldId="287"/>
            <ac:picMk id="37" creationId="{E3288F45-D86F-4C1A-8A14-D2B2BB87916A}"/>
          </ac:picMkLst>
        </pc:picChg>
      </pc:sldChg>
    </pc:docChg>
  </pc:docChgLst>
  <pc:docChgLst>
    <pc:chgData name="Josefine Sacha Johansen" userId="0657ae30-8e6e-489d-ac3b-9e71bbd5a6c7" providerId="ADAL" clId="{16B40C6C-63EA-4EF1-8E3B-991190E1A43D}"/>
    <pc:docChg chg="modSld">
      <pc:chgData name="Josefine Sacha Johansen" userId="0657ae30-8e6e-489d-ac3b-9e71bbd5a6c7" providerId="ADAL" clId="{16B40C6C-63EA-4EF1-8E3B-991190E1A43D}" dt="2022-02-10T13:53:51.679" v="1" actId="20577"/>
      <pc:docMkLst>
        <pc:docMk/>
      </pc:docMkLst>
      <pc:sldChg chg="modSp mod">
        <pc:chgData name="Josefine Sacha Johansen" userId="0657ae30-8e6e-489d-ac3b-9e71bbd5a6c7" providerId="ADAL" clId="{16B40C6C-63EA-4EF1-8E3B-991190E1A43D}" dt="2022-02-10T13:53:51.679" v="1" actId="20577"/>
        <pc:sldMkLst>
          <pc:docMk/>
          <pc:sldMk cId="4169535531" sldId="282"/>
        </pc:sldMkLst>
        <pc:spChg chg="mod">
          <ac:chgData name="Josefine Sacha Johansen" userId="0657ae30-8e6e-489d-ac3b-9e71bbd5a6c7" providerId="ADAL" clId="{16B40C6C-63EA-4EF1-8E3B-991190E1A43D}" dt="2022-02-10T13:53:51.679" v="1" actId="20577"/>
          <ac:spMkLst>
            <pc:docMk/>
            <pc:sldMk cId="4169535531" sldId="282"/>
            <ac:spMk id="12" creationId="{13392D94-62D6-4E6C-A413-BF4C8F017759}"/>
          </ac:spMkLst>
        </pc:spChg>
      </pc:sldChg>
    </pc:docChg>
  </pc:docChgLst>
  <pc:docChgLst>
    <pc:chgData name="Ida-Maria Terp Clausen" userId="4f77d47f-f457-4a13-b224-4411b67f411f" providerId="ADAL" clId="{5B8DFE92-0D87-4E06-A7EF-AE8567A4FC8E}"/>
    <pc:docChg chg="modSld">
      <pc:chgData name="Ida-Maria Terp Clausen" userId="4f77d47f-f457-4a13-b224-4411b67f411f" providerId="ADAL" clId="{5B8DFE92-0D87-4E06-A7EF-AE8567A4FC8E}" dt="2020-12-16T09:31:47.320" v="3" actId="20577"/>
      <pc:docMkLst>
        <pc:docMk/>
      </pc:docMkLst>
      <pc:sldChg chg="modSp">
        <pc:chgData name="Ida-Maria Terp Clausen" userId="4f77d47f-f457-4a13-b224-4411b67f411f" providerId="ADAL" clId="{5B8DFE92-0D87-4E06-A7EF-AE8567A4FC8E}" dt="2020-12-16T09:31:47.320" v="3" actId="20577"/>
        <pc:sldMkLst>
          <pc:docMk/>
          <pc:sldMk cId="3259243647" sldId="274"/>
        </pc:sldMkLst>
        <pc:spChg chg="mod">
          <ac:chgData name="Ida-Maria Terp Clausen" userId="4f77d47f-f457-4a13-b224-4411b67f411f" providerId="ADAL" clId="{5B8DFE92-0D87-4E06-A7EF-AE8567A4FC8E}" dt="2020-12-16T09:31:47.320" v="3" actId="20577"/>
          <ac:spMkLst>
            <pc:docMk/>
            <pc:sldMk cId="3259243647" sldId="274"/>
            <ac:spMk id="13" creationId="{47FCA331-F3A4-40EE-8356-37BAD35C19D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08/03/2022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6852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5167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7682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1665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4459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4410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6232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373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605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6469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420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
							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08735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6.xml"/><Relationship Id="rId47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46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40" Type="http://schemas.openxmlformats.org/officeDocument/2006/relationships/tags" Target="../tags/tag4.xml"/><Relationship Id="rId45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7.xml"/><Relationship Id="rId48" Type="http://schemas.openxmlformats.org/officeDocument/2006/relationships/tags" Target="../tags/tag12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6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41" Type="http://schemas.openxmlformats.org/officeDocument/2006/relationships/tags" Target="../tags/tag18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1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Level 1</a:t>
            </a:r>
          </a:p>
          <a:p>
            <a:pPr lvl="1"/>
            <a:r>
              <a:rPr lang="da-DK" noProof="0"/>
              <a:t>Level 2</a:t>
            </a:r>
          </a:p>
          <a:p>
            <a:pPr lvl="2"/>
            <a:r>
              <a:rPr lang="da-DK" noProof="0"/>
              <a:t>Level 3</a:t>
            </a:r>
          </a:p>
          <a:p>
            <a:pPr lvl="3"/>
            <a:r>
              <a:rPr lang="da-DK" noProof="0"/>
              <a:t>Level 4, Header</a:t>
            </a:r>
          </a:p>
          <a:p>
            <a:pPr lvl="4"/>
            <a:r>
              <a:rPr lang="da-DK" noProof="0"/>
              <a:t>Level 5, Body</a:t>
            </a:r>
          </a:p>
          <a:p>
            <a:pPr lvl="5"/>
            <a:r>
              <a:rPr lang="da-DK" noProof="0"/>
              <a:t>Level 6 Report bullet</a:t>
            </a:r>
          </a:p>
          <a:p>
            <a:pPr lvl="6"/>
            <a:r>
              <a:rPr lang="da-DK" noProof="0"/>
              <a:t>Level 7, Report Header</a:t>
            </a:r>
          </a:p>
          <a:p>
            <a:pPr lvl="7"/>
            <a:r>
              <a:rPr lang="da-DK" noProof="0"/>
              <a:t>Level 8, Report Body</a:t>
            </a:r>
          </a:p>
          <a:p>
            <a:pPr lvl="8"/>
            <a:r>
              <a:rPr lang="da-DK" noProof="0" err="1"/>
              <a:t>Infographic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4, Header</a:t>
            </a:r>
          </a:p>
          <a:p>
            <a:pPr lvl="4"/>
            <a:r>
              <a:rPr lang="en-GB" noProof="0"/>
              <a:t>Level 5, Body</a:t>
            </a:r>
          </a:p>
          <a:p>
            <a:pPr lvl="5"/>
            <a:r>
              <a:rPr lang="en-GB" noProof="0"/>
              <a:t>Level 6 Report bullet</a:t>
            </a:r>
          </a:p>
          <a:p>
            <a:pPr lvl="6"/>
            <a:r>
              <a:rPr lang="en-GB" noProof="0"/>
              <a:t>Level 7, Report Header</a:t>
            </a:r>
          </a:p>
          <a:p>
            <a:pPr lvl="7"/>
            <a:r>
              <a:rPr lang="en-GB" noProof="0"/>
              <a:t>Level 8, Report Body</a:t>
            </a:r>
          </a:p>
          <a:p>
            <a:pPr lvl="8"/>
            <a:r>
              <a:rPr lang="en-GB" noProof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4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5.pn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4.pn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6.sv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x07@kk.d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hyperlink" Target="https://medarbejder.kk.dk/artikel/fotopolitik-koebenhavns-kommun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na@rosendahls.dk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christian@lasertryk.dk" TargetMode="External"/><Relationship Id="rId5" Type="http://schemas.openxmlformats.org/officeDocument/2006/relationships/hyperlink" Target="mailto:sh@prinfo.dk" TargetMode="External"/><Relationship Id="rId4" Type="http://schemas.openxmlformats.org/officeDocument/2006/relationships/hyperlink" Target="mailto:jc@christensengrafisk.d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x.adobe.com/dk/indesign/user-guide.html/dk/indesign/using/exporting-publishing-pdf.ug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1</a:t>
            </a:fld>
            <a:endParaRPr lang="da-DK" noProof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4061D6D-B20F-4272-BDAB-5CB1E9740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sp>
        <p:nvSpPr>
          <p:cNvPr id="8" name="Title 9">
            <a:extLst>
              <a:ext uri="{FF2B5EF4-FFF2-40B4-BE49-F238E27FC236}">
                <a16:creationId xmlns:a16="http://schemas.microsoft.com/office/drawing/2014/main" id="{70474B17-AC20-43BB-B93A-32EA3784134F}"/>
              </a:ext>
            </a:extLst>
          </p:cNvPr>
          <p:cNvSpPr txBox="1">
            <a:spLocks/>
          </p:cNvSpPr>
          <p:nvPr/>
        </p:nvSpPr>
        <p:spPr>
          <a:xfrm>
            <a:off x="719998" y="4350058"/>
            <a:ext cx="10752002" cy="10823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500" b="1" kern="1200">
                <a:solidFill>
                  <a:srgbClr val="000C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Grafisk materiale</a:t>
            </a:r>
            <a:br>
              <a:rPr lang="da-DK"/>
            </a:br>
            <a:endParaRPr lang="da-DK" sz="2400">
              <a:latin typeface="+mn-lt"/>
            </a:endParaRPr>
          </a:p>
          <a:p>
            <a:r>
              <a:rPr lang="da-DK" sz="2400">
                <a:latin typeface="+mn-lt"/>
              </a:rPr>
              <a:t>- FerieCamps farver, ikoner, logoer &amp; fotos</a:t>
            </a:r>
          </a:p>
        </p:txBody>
      </p:sp>
    </p:spTree>
    <p:extLst>
      <p:ext uri="{BB962C8B-B14F-4D97-AF65-F5344CB8AC3E}">
        <p14:creationId xmlns:p14="http://schemas.microsoft.com/office/powerpoint/2010/main" val="2774435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Deadlines</a:t>
            </a:r>
            <a:endParaRPr lang="da-DK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da-DK"/>
              <a:t> </a:t>
            </a:r>
            <a:r>
              <a:rPr lang="da-DK">
                <a:latin typeface="+mj-lt"/>
              </a:rPr>
              <a:t>Senest en måned før </a:t>
            </a:r>
            <a:r>
              <a:rPr lang="da-DK"/>
              <a:t>FerieCamp starter skal vi modtage jeres færdige layoutede program i pdf-format. Programmet lægges på FerieCamps hjemmeside og brugbyen.nu. Hvis I vil have os til at kigge det igennem, så send det i god tid.</a:t>
            </a:r>
          </a:p>
          <a:p>
            <a:pPr marL="457200" indent="-457200">
              <a:buFont typeface="+mj-lt"/>
              <a:buAutoNum type="arabicParenR"/>
            </a:pPr>
            <a:r>
              <a:rPr lang="da-DK"/>
              <a:t>I samme omgang </a:t>
            </a:r>
            <a:r>
              <a:rPr lang="da-DK">
                <a:latin typeface="+mj-lt"/>
              </a:rPr>
              <a:t>skal vi også modtage jeres program i fritekst i Word. </a:t>
            </a:r>
            <a:r>
              <a:rPr lang="da-DK"/>
              <a:t>Teksten skal som minimum indeholde samme information som det layoutede program, men her kan I også tilføje ekstra beskrivelser, som er "</a:t>
            </a:r>
            <a:r>
              <a:rPr lang="da-DK" err="1"/>
              <a:t>nice</a:t>
            </a:r>
            <a:r>
              <a:rPr lang="da-DK"/>
              <a:t> to </a:t>
            </a:r>
            <a:r>
              <a:rPr lang="da-DK" err="1"/>
              <a:t>know</a:t>
            </a:r>
            <a:r>
              <a:rPr lang="da-DK"/>
              <a:t>”. </a:t>
            </a:r>
            <a:r>
              <a:rPr lang="da-DK">
                <a:latin typeface="+mj-lt"/>
              </a:rPr>
              <a:t>Det er et lovkrav, </a:t>
            </a:r>
            <a:r>
              <a:rPr lang="da-DK"/>
              <a:t>at information på vores hjemmeside skal kunne læses op af computeren (fx for folk med nedsat syn), hvilket ikke kan lade sig gøre i de layoutede programmer.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10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F7F3CF3-FD13-4131-97C9-64D7FEFF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2D2C85F-D8A9-4C60-8B35-2EECAB282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842" y="3939693"/>
            <a:ext cx="11034315" cy="1908699"/>
          </a:xfrm>
        </p:spPr>
        <p:txBody>
          <a:bodyPr>
            <a:normAutofit/>
          </a:bodyPr>
          <a:lstStyle/>
          <a:p>
            <a:r>
              <a:rPr lang="da-DK" sz="4500"/>
              <a:t>Brug for hjælp?</a:t>
            </a:r>
            <a:br>
              <a:rPr lang="da-DK" sz="9600"/>
            </a:br>
            <a:br>
              <a:rPr lang="da-DK" sz="2400">
                <a:latin typeface="+mn-lt"/>
              </a:rPr>
            </a:br>
            <a:r>
              <a:rPr lang="da-DK" sz="2400">
                <a:latin typeface="+mn-lt"/>
              </a:rPr>
              <a:t>- Kontakt FerieCamp sekretariatet på 2033 7520</a:t>
            </a:r>
            <a:br>
              <a:rPr lang="da-DK" sz="3200"/>
            </a:br>
            <a:endParaRPr lang="da-DK" sz="320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2389FCD-7EDD-4326-B5E1-DCCBB96171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0842" y="312380"/>
            <a:ext cx="3419553" cy="180000"/>
          </a:xfrm>
        </p:spPr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Københavns Kommune</a:t>
            </a:r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49B96452-5571-4446-BBD5-A0DA0787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43375B1A-194E-403E-99F4-6C83A3A0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/>
          </a:p>
        </p:txBody>
      </p:sp>
      <p:pic>
        <p:nvPicPr>
          <p:cNvPr id="5" name="Billede 4" descr="Et billede, der indeholder skilt, sidder, mørk, plade&#10;&#10;Automatisk genereret beskrivelse">
            <a:extLst>
              <a:ext uri="{FF2B5EF4-FFF2-40B4-BE49-F238E27FC236}">
                <a16:creationId xmlns:a16="http://schemas.microsoft.com/office/drawing/2014/main" id="{8D054F45-408F-4D29-A933-A8791DBDC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316" y="312380"/>
            <a:ext cx="1233368" cy="6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7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C5BA-5D00-4B85-87AC-508CE99D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Brug af FerieCamps grafiske materiale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2</a:t>
            </a:fld>
            <a:endParaRPr lang="da-DK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E7333-0EAC-4172-A471-ACDF432CA9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8" y="2192400"/>
            <a:ext cx="9494046" cy="3945600"/>
          </a:xfrm>
        </p:spPr>
        <p:txBody>
          <a:bodyPr/>
          <a:lstStyle/>
          <a:p>
            <a:r>
              <a:rPr lang="da-DK"/>
              <a:t>Hvis I selv vil designe jeres programmer og flyers, må I stadig gerne gøre brug af FerieCamps visuelle udtryk (farver, ikoner, frise og fotos), men det er ikke et krav.</a:t>
            </a:r>
          </a:p>
          <a:p>
            <a:r>
              <a:rPr lang="da-DK"/>
              <a:t>På de næste slides ser I et udvalg af hvilke farver, ikoner og friser I har mulighed for at gøre brug af.</a:t>
            </a:r>
          </a:p>
          <a:p>
            <a:endParaRPr lang="da-DK"/>
          </a:p>
          <a:p>
            <a:pPr marL="390525" lvl="1" indent="0">
              <a:buNone/>
            </a:pPr>
            <a:endParaRPr lang="da-DK"/>
          </a:p>
          <a:p>
            <a:pPr marL="390525" lvl="1" indent="0">
              <a:buNone/>
            </a:pPr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4061D6D-B20F-4272-BDAB-5CB1E9740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7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455722"/>
          </a:xfrm>
        </p:spPr>
        <p:txBody>
          <a:bodyPr/>
          <a:lstStyle/>
          <a:p>
            <a:r>
              <a:rPr lang="da-DK"/>
              <a:t>Farver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3</a:t>
            </a:fld>
            <a:endParaRPr lang="da-DK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ABFE3475-CFE5-433F-86B1-26599933B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8" y="2174438"/>
            <a:ext cx="5854962" cy="3944937"/>
          </a:xfr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D49B1CA3-AB18-4825-BB0A-5747227D1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156" y="2719569"/>
            <a:ext cx="3348926" cy="3967190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37636A32-8805-4460-85E0-B95A93EBDD16}"/>
              </a:ext>
            </a:extLst>
          </p:cNvPr>
          <p:cNvSpPr txBox="1"/>
          <p:nvPr/>
        </p:nvSpPr>
        <p:spPr>
          <a:xfrm>
            <a:off x="7728156" y="2174438"/>
            <a:ext cx="21729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>
                <a:latin typeface="+mj-lt"/>
              </a:rPr>
              <a:t>Gradienter</a:t>
            </a:r>
            <a:endParaRPr lang="da-DK" sz="2000" err="1">
              <a:latin typeface="+mj-lt"/>
            </a:endParaRPr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E1080C04-F1EC-4246-9BD5-47426CE028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0054E33-3D85-41F8-9811-D8F3AA86B2A5}"/>
              </a:ext>
            </a:extLst>
          </p:cNvPr>
          <p:cNvSpPr txBox="1">
            <a:spLocks/>
          </p:cNvSpPr>
          <p:nvPr/>
        </p:nvSpPr>
        <p:spPr>
          <a:xfrm>
            <a:off x="719998" y="1470003"/>
            <a:ext cx="9494046" cy="45572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100"/>
              <a:t>Brug RGB farvekoderne hvis i skal bruge farverne til web</a:t>
            </a:r>
          </a:p>
          <a:p>
            <a:r>
              <a:rPr lang="da-DK" sz="1100"/>
              <a:t>Brug CMYK farvekoderne hvis i skal bruge farverne til tryk</a:t>
            </a:r>
          </a:p>
        </p:txBody>
      </p:sp>
    </p:spTree>
    <p:extLst>
      <p:ext uri="{BB962C8B-B14F-4D97-AF65-F5344CB8AC3E}">
        <p14:creationId xmlns:p14="http://schemas.microsoft.com/office/powerpoint/2010/main" val="157136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522229"/>
          </a:xfrm>
        </p:spPr>
        <p:txBody>
          <a:bodyPr/>
          <a:lstStyle/>
          <a:p>
            <a:r>
              <a:rPr lang="da-DK"/>
              <a:t>Ikoner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4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93541E8-71AB-4243-A950-F656B79F3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9F5630A-C966-4AC9-8591-DF68E90B0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29" y="2970345"/>
            <a:ext cx="580008" cy="79683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B3B530F-2CEE-439A-983D-A4806E9B72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25" y="2970344"/>
            <a:ext cx="701624" cy="79683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EC52A5C7-074B-4D8A-89D3-BB06EC0305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8" y="2970346"/>
            <a:ext cx="524477" cy="796835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4A560C65-AB18-4B38-B669-E69EB756A1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156" y="2970346"/>
            <a:ext cx="693565" cy="796835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D9254857-18A4-4115-BF8E-442086027C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59" y="2970347"/>
            <a:ext cx="664109" cy="796835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4D8F8D15-54DE-43B7-947A-730F7AC628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09" y="2970345"/>
            <a:ext cx="738506" cy="796835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01A7F7CA-45ED-402B-B369-F6BF0E77F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37" y="2970344"/>
            <a:ext cx="701534" cy="796835"/>
          </a:xfrm>
          <a:prstGeom prst="rect">
            <a:avLst/>
          </a:prstGeom>
        </p:spPr>
      </p:pic>
      <p:pic>
        <p:nvPicPr>
          <p:cNvPr id="21" name="Billede 20" descr="Et billede, der indeholder skilt, stop, gade, tegning&#10;&#10;Automatisk genereret beskrivelse">
            <a:extLst>
              <a:ext uri="{FF2B5EF4-FFF2-40B4-BE49-F238E27FC236}">
                <a16:creationId xmlns:a16="http://schemas.microsoft.com/office/drawing/2014/main" id="{CDF59C60-E4B1-4CC2-97D2-27A2D8BA3A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03" y="2970345"/>
            <a:ext cx="649710" cy="796835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537EB410-A0C2-452D-BB1A-E13488DE2A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198" y="2970344"/>
            <a:ext cx="743628" cy="796835"/>
          </a:xfrm>
          <a:prstGeom prst="rect">
            <a:avLst/>
          </a:prstGeom>
        </p:spPr>
      </p:pic>
      <p:pic>
        <p:nvPicPr>
          <p:cNvPr id="25" name="Billede 24" descr="Et billede, der indeholder skilt, stop, gade, trafik&#10;&#10;Automatisk genereret beskrivelse">
            <a:extLst>
              <a:ext uri="{FF2B5EF4-FFF2-40B4-BE49-F238E27FC236}">
                <a16:creationId xmlns:a16="http://schemas.microsoft.com/office/drawing/2014/main" id="{AD4E8624-7CCD-4ADF-BCFB-541CA03938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01" y="2970344"/>
            <a:ext cx="672529" cy="796835"/>
          </a:xfrm>
          <a:prstGeom prst="rect">
            <a:avLst/>
          </a:prstGeom>
        </p:spPr>
      </p:pic>
      <p:pic>
        <p:nvPicPr>
          <p:cNvPr id="27" name="Billede 26" descr="Et billede, der indeholder skildpadde, reptil, værelse, side om side&#10;&#10;Automatisk genereret beskrivelse">
            <a:extLst>
              <a:ext uri="{FF2B5EF4-FFF2-40B4-BE49-F238E27FC236}">
                <a16:creationId xmlns:a16="http://schemas.microsoft.com/office/drawing/2014/main" id="{590B38EB-D34A-4F92-AF2D-E1B10A3758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9" y="4169916"/>
            <a:ext cx="797473" cy="796835"/>
          </a:xfrm>
          <a:prstGeom prst="rect">
            <a:avLst/>
          </a:prstGeom>
        </p:spPr>
      </p:pic>
      <p:pic>
        <p:nvPicPr>
          <p:cNvPr id="29" name="Billede 28" descr="Et billede, der indeholder udendørs, wire, stående, cykel&#10;&#10;Automatisk genereret beskrivelse">
            <a:extLst>
              <a:ext uri="{FF2B5EF4-FFF2-40B4-BE49-F238E27FC236}">
                <a16:creationId xmlns:a16="http://schemas.microsoft.com/office/drawing/2014/main" id="{C081C6B6-86FC-4BFF-A0BE-62AE002AAA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37" y="4169916"/>
            <a:ext cx="796835" cy="796835"/>
          </a:xfrm>
          <a:prstGeom prst="rect">
            <a:avLst/>
          </a:prstGeom>
        </p:spPr>
      </p:pic>
      <p:pic>
        <p:nvPicPr>
          <p:cNvPr id="31" name="Billede 30">
            <a:extLst>
              <a:ext uri="{FF2B5EF4-FFF2-40B4-BE49-F238E27FC236}">
                <a16:creationId xmlns:a16="http://schemas.microsoft.com/office/drawing/2014/main" id="{7AC7D80D-B6F4-4558-A1C7-8F4C24C6151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37" y="4169915"/>
            <a:ext cx="793799" cy="796835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544A2182-D844-497C-B888-60D1AB4A43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150" y="4166645"/>
            <a:ext cx="882977" cy="737462"/>
          </a:xfrm>
          <a:prstGeom prst="rect">
            <a:avLst/>
          </a:prstGeom>
        </p:spPr>
      </p:pic>
      <p:pic>
        <p:nvPicPr>
          <p:cNvPr id="35" name="Billede 34">
            <a:extLst>
              <a:ext uri="{FF2B5EF4-FFF2-40B4-BE49-F238E27FC236}">
                <a16:creationId xmlns:a16="http://schemas.microsoft.com/office/drawing/2014/main" id="{D5A72E3A-3CA8-4BF0-A1FA-A64894FDDC2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70" y="4166646"/>
            <a:ext cx="1097412" cy="737461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E3288F45-D86F-4C1A-8A14-D2B2BB87916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94" y="4071809"/>
            <a:ext cx="832464" cy="832298"/>
          </a:xfrm>
          <a:prstGeom prst="rect">
            <a:avLst/>
          </a:prstGeom>
        </p:spPr>
      </p:pic>
      <p:pic>
        <p:nvPicPr>
          <p:cNvPr id="39" name="Billede 38">
            <a:extLst>
              <a:ext uri="{FF2B5EF4-FFF2-40B4-BE49-F238E27FC236}">
                <a16:creationId xmlns:a16="http://schemas.microsoft.com/office/drawing/2014/main" id="{4787FDD0-B38C-44FA-B5EB-E008E8E2DB0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875" y="4111522"/>
            <a:ext cx="832464" cy="796835"/>
          </a:xfrm>
          <a:prstGeom prst="rect">
            <a:avLst/>
          </a:prstGeom>
        </p:spPr>
      </p:pic>
      <p:pic>
        <p:nvPicPr>
          <p:cNvPr id="41" name="Billede 40">
            <a:extLst>
              <a:ext uri="{FF2B5EF4-FFF2-40B4-BE49-F238E27FC236}">
                <a16:creationId xmlns:a16="http://schemas.microsoft.com/office/drawing/2014/main" id="{8B88FD09-69BB-42AF-8A4A-07772831BD6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07" y="4386128"/>
            <a:ext cx="1045295" cy="522229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2575B0F-F09A-4EB7-A621-3CBCA1CD19ED}"/>
              </a:ext>
            </a:extLst>
          </p:cNvPr>
          <p:cNvSpPr txBox="1">
            <a:spLocks/>
          </p:cNvSpPr>
          <p:nvPr/>
        </p:nvSpPr>
        <p:spPr>
          <a:xfrm>
            <a:off x="719998" y="1470002"/>
            <a:ext cx="9494046" cy="991431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100"/>
              <a:t>For at bruge ikonerne kan I enten:</a:t>
            </a:r>
          </a:p>
          <a:p>
            <a:pPr lvl="1"/>
            <a:r>
              <a:rPr lang="da-DK" sz="900"/>
              <a:t>Højreklikke på et ikon og vælge ”gem som” funktionen</a:t>
            </a:r>
          </a:p>
          <a:p>
            <a:pPr lvl="1"/>
            <a:r>
              <a:rPr lang="da-DK" sz="900"/>
              <a:t>Eller kopiere ikonet (ctrl+c) og indsætte (ctrl+v) i jeres eget dokument</a:t>
            </a:r>
            <a:endParaRPr lang="da-DK" sz="1100"/>
          </a:p>
          <a:p>
            <a:r>
              <a:rPr lang="da-DK" sz="1100"/>
              <a:t>Skal ikonerne bruges i andre farver eller fil-formater end givet her, så kontakt FerieCamp sekretariatet. </a:t>
            </a:r>
          </a:p>
        </p:txBody>
      </p:sp>
    </p:spTree>
    <p:extLst>
      <p:ext uri="{BB962C8B-B14F-4D97-AF65-F5344CB8AC3E}">
        <p14:creationId xmlns:p14="http://schemas.microsoft.com/office/powerpoint/2010/main" val="315896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A334315-431E-4768-8319-BF1DA09C4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725" y="2530946"/>
            <a:ext cx="7889966" cy="66615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455722"/>
          </a:xfrm>
        </p:spPr>
        <p:txBody>
          <a:bodyPr/>
          <a:lstStyle/>
          <a:p>
            <a:r>
              <a:rPr lang="da-DK"/>
              <a:t>Frisen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5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5CBF02B-C5CD-443F-986B-92E3106C2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8453723-9860-421A-B3C7-E5CB45B99A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5725" y="3400093"/>
            <a:ext cx="6627223" cy="668889"/>
          </a:xfrm>
          <a:prstGeom prst="rect">
            <a:avLst/>
          </a:prstGeom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9A7E91AC-9143-4E03-93DA-1BBF39E4B128}"/>
              </a:ext>
            </a:extLst>
          </p:cNvPr>
          <p:cNvSpPr txBox="1">
            <a:spLocks/>
          </p:cNvSpPr>
          <p:nvPr/>
        </p:nvSpPr>
        <p:spPr>
          <a:xfrm>
            <a:off x="635725" y="4308441"/>
            <a:ext cx="10752002" cy="37935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500" b="1" kern="1200">
                <a:solidFill>
                  <a:srgbClr val="000C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err="1"/>
              <a:t>Logoer</a:t>
            </a:r>
            <a:endParaRPr lang="da-DK" sz="280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7235913-C7CC-449A-9D6F-EC659A6A3D98}"/>
              </a:ext>
            </a:extLst>
          </p:cNvPr>
          <p:cNvSpPr/>
          <p:nvPr/>
        </p:nvSpPr>
        <p:spPr>
          <a:xfrm>
            <a:off x="6985661" y="4780965"/>
            <a:ext cx="1452946" cy="1410789"/>
          </a:xfrm>
          <a:prstGeom prst="rect">
            <a:avLst/>
          </a:prstGeom>
          <a:solidFill>
            <a:srgbClr val="00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156D30A-9B64-47C0-BA3B-6599F529DB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7332" y="5068222"/>
            <a:ext cx="781050" cy="8096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0B946AB-96DA-455B-BFE7-550A77CD3F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19435" y="5068222"/>
            <a:ext cx="781050" cy="809625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6C38503F-3726-42D0-816F-6395242B0C53}"/>
              </a:ext>
            </a:extLst>
          </p:cNvPr>
          <p:cNvSpPr/>
          <p:nvPr/>
        </p:nvSpPr>
        <p:spPr>
          <a:xfrm>
            <a:off x="2914658" y="4780964"/>
            <a:ext cx="2291681" cy="1410789"/>
          </a:xfrm>
          <a:prstGeom prst="rect">
            <a:avLst/>
          </a:prstGeom>
          <a:solidFill>
            <a:srgbClr val="00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9908EFE-B4C2-48AC-9DAD-6DF78ACD12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54253" y="5033876"/>
            <a:ext cx="1807599" cy="900018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28D83D47-EB44-4411-9340-7553A5031407}"/>
              </a:ext>
            </a:extLst>
          </p:cNvPr>
          <p:cNvSpPr txBox="1"/>
          <p:nvPr/>
        </p:nvSpPr>
        <p:spPr>
          <a:xfrm>
            <a:off x="6165668" y="6365861"/>
            <a:ext cx="18549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/>
              <a:t>Københavns Kommunes logo skal mindst være 15x15 mm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9B7D917-016B-4841-A7FD-0EB11E238F92}"/>
              </a:ext>
            </a:extLst>
          </p:cNvPr>
          <p:cNvSpPr txBox="1">
            <a:spLocks/>
          </p:cNvSpPr>
          <p:nvPr/>
        </p:nvSpPr>
        <p:spPr>
          <a:xfrm>
            <a:off x="719998" y="1387085"/>
            <a:ext cx="11010264" cy="991431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100"/>
              <a:t>For at bruge frisen og loget kan I enten:</a:t>
            </a:r>
          </a:p>
          <a:p>
            <a:pPr lvl="1"/>
            <a:r>
              <a:rPr lang="da-DK" sz="900"/>
              <a:t>Højreklikke på objektet og vælge ”gem som” funktionen</a:t>
            </a:r>
          </a:p>
          <a:p>
            <a:pPr lvl="1"/>
            <a:r>
              <a:rPr lang="da-DK" sz="900"/>
              <a:t>Eller kopiere objektet (ctrl+c) og indsætte (ctrl+v) i jeres eget dokument</a:t>
            </a:r>
            <a:endParaRPr lang="da-DK" sz="1100"/>
          </a:p>
          <a:p>
            <a:r>
              <a:rPr lang="da-DK" sz="1100"/>
              <a:t>Skal ikonerne bruges i andre farver eller fil-formater end givet her, så kontakt FerieCamp sekretariatet. 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E581502-35D8-4D95-BE5F-5FDC3768B2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5725" y="5033875"/>
            <a:ext cx="1817535" cy="90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42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Brug af fotos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2192137"/>
            <a:ext cx="10752002" cy="4173723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da-DK"/>
              <a:t>På FerieCamp har vi et fotobibliotek, som I er velkommen til at gøre brug af *</a:t>
            </a:r>
          </a:p>
          <a:p>
            <a:pPr marL="457200" indent="-457200">
              <a:buFont typeface="+mj-lt"/>
              <a:buAutoNum type="arabicParenR"/>
            </a:pPr>
            <a:r>
              <a:rPr lang="da-DK"/>
              <a:t>Hvis I bruger jeres egne fotos, skal I huske at have samtykkeerklæringer på </a:t>
            </a:r>
            <a:r>
              <a:rPr lang="da-DK" b="1">
                <a:latin typeface="+mj-lt"/>
              </a:rPr>
              <a:t>ALLE</a:t>
            </a:r>
            <a:r>
              <a:rPr lang="da-DK"/>
              <a:t> de personer, der kan genkendes på billederne**</a:t>
            </a:r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r>
              <a:rPr lang="da-DK" sz="1200"/>
              <a:t>* Kontakt Amalie Vognsen på </a:t>
            </a:r>
            <a:r>
              <a:rPr lang="da-DK" sz="1200" u="sng">
                <a:hlinkClick r:id="rId3"/>
              </a:rPr>
              <a:t>cx07@kk.dk</a:t>
            </a:r>
            <a:r>
              <a:rPr lang="da-DK" sz="1200" u="sng"/>
              <a:t> </a:t>
            </a:r>
            <a:r>
              <a:rPr lang="da-DK" sz="1200"/>
              <a:t>hvis I ønsker at få tilsendt billeder.</a:t>
            </a:r>
          </a:p>
          <a:p>
            <a:pPr marL="0" indent="0">
              <a:buNone/>
            </a:pPr>
            <a:r>
              <a:rPr lang="da-DK" sz="1200"/>
              <a:t>Kom gerne med ønsker til motivet, så vi kan sende jer relevante eksempler</a:t>
            </a:r>
          </a:p>
          <a:p>
            <a:pPr marL="0" indent="0">
              <a:buNone/>
            </a:pPr>
            <a:endParaRPr lang="da-DK" sz="1200"/>
          </a:p>
          <a:p>
            <a:pPr marL="0" indent="0">
              <a:buNone/>
            </a:pPr>
            <a:r>
              <a:rPr lang="da-DK" sz="1200"/>
              <a:t>** I kan læse guiden om samtykkeerklæring via dette link </a:t>
            </a:r>
            <a:r>
              <a:rPr lang="da-DK" sz="1200">
                <a:hlinkClick r:id="rId4"/>
              </a:rPr>
              <a:t>https://medarbejder.kk.dk/artikel/fotopolitik-koebenhavns-kommune</a:t>
            </a:r>
            <a:r>
              <a:rPr lang="da-DK" sz="1200"/>
              <a:t> </a:t>
            </a:r>
          </a:p>
          <a:p>
            <a:endParaRPr lang="da-DK"/>
          </a:p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6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B846CFB-6D3F-4DBC-BB2C-8F76A2D6A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3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7</a:t>
            </a:fld>
            <a:endParaRPr lang="da-DK" noProof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4061D6D-B20F-4272-BDAB-5CB1E9740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DAF29581-99C3-4EE1-B660-A5B30D065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4350058"/>
            <a:ext cx="10752002" cy="1082342"/>
          </a:xfrm>
        </p:spPr>
        <p:txBody>
          <a:bodyPr/>
          <a:lstStyle/>
          <a:p>
            <a:r>
              <a:rPr lang="da-DK"/>
              <a:t>Send til tryk</a:t>
            </a:r>
            <a:br>
              <a:rPr lang="da-DK"/>
            </a:br>
            <a:br>
              <a:rPr lang="da-DK" sz="2400">
                <a:latin typeface="+mn-lt"/>
              </a:rPr>
            </a:br>
            <a:r>
              <a:rPr lang="da-DK" sz="2400">
                <a:latin typeface="+mn-lt"/>
              </a:rPr>
              <a:t>- Tjekliste, kørsel af materiale &amp; deadlines</a:t>
            </a:r>
          </a:p>
        </p:txBody>
      </p:sp>
    </p:spTree>
    <p:extLst>
      <p:ext uri="{BB962C8B-B14F-4D97-AF65-F5344CB8AC3E}">
        <p14:creationId xmlns:p14="http://schemas.microsoft.com/office/powerpoint/2010/main" val="26854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Tryk og kørsel af materiale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/>
              <a:t>I står selv for at få trykt jeres programmer og flyers, samt at få det distribueret bredt ud i jeres lokalområde. Vi anbefaler nedenstående trykkerier, men det er selvfølgelig op til jer, hvor I vil få jeres materialer trykt.</a:t>
            </a:r>
          </a:p>
          <a:p>
            <a:pPr marL="0" indent="0">
              <a:buNone/>
            </a:pPr>
            <a:r>
              <a:rPr lang="da-DK" sz="1600" i="1"/>
              <a:t>OBS! FerieCamp trykker generelle plakater som sendes bredt ud i byen.</a:t>
            </a:r>
          </a:p>
          <a:p>
            <a:pPr marL="0" indent="0">
              <a:buNone/>
            </a:pPr>
            <a:endParaRPr lang="da-DK" sz="1050"/>
          </a:p>
          <a:p>
            <a:r>
              <a:rPr lang="da-DK"/>
              <a:t>Anbefalede trykkerier:</a:t>
            </a:r>
          </a:p>
          <a:p>
            <a:pPr lvl="1"/>
            <a:r>
              <a:rPr lang="da-DK"/>
              <a:t>Rosendahls</a:t>
            </a:r>
          </a:p>
          <a:p>
            <a:pPr marL="447675" lvl="2" indent="0">
              <a:buNone/>
            </a:pPr>
            <a:r>
              <a:rPr lang="da-DK" sz="1200"/>
              <a:t>Kontakt Annette Dencker Aaris på tlf. 4137 8711 eller mail </a:t>
            </a:r>
            <a:r>
              <a:rPr lang="da-DK" sz="1200">
                <a:hlinkClick r:id="rId3"/>
              </a:rPr>
              <a:t>ana@rosendahls.dk</a:t>
            </a:r>
            <a:endParaRPr lang="da-DK" sz="1200"/>
          </a:p>
          <a:p>
            <a:pPr lvl="1"/>
            <a:r>
              <a:rPr lang="da-DK"/>
              <a:t>Christensen Grafisk</a:t>
            </a:r>
          </a:p>
          <a:p>
            <a:pPr marL="447675" lvl="2" indent="0">
              <a:buNone/>
            </a:pPr>
            <a:r>
              <a:rPr lang="da-DK" sz="1200"/>
              <a:t>Kontakt Jan Christensen på tlf. 35 36 01 44, mobil: 26 25 41 90 eller mail </a:t>
            </a:r>
            <a:r>
              <a:rPr lang="da-DK" sz="1200">
                <a:hlinkClick r:id="rId4"/>
              </a:rPr>
              <a:t>jc@christensengrafisk.dk</a:t>
            </a:r>
            <a:endParaRPr lang="da-DK" sz="1200"/>
          </a:p>
          <a:p>
            <a:pPr lvl="1"/>
            <a:r>
              <a:rPr lang="da-DK"/>
              <a:t>PrintfoDenmark A/S</a:t>
            </a:r>
          </a:p>
          <a:p>
            <a:pPr marL="447675" lvl="2" indent="0">
              <a:buNone/>
            </a:pPr>
            <a:r>
              <a:rPr lang="da-DK" sz="1200"/>
              <a:t>Kontakt Stig Hoffland på mail </a:t>
            </a:r>
            <a:r>
              <a:rPr lang="da-DK" sz="1200">
                <a:hlinkClick r:id="rId5"/>
              </a:rPr>
              <a:t>sh@prinfo.dk</a:t>
            </a:r>
            <a:r>
              <a:rPr lang="da-DK" sz="1200"/>
              <a:t> </a:t>
            </a:r>
            <a:endParaRPr lang="da-DK"/>
          </a:p>
          <a:p>
            <a:pPr lvl="1"/>
            <a:r>
              <a:rPr lang="da-DK"/>
              <a:t>Lasertryk</a:t>
            </a:r>
          </a:p>
          <a:p>
            <a:pPr marL="447675" lvl="2" indent="0">
              <a:buNone/>
            </a:pPr>
            <a:r>
              <a:rPr lang="da-DK" sz="1200"/>
              <a:t>Kontakt Christian Kjærgaard på mail </a:t>
            </a:r>
            <a:r>
              <a:rPr lang="da-DK" sz="1200">
                <a:hlinkClick r:id="rId6"/>
              </a:rPr>
              <a:t>christian@lasertryk.dk</a:t>
            </a:r>
            <a:endParaRPr lang="da-DK" sz="1200"/>
          </a:p>
          <a:p>
            <a:pPr marL="447675" lvl="2" indent="0">
              <a:buNone/>
            </a:pPr>
            <a:endParaRPr lang="da-DK" sz="1200"/>
          </a:p>
          <a:p>
            <a:pPr marL="447675" lvl="2" indent="0">
              <a:buNone/>
            </a:pPr>
            <a:r>
              <a:rPr lang="da-DK" sz="1200"/>
              <a:t> </a:t>
            </a:r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8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44E9DA5-3997-40E9-B7EE-2E0D505C55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7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560821"/>
          </a:xfrm>
        </p:spPr>
        <p:txBody>
          <a:bodyPr/>
          <a:lstStyle/>
          <a:p>
            <a:r>
              <a:rPr lang="da-DK"/>
              <a:t>Tjekliste til tryk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701579"/>
            <a:ext cx="10752002" cy="4468633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da-DK"/>
              <a:t>Hvis I layouter i InDesign eller lign.:</a:t>
            </a:r>
          </a:p>
          <a:p>
            <a:pPr marL="0" indent="0">
              <a:buNone/>
            </a:pPr>
            <a:r>
              <a:rPr lang="da-DK" sz="1200"/>
              <a:t>Link til guide om klargøring af pdf’er fra InDesign til tryk:</a:t>
            </a:r>
          </a:p>
          <a:p>
            <a:pPr marL="0" indent="0">
              <a:buNone/>
            </a:pPr>
            <a:r>
              <a:rPr lang="da-DK" sz="1200">
                <a:hlinkClick r:id="rId3"/>
              </a:rPr>
              <a:t>https://helpx.adobe.com/dk/indesign/user-guide.html/dk/indesign/using/exporting-publishing-pdf.ug.html</a:t>
            </a:r>
            <a:r>
              <a:rPr lang="da-DK" sz="1200"/>
              <a:t> </a:t>
            </a:r>
          </a:p>
          <a:p>
            <a:pPr marL="0" indent="0">
              <a:buNone/>
            </a:pPr>
            <a:endParaRPr lang="da-DK" sz="800"/>
          </a:p>
          <a:p>
            <a:pPr lvl="1"/>
            <a:r>
              <a:rPr lang="da-DK" sz="1200"/>
              <a:t>Husk bleed (min 3mm ekstra til skæring efter print)</a:t>
            </a:r>
          </a:p>
          <a:p>
            <a:pPr lvl="1"/>
            <a:r>
              <a:rPr lang="da-DK" sz="1200"/>
              <a:t>Husk skæremærker</a:t>
            </a:r>
          </a:p>
          <a:p>
            <a:pPr lvl="1"/>
            <a:r>
              <a:rPr lang="da-DK" sz="1200"/>
              <a:t>Alle fotos skal være 300 dpi</a:t>
            </a:r>
          </a:p>
          <a:p>
            <a:pPr marL="201812" lvl="1" indent="0">
              <a:buNone/>
            </a:pPr>
            <a:endParaRPr lang="da-DK" sz="1200"/>
          </a:p>
          <a:p>
            <a:pPr marL="457200" indent="-457200">
              <a:buFont typeface="+mj-lt"/>
              <a:buAutoNum type="arabicParenR"/>
            </a:pPr>
            <a:r>
              <a:rPr lang="da-DK"/>
              <a:t>Hvis I layouter i Word eller PowerPoint:</a:t>
            </a:r>
          </a:p>
          <a:p>
            <a:pPr lvl="1"/>
            <a:r>
              <a:rPr lang="da-DK" sz="1200"/>
              <a:t>Gem jeres fil som en pdf-fil</a:t>
            </a:r>
          </a:p>
          <a:p>
            <a:pPr marL="201812" lvl="1" indent="0">
              <a:buNone/>
            </a:pPr>
            <a:endParaRPr lang="da-DK" sz="1200"/>
          </a:p>
          <a:p>
            <a:pPr marL="457200" indent="-457200">
              <a:buFont typeface="+mj-lt"/>
              <a:buAutoNum type="arabicParenR"/>
            </a:pPr>
            <a:r>
              <a:rPr lang="da-DK"/>
              <a:t>Send til tryk</a:t>
            </a:r>
          </a:p>
          <a:p>
            <a:pPr lvl="1"/>
            <a:r>
              <a:rPr lang="da-DK" sz="1200"/>
              <a:t>Jeres gemte pdf-filer</a:t>
            </a:r>
          </a:p>
          <a:p>
            <a:pPr lvl="1"/>
            <a:r>
              <a:rPr lang="da-DK" sz="1200"/>
              <a:t>Kørselsliste</a:t>
            </a:r>
            <a:r>
              <a:rPr lang="da-DK"/>
              <a:t>*</a:t>
            </a:r>
          </a:p>
          <a:p>
            <a:pPr marL="201812" lvl="1" indent="0">
              <a:buNone/>
            </a:pPr>
            <a:endParaRPr lang="da-DK" sz="800"/>
          </a:p>
          <a:p>
            <a:pPr marL="201812" lvl="1" indent="0">
              <a:buNone/>
            </a:pPr>
            <a:r>
              <a:rPr lang="da-DK" sz="1200"/>
              <a:t>*Se kørselslisten i denne mail, som I kan redigere efter jeres behov.</a:t>
            </a:r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9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ACEBB50-2548-4528-9404-C20417F4F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12851573-3423-471C-BEB6-EA4EB391C9EC}"/>
              </a:ext>
            </a:extLst>
          </p:cNvPr>
          <p:cNvGrpSpPr/>
          <p:nvPr/>
        </p:nvGrpSpPr>
        <p:grpSpPr>
          <a:xfrm>
            <a:off x="8830826" y="2847109"/>
            <a:ext cx="2899436" cy="2712027"/>
            <a:chOff x="8177645" y="613064"/>
            <a:chExt cx="2899436" cy="1506681"/>
          </a:xfrm>
        </p:grpSpPr>
        <p:sp>
          <p:nvSpPr>
            <p:cNvPr id="2" name="Tekstfelt 1">
              <a:extLst>
                <a:ext uri="{FF2B5EF4-FFF2-40B4-BE49-F238E27FC236}">
                  <a16:creationId xmlns:a16="http://schemas.microsoft.com/office/drawing/2014/main" id="{9805F33F-BC84-466F-BD93-95DECC33E7F5}"/>
                </a:ext>
              </a:extLst>
            </p:cNvPr>
            <p:cNvSpPr txBox="1"/>
            <p:nvPr/>
          </p:nvSpPr>
          <p:spPr>
            <a:xfrm>
              <a:off x="8375073" y="687788"/>
              <a:ext cx="2702008" cy="12653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2000"/>
                <a:t>Formater:</a:t>
              </a:r>
            </a:p>
            <a:p>
              <a:r>
                <a:rPr lang="da-DK" sz="1200"/>
                <a:t>Vi plejer at få flyers trykt i dobbeltsidet A5-format. Programmet plejer vi at få trykt i A1-format, så det passer til jeres standere ude på jeres camps.</a:t>
              </a:r>
            </a:p>
            <a:p>
              <a:endParaRPr lang="da-DK" sz="1200"/>
            </a:p>
            <a:p>
              <a:r>
                <a:rPr lang="da-DK" sz="2000"/>
                <a:t>Papir:</a:t>
              </a:r>
            </a:p>
            <a:p>
              <a:r>
                <a:rPr lang="da-DK" sz="1200"/>
                <a:t>Det trykkeri I vælger vil hjælpe jer med at vælge hvilken kvalitet af papir i skal have trykt på.</a:t>
              </a:r>
            </a:p>
          </p:txBody>
        </p:sp>
        <p:sp>
          <p:nvSpPr>
            <p:cNvPr id="3" name="Rektangel: afrundede hjørner 2">
              <a:extLst>
                <a:ext uri="{FF2B5EF4-FFF2-40B4-BE49-F238E27FC236}">
                  <a16:creationId xmlns:a16="http://schemas.microsoft.com/office/drawing/2014/main" id="{F9D31F03-510F-4029-9D97-EDCC37292B7C}"/>
                </a:ext>
              </a:extLst>
            </p:cNvPr>
            <p:cNvSpPr/>
            <p:nvPr/>
          </p:nvSpPr>
          <p:spPr>
            <a:xfrm>
              <a:off x="8177645" y="613064"/>
              <a:ext cx="2899436" cy="1506681"/>
            </a:xfrm>
            <a:prstGeom prst="roundRect">
              <a:avLst/>
            </a:prstGeom>
            <a:noFill/>
            <a:ln w="19050">
              <a:solidFill>
                <a:srgbClr val="000D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err="1"/>
            </a:p>
          </p:txBody>
        </p:sp>
      </p:grpSp>
    </p:spTree>
    <p:extLst>
      <p:ext uri="{BB962C8B-B14F-4D97-AF65-F5344CB8AC3E}">
        <p14:creationId xmlns:p14="http://schemas.microsoft.com/office/powerpoint/2010/main" val="32072087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 xmlns="bc917a86-29a6-4b0f-b856-abc0d2ead61d" xsi:nil="true"/>
    <TaxCatchAll xmlns="0dd46b0f-e2c7-4a31-a61e-54a1e81a6d74" xsi:nil="true"/>
    <lcf76f155ced4ddcb4097134ff3c332f xmlns="bc917a86-29a6-4b0f-b856-abc0d2ead61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5B931D86B02B4780BE3203B6FCA981" ma:contentTypeVersion="18" ma:contentTypeDescription="Opret et nyt dokument." ma:contentTypeScope="" ma:versionID="df6d6c1c82033f1acf9c57891effc446">
  <xsd:schema xmlns:xsd="http://www.w3.org/2001/XMLSchema" xmlns:xs="http://www.w3.org/2001/XMLSchema" xmlns:p="http://schemas.microsoft.com/office/2006/metadata/properties" xmlns:ns2="bc917a86-29a6-4b0f-b856-abc0d2ead61d" xmlns:ns3="5b13b13a-88f2-4a9c-a02f-529510e09096" xmlns:ns4="0dd46b0f-e2c7-4a31-a61e-54a1e81a6d74" targetNamespace="http://schemas.microsoft.com/office/2006/metadata/properties" ma:root="true" ma:fieldsID="663ca26f94b293adceec484ed4fc9666" ns2:_="" ns3:_="" ns4:_="">
    <xsd:import namespace="bc917a86-29a6-4b0f-b856-abc0d2ead61d"/>
    <xsd:import namespace="5b13b13a-88f2-4a9c-a02f-529510e09096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eDoc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17a86-29a6-4b0f-b856-abc0d2ead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4" nillable="true" ma:displayName="eDoc" ma:internalName="eDoc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3b13a-88f2-4a9c-a02f-529510e090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1aaa98d-faa7-4a6a-9403-529c10eccfc0}" ma:internalName="TaxCatchAll" ma:showField="CatchAllData" ma:web="5b13b13a-88f2-4a9c-a02f-529510e090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AAE049-2F16-4D62-B5F8-29DE3BB078E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1394D6A-6D00-4188-94AB-B702C93616A3}"/>
</file>

<file path=customXml/itemProps3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Microsoft Office PowerPoint</Application>
  <PresentationFormat>Widescreen</PresentationFormat>
  <Paragraphs>111</Paragraphs>
  <Slides>11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11</vt:i4>
      </vt:variant>
    </vt:vector>
  </HeadingPairs>
  <TitlesOfParts>
    <vt:vector size="18" baseType="lpstr">
      <vt:lpstr>KBH Medium</vt:lpstr>
      <vt:lpstr>KBH Tekst</vt:lpstr>
      <vt:lpstr>KBH Black</vt:lpstr>
      <vt:lpstr>KBH</vt:lpstr>
      <vt:lpstr>Arial</vt:lpstr>
      <vt:lpstr>Blank</vt:lpstr>
      <vt:lpstr>UK Blank</vt:lpstr>
      <vt:lpstr>PowerPoint-præsentation</vt:lpstr>
      <vt:lpstr>Brug af FerieCamps grafiske materiale</vt:lpstr>
      <vt:lpstr>Farver</vt:lpstr>
      <vt:lpstr>Ikoner</vt:lpstr>
      <vt:lpstr>Frisen</vt:lpstr>
      <vt:lpstr>Brug af fotos</vt:lpstr>
      <vt:lpstr>Send til tryk  - Tjekliste, kørsel af materiale &amp; deadlines</vt:lpstr>
      <vt:lpstr>Tryk og kørsel af materiale</vt:lpstr>
      <vt:lpstr>Tjekliste til tryk</vt:lpstr>
      <vt:lpstr>Deadlines</vt:lpstr>
      <vt:lpstr>Brug for hjælp?  - Kontakt FerieCamp sekretariatet på 2033 7520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guide</dc:title>
  <dc:creator>Ida-Maria Terp Clausen</dc:creator>
  <cp:lastModifiedBy>Amalie Vognsen</cp:lastModifiedBy>
  <cp:revision>1</cp:revision>
  <dcterms:created xsi:type="dcterms:W3CDTF">2020-11-18T09:13:38Z</dcterms:created>
  <dcterms:modified xsi:type="dcterms:W3CDTF">2022-03-08T13:26:47Z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0x010100885B931D86B02B4780BE3203B6FCA981</vt:lpwstr>
  </property>
  <property fmtid="{D5CDD505-2E9C-101B-9397-08002B2CF9AE}" pid="3" name="CloudStatistics_StoryID">
    <vt:lpwstr>cf098cb2-1ffe-46ab-be70-8e9800122021</vt:lpwstr>
  </property>
</Properties>
</file>