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61" r:id="rId6"/>
    <p:sldId id="262" r:id="rId7"/>
    <p:sldId id="257" r:id="rId8"/>
    <p:sldId id="263" r:id="rId9"/>
    <p:sldId id="264" r:id="rId10"/>
    <p:sldId id="258" r:id="rId11"/>
    <p:sldId id="265" r:id="rId12"/>
    <p:sldId id="266" r:id="rId13"/>
    <p:sldId id="259" r:id="rId14"/>
    <p:sldId id="267" r:id="rId15"/>
    <p:sldId id="271" r:id="rId16"/>
    <p:sldId id="260" r:id="rId17"/>
    <p:sldId id="269" r:id="rId18"/>
    <p:sldId id="270" r:id="rId19"/>
  </p:sldIdLst>
  <p:sldSz cx="53276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lie Vognsen" initials="AV" lastIdx="3" clrIdx="0">
    <p:extLst>
      <p:ext uri="{19B8F6BF-5375-455C-9EA6-DF929625EA0E}">
        <p15:presenceInfo xmlns:p15="http://schemas.microsoft.com/office/powerpoint/2012/main" userId="S::CX07@kk.dk::65455ba1-06bf-4828-9c8c-3081f7b63abb" providerId="AD"/>
      </p:ext>
    </p:extLst>
  </p:cmAuthor>
  <p:cmAuthor id="2" name="Tilde Kjær Kristensen" initials="TKK" lastIdx="16" clrIdx="1">
    <p:extLst>
      <p:ext uri="{19B8F6BF-5375-455C-9EA6-DF929625EA0E}">
        <p15:presenceInfo xmlns:p15="http://schemas.microsoft.com/office/powerpoint/2012/main" userId="S::K56M@kk.dk::45eba0cf-1500-408c-8e31-eb9d789e6f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762"/>
    <a:srgbClr val="313863"/>
    <a:srgbClr val="000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74340" autoAdjust="0"/>
  </p:normalViewPr>
  <p:slideViewPr>
    <p:cSldViewPr snapToGrid="0">
      <p:cViewPr varScale="1">
        <p:scale>
          <a:sx n="49" d="100"/>
          <a:sy n="49" d="100"/>
        </p:scale>
        <p:origin x="26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Geer Grumsen" userId="ff409bd8-51c7-497e-a494-2ab9b9875349" providerId="ADAL" clId="{615A8850-13BC-4F6A-83F8-B4805F2E60E6}"/>
    <pc:docChg chg="modSld">
      <pc:chgData name="Charlotte Geer Grumsen" userId="ff409bd8-51c7-497e-a494-2ab9b9875349" providerId="ADAL" clId="{615A8850-13BC-4F6A-83F8-B4805F2E60E6}" dt="2021-05-28T14:14:54.649" v="0" actId="3064"/>
      <pc:docMkLst>
        <pc:docMk/>
      </pc:docMkLst>
      <pc:sldChg chg="modSp mod">
        <pc:chgData name="Charlotte Geer Grumsen" userId="ff409bd8-51c7-497e-a494-2ab9b9875349" providerId="ADAL" clId="{615A8850-13BC-4F6A-83F8-B4805F2E60E6}" dt="2021-05-28T14:14:54.649" v="0" actId="3064"/>
        <pc:sldMkLst>
          <pc:docMk/>
          <pc:sldMk cId="1327569100" sldId="269"/>
        </pc:sldMkLst>
        <pc:spChg chg="mod">
          <ac:chgData name="Charlotte Geer Grumsen" userId="ff409bd8-51c7-497e-a494-2ab9b9875349" providerId="ADAL" clId="{615A8850-13BC-4F6A-83F8-B4805F2E60E6}" dt="2021-05-28T14:14:54.649" v="0" actId="3064"/>
          <ac:spMkLst>
            <pc:docMk/>
            <pc:sldMk cId="1327569100" sldId="269"/>
            <ac:spMk id="24" creationId="{3F57D330-B748-4D05-B0EC-13805519666B}"/>
          </ac:spMkLst>
        </pc:spChg>
        <pc:spChg chg="mod">
          <ac:chgData name="Charlotte Geer Grumsen" userId="ff409bd8-51c7-497e-a494-2ab9b9875349" providerId="ADAL" clId="{615A8850-13BC-4F6A-83F8-B4805F2E60E6}" dt="2021-05-28T14:14:54.649" v="0" actId="3064"/>
          <ac:spMkLst>
            <pc:docMk/>
            <pc:sldMk cId="1327569100" sldId="269"/>
            <ac:spMk id="25" creationId="{330007B1-92DD-43A4-941E-F7A7ACEBF447}"/>
          </ac:spMkLst>
        </pc:spChg>
        <pc:spChg chg="mod">
          <ac:chgData name="Charlotte Geer Grumsen" userId="ff409bd8-51c7-497e-a494-2ab9b9875349" providerId="ADAL" clId="{615A8850-13BC-4F6A-83F8-B4805F2E60E6}" dt="2021-05-28T14:14:54.649" v="0" actId="3064"/>
          <ac:spMkLst>
            <pc:docMk/>
            <pc:sldMk cId="1327569100" sldId="269"/>
            <ac:spMk id="26" creationId="{E05CE775-5620-4FE7-9555-4809AB1C01ED}"/>
          </ac:spMkLst>
        </pc:spChg>
        <pc:spChg chg="mod">
          <ac:chgData name="Charlotte Geer Grumsen" userId="ff409bd8-51c7-497e-a494-2ab9b9875349" providerId="ADAL" clId="{615A8850-13BC-4F6A-83F8-B4805F2E60E6}" dt="2021-05-28T14:14:54.649" v="0" actId="3064"/>
          <ac:spMkLst>
            <pc:docMk/>
            <pc:sldMk cId="1327569100" sldId="269"/>
            <ac:spMk id="27" creationId="{BB6A3D37-75BC-414D-8C43-F18A8BA485E6}"/>
          </ac:spMkLst>
        </pc:spChg>
        <pc:spChg chg="mod">
          <ac:chgData name="Charlotte Geer Grumsen" userId="ff409bd8-51c7-497e-a494-2ab9b9875349" providerId="ADAL" clId="{615A8850-13BC-4F6A-83F8-B4805F2E60E6}" dt="2021-05-28T14:14:54.649" v="0" actId="3064"/>
          <ac:spMkLst>
            <pc:docMk/>
            <pc:sldMk cId="1327569100" sldId="269"/>
            <ac:spMk id="28" creationId="{698DB934-6787-41D5-A335-01F1F561FEBA}"/>
          </ac:spMkLst>
        </pc:spChg>
        <pc:spChg chg="mod">
          <ac:chgData name="Charlotte Geer Grumsen" userId="ff409bd8-51c7-497e-a494-2ab9b9875349" providerId="ADAL" clId="{615A8850-13BC-4F6A-83F8-B4805F2E60E6}" dt="2021-05-28T14:14:54.649" v="0" actId="3064"/>
          <ac:spMkLst>
            <pc:docMk/>
            <pc:sldMk cId="1327569100" sldId="269"/>
            <ac:spMk id="29" creationId="{772DCB59-63F8-4D2B-917E-664F73CCD530}"/>
          </ac:spMkLst>
        </pc:spChg>
        <pc:spChg chg="mod">
          <ac:chgData name="Charlotte Geer Grumsen" userId="ff409bd8-51c7-497e-a494-2ab9b9875349" providerId="ADAL" clId="{615A8850-13BC-4F6A-83F8-B4805F2E60E6}" dt="2021-05-28T14:14:54.649" v="0" actId="3064"/>
          <ac:spMkLst>
            <pc:docMk/>
            <pc:sldMk cId="1327569100" sldId="269"/>
            <ac:spMk id="31" creationId="{59A95A3E-BFA1-4C85-AB89-3E9EB56C3897}"/>
          </ac:spMkLst>
        </pc:spChg>
        <pc:spChg chg="mod">
          <ac:chgData name="Charlotte Geer Grumsen" userId="ff409bd8-51c7-497e-a494-2ab9b9875349" providerId="ADAL" clId="{615A8850-13BC-4F6A-83F8-B4805F2E60E6}" dt="2021-05-28T14:14:54.649" v="0" actId="3064"/>
          <ac:spMkLst>
            <pc:docMk/>
            <pc:sldMk cId="1327569100" sldId="269"/>
            <ac:spMk id="32" creationId="{631A9572-98E8-43A9-97BE-AC85A50AC19B}"/>
          </ac:spMkLst>
        </pc:spChg>
        <pc:spChg chg="mod">
          <ac:chgData name="Charlotte Geer Grumsen" userId="ff409bd8-51c7-497e-a494-2ab9b9875349" providerId="ADAL" clId="{615A8850-13BC-4F6A-83F8-B4805F2E60E6}" dt="2021-05-28T14:14:54.649" v="0" actId="3064"/>
          <ac:spMkLst>
            <pc:docMk/>
            <pc:sldMk cId="1327569100" sldId="269"/>
            <ac:spMk id="34" creationId="{431B3689-7154-4B2D-B6AA-1F4C2DD26417}"/>
          </ac:spMkLst>
        </pc:spChg>
        <pc:spChg chg="mod">
          <ac:chgData name="Charlotte Geer Grumsen" userId="ff409bd8-51c7-497e-a494-2ab9b9875349" providerId="ADAL" clId="{615A8850-13BC-4F6A-83F8-B4805F2E60E6}" dt="2021-05-28T14:14:54.649" v="0" actId="3064"/>
          <ac:spMkLst>
            <pc:docMk/>
            <pc:sldMk cId="1327569100" sldId="269"/>
            <ac:spMk id="35" creationId="{597047C5-3B60-4DB5-8F73-66E1E88425FB}"/>
          </ac:spMkLst>
        </pc:spChg>
        <pc:spChg chg="mod">
          <ac:chgData name="Charlotte Geer Grumsen" userId="ff409bd8-51c7-497e-a494-2ab9b9875349" providerId="ADAL" clId="{615A8850-13BC-4F6A-83F8-B4805F2E60E6}" dt="2021-05-28T14:14:54.649" v="0" actId="3064"/>
          <ac:spMkLst>
            <pc:docMk/>
            <pc:sldMk cId="1327569100" sldId="269"/>
            <ac:spMk id="36" creationId="{58D22ACD-344C-404F-8199-C2088E3F9C91}"/>
          </ac:spMkLst>
        </pc:spChg>
      </pc:sldChg>
    </pc:docChg>
  </pc:docChgLst>
  <pc:docChgLst>
    <pc:chgData name="Amalie Vognsen" userId="65455ba1-06bf-4828-9c8c-3081f7b63abb" providerId="ADAL" clId="{1FFB371A-629A-4AE6-8B8E-DB2A5BA28546}"/>
    <pc:docChg chg="undo custSel modSld">
      <pc:chgData name="Amalie Vognsen" userId="65455ba1-06bf-4828-9c8c-3081f7b63abb" providerId="ADAL" clId="{1FFB371A-629A-4AE6-8B8E-DB2A5BA28546}" dt="2021-02-22T09:29:55.656" v="40" actId="165"/>
      <pc:docMkLst>
        <pc:docMk/>
      </pc:docMkLst>
      <pc:sldChg chg="addSp delSp modSp mod">
        <pc:chgData name="Amalie Vognsen" userId="65455ba1-06bf-4828-9c8c-3081f7b63abb" providerId="ADAL" clId="{1FFB371A-629A-4AE6-8B8E-DB2A5BA28546}" dt="2021-02-22T09:29:55.656" v="40" actId="165"/>
        <pc:sldMkLst>
          <pc:docMk/>
          <pc:sldMk cId="2631305080" sldId="262"/>
        </pc:sldMkLst>
        <pc:spChg chg="mod topLvl">
          <ac:chgData name="Amalie Vognsen" userId="65455ba1-06bf-4828-9c8c-3081f7b63abb" providerId="ADAL" clId="{1FFB371A-629A-4AE6-8B8E-DB2A5BA28546}" dt="2021-02-22T09:29:55.656" v="40" actId="165"/>
          <ac:spMkLst>
            <pc:docMk/>
            <pc:sldMk cId="2631305080" sldId="262"/>
            <ac:spMk id="14" creationId="{16B08AA1-91BD-400E-971F-75409DECA3FB}"/>
          </ac:spMkLst>
        </pc:spChg>
        <pc:spChg chg="mod topLvl">
          <ac:chgData name="Amalie Vognsen" userId="65455ba1-06bf-4828-9c8c-3081f7b63abb" providerId="ADAL" clId="{1FFB371A-629A-4AE6-8B8E-DB2A5BA28546}" dt="2021-02-22T09:29:55.656" v="40" actId="165"/>
          <ac:spMkLst>
            <pc:docMk/>
            <pc:sldMk cId="2631305080" sldId="262"/>
            <ac:spMk id="15" creationId="{B16AE966-F8B7-47FE-BB76-DF3A6119871E}"/>
          </ac:spMkLst>
        </pc:spChg>
        <pc:grpChg chg="add del mod">
          <ac:chgData name="Amalie Vognsen" userId="65455ba1-06bf-4828-9c8c-3081f7b63abb" providerId="ADAL" clId="{1FFB371A-629A-4AE6-8B8E-DB2A5BA28546}" dt="2021-02-22T09:29:55.656" v="40" actId="165"/>
          <ac:grpSpMkLst>
            <pc:docMk/>
            <pc:sldMk cId="2631305080" sldId="262"/>
            <ac:grpSpMk id="21" creationId="{3CC7E00F-F4F7-4D59-8737-F74565E5F820}"/>
          </ac:grpSpMkLst>
        </pc:grpChg>
        <pc:picChg chg="mod">
          <ac:chgData name="Amalie Vognsen" userId="65455ba1-06bf-4828-9c8c-3081f7b63abb" providerId="ADAL" clId="{1FFB371A-629A-4AE6-8B8E-DB2A5BA28546}" dt="2021-02-22T09:28:56.547" v="3" actId="1076"/>
          <ac:picMkLst>
            <pc:docMk/>
            <pc:sldMk cId="2631305080" sldId="262"/>
            <ac:picMk id="4" creationId="{B19CBA4B-D610-43A0-A24F-E6077D9A6D73}"/>
          </ac:picMkLst>
        </pc:picChg>
        <pc:picChg chg="mod">
          <ac:chgData name="Amalie Vognsen" userId="65455ba1-06bf-4828-9c8c-3081f7b63abb" providerId="ADAL" clId="{1FFB371A-629A-4AE6-8B8E-DB2A5BA28546}" dt="2021-02-22T09:28:59.874" v="5" actId="14100"/>
          <ac:picMkLst>
            <pc:docMk/>
            <pc:sldMk cId="2631305080" sldId="262"/>
            <ac:picMk id="13" creationId="{8C6C59EB-E6D1-43BD-BBC6-E7A3FD4B3DAA}"/>
          </ac:picMkLst>
        </pc:picChg>
      </pc:sldChg>
    </pc:docChg>
  </pc:docChgLst>
  <pc:docChgLst>
    <pc:chgData name="Amalie Vognsen" userId="65455ba1-06bf-4828-9c8c-3081f7b63abb" providerId="ADAL" clId="{B943123D-D9EF-4851-91A6-686481A2C6BB}"/>
    <pc:docChg chg="undo custSel modSld">
      <pc:chgData name="Amalie Vognsen" userId="65455ba1-06bf-4828-9c8c-3081f7b63abb" providerId="ADAL" clId="{B943123D-D9EF-4851-91A6-686481A2C6BB}" dt="2021-11-04T12:54:20.814" v="682"/>
      <pc:docMkLst>
        <pc:docMk/>
      </pc:docMkLst>
      <pc:sldChg chg="addSp delSp modSp mod">
        <pc:chgData name="Amalie Vognsen" userId="65455ba1-06bf-4828-9c8c-3081f7b63abb" providerId="ADAL" clId="{B943123D-D9EF-4851-91A6-686481A2C6BB}" dt="2021-11-04T12:47:03.142" v="368" actId="403"/>
        <pc:sldMkLst>
          <pc:docMk/>
          <pc:sldMk cId="178992521" sldId="256"/>
        </pc:sldMkLst>
        <pc:spChg chg="mod">
          <ac:chgData name="Amalie Vognsen" userId="65455ba1-06bf-4828-9c8c-3081f7b63abb" providerId="ADAL" clId="{B943123D-D9EF-4851-91A6-686481A2C6BB}" dt="2021-11-04T12:34:38.729" v="38" actId="20577"/>
          <ac:spMkLst>
            <pc:docMk/>
            <pc:sldMk cId="178992521" sldId="256"/>
            <ac:spMk id="5" creationId="{3CFCAC17-C3F4-43D4-AC9C-84F5D9BE47D3}"/>
          </ac:spMkLst>
        </pc:spChg>
        <pc:spChg chg="mod">
          <ac:chgData name="Amalie Vognsen" userId="65455ba1-06bf-4828-9c8c-3081f7b63abb" providerId="ADAL" clId="{B943123D-D9EF-4851-91A6-686481A2C6BB}" dt="2021-11-04T12:35:13.912" v="72" actId="20577"/>
          <ac:spMkLst>
            <pc:docMk/>
            <pc:sldMk cId="178992521" sldId="256"/>
            <ac:spMk id="6" creationId="{A5D2D22C-6FFE-44EE-A210-9C0EDE19E67B}"/>
          </ac:spMkLst>
        </pc:spChg>
        <pc:spChg chg="mod">
          <ac:chgData name="Amalie Vognsen" userId="65455ba1-06bf-4828-9c8c-3081f7b63abb" providerId="ADAL" clId="{B943123D-D9EF-4851-91A6-686481A2C6BB}" dt="2021-11-04T12:47:03.142" v="368" actId="403"/>
          <ac:spMkLst>
            <pc:docMk/>
            <pc:sldMk cId="178992521" sldId="256"/>
            <ac:spMk id="7" creationId="{9F550ECE-E3C9-4E3B-B467-A9038A5DB6A7}"/>
          </ac:spMkLst>
        </pc:spChg>
        <pc:spChg chg="del mod">
          <ac:chgData name="Amalie Vognsen" userId="65455ba1-06bf-4828-9c8c-3081f7b63abb" providerId="ADAL" clId="{B943123D-D9EF-4851-91A6-686481A2C6BB}" dt="2021-11-04T12:34:00.723" v="3" actId="478"/>
          <ac:spMkLst>
            <pc:docMk/>
            <pc:sldMk cId="178992521" sldId="256"/>
            <ac:spMk id="8" creationId="{FF90E881-A9EE-492B-B8F0-B1011BAF6842}"/>
          </ac:spMkLst>
        </pc:spChg>
        <pc:spChg chg="mod">
          <ac:chgData name="Amalie Vognsen" userId="65455ba1-06bf-4828-9c8c-3081f7b63abb" providerId="ADAL" clId="{B943123D-D9EF-4851-91A6-686481A2C6BB}" dt="2021-11-04T12:35:39.058" v="85" actId="14100"/>
          <ac:spMkLst>
            <pc:docMk/>
            <pc:sldMk cId="178992521" sldId="256"/>
            <ac:spMk id="12" creationId="{931C15BE-4768-47AC-969D-A643C3B4FF1F}"/>
          </ac:spMkLst>
        </pc:spChg>
        <pc:spChg chg="mod topLvl">
          <ac:chgData name="Amalie Vognsen" userId="65455ba1-06bf-4828-9c8c-3081f7b63abb" providerId="ADAL" clId="{B943123D-D9EF-4851-91A6-686481A2C6BB}" dt="2021-11-04T12:46:53.758" v="367" actId="1076"/>
          <ac:spMkLst>
            <pc:docMk/>
            <pc:sldMk cId="178992521" sldId="256"/>
            <ac:spMk id="14" creationId="{16B08AA1-91BD-400E-971F-75409DECA3FB}"/>
          </ac:spMkLst>
        </pc:spChg>
        <pc:spChg chg="mod topLvl">
          <ac:chgData name="Amalie Vognsen" userId="65455ba1-06bf-4828-9c8c-3081f7b63abb" providerId="ADAL" clId="{B943123D-D9EF-4851-91A6-686481A2C6BB}" dt="2021-11-04T12:46:49.458" v="366" actId="1076"/>
          <ac:spMkLst>
            <pc:docMk/>
            <pc:sldMk cId="178992521" sldId="256"/>
            <ac:spMk id="15" creationId="{B16AE966-F8B7-47FE-BB76-DF3A6119871E}"/>
          </ac:spMkLst>
        </pc:spChg>
        <pc:spChg chg="mod topLvl">
          <ac:chgData name="Amalie Vognsen" userId="65455ba1-06bf-4828-9c8c-3081f7b63abb" providerId="ADAL" clId="{B943123D-D9EF-4851-91A6-686481A2C6BB}" dt="2021-11-04T12:45:05.058" v="323" actId="1076"/>
          <ac:spMkLst>
            <pc:docMk/>
            <pc:sldMk cId="178992521" sldId="256"/>
            <ac:spMk id="16" creationId="{93238018-B605-4418-AC5D-20E3126CF0E6}"/>
          </ac:spMkLst>
        </pc:spChg>
        <pc:spChg chg="mod topLvl">
          <ac:chgData name="Amalie Vognsen" userId="65455ba1-06bf-4828-9c8c-3081f7b63abb" providerId="ADAL" clId="{B943123D-D9EF-4851-91A6-686481A2C6BB}" dt="2021-11-04T12:45:05.058" v="323" actId="1076"/>
          <ac:spMkLst>
            <pc:docMk/>
            <pc:sldMk cId="178992521" sldId="256"/>
            <ac:spMk id="18" creationId="{63E65B52-2CCC-4F64-A64D-FD8C3CCC2A56}"/>
          </ac:spMkLst>
        </pc:spChg>
        <pc:spChg chg="mod topLvl">
          <ac:chgData name="Amalie Vognsen" userId="65455ba1-06bf-4828-9c8c-3081f7b63abb" providerId="ADAL" clId="{B943123D-D9EF-4851-91A6-686481A2C6BB}" dt="2021-11-04T12:45:05.058" v="323" actId="1076"/>
          <ac:spMkLst>
            <pc:docMk/>
            <pc:sldMk cId="178992521" sldId="256"/>
            <ac:spMk id="19" creationId="{1C7F62DB-6D17-46E5-B93D-6F0CBB12CFBA}"/>
          </ac:spMkLst>
        </pc:spChg>
        <pc:spChg chg="add mod">
          <ac:chgData name="Amalie Vognsen" userId="65455ba1-06bf-4828-9c8c-3081f7b63abb" providerId="ADAL" clId="{B943123D-D9EF-4851-91A6-686481A2C6BB}" dt="2021-11-04T12:34:01.123" v="4"/>
          <ac:spMkLst>
            <pc:docMk/>
            <pc:sldMk cId="178992521" sldId="256"/>
            <ac:spMk id="22" creationId="{F5EA5388-6476-4CF0-B3F4-A9D0BAB0777C}"/>
          </ac:spMkLst>
        </pc:spChg>
        <pc:grpChg chg="del">
          <ac:chgData name="Amalie Vognsen" userId="65455ba1-06bf-4828-9c8c-3081f7b63abb" providerId="ADAL" clId="{B943123D-D9EF-4851-91A6-686481A2C6BB}" dt="2021-11-04T12:42:35.824" v="293" actId="165"/>
          <ac:grpSpMkLst>
            <pc:docMk/>
            <pc:sldMk cId="178992521" sldId="256"/>
            <ac:grpSpMk id="20" creationId="{E8FE3D07-C92F-4CDA-BD86-20313AFC6D88}"/>
          </ac:grpSpMkLst>
        </pc:grpChg>
        <pc:grpChg chg="del">
          <ac:chgData name="Amalie Vognsen" userId="65455ba1-06bf-4828-9c8c-3081f7b63abb" providerId="ADAL" clId="{B943123D-D9EF-4851-91A6-686481A2C6BB}" dt="2021-11-04T12:42:29.441" v="292" actId="165"/>
          <ac:grpSpMkLst>
            <pc:docMk/>
            <pc:sldMk cId="178992521" sldId="256"/>
            <ac:grpSpMk id="21" creationId="{3CC7E00F-F4F7-4D59-8737-F74565E5F820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48:32.575" v="407" actId="20577"/>
        <pc:sldMkLst>
          <pc:docMk/>
          <pc:sldMk cId="341737032" sldId="257"/>
        </pc:sldMkLst>
        <pc:spChg chg="add mod">
          <ac:chgData name="Amalie Vognsen" userId="65455ba1-06bf-4828-9c8c-3081f7b63abb" providerId="ADAL" clId="{B943123D-D9EF-4851-91A6-686481A2C6BB}" dt="2021-11-04T12:38:24.224" v="206"/>
          <ac:spMkLst>
            <pc:docMk/>
            <pc:sldMk cId="341737032" sldId="257"/>
            <ac:spMk id="19" creationId="{75512161-027D-455E-81B7-0AB5C08E1673}"/>
          </ac:spMkLst>
        </pc:spChg>
        <pc:spChg chg="add mod">
          <ac:chgData name="Amalie Vognsen" userId="65455ba1-06bf-4828-9c8c-3081f7b63abb" providerId="ADAL" clId="{B943123D-D9EF-4851-91A6-686481A2C6BB}" dt="2021-11-04T12:38:24.224" v="206"/>
          <ac:spMkLst>
            <pc:docMk/>
            <pc:sldMk cId="341737032" sldId="257"/>
            <ac:spMk id="20" creationId="{99173513-B8B3-4DD5-925C-A91B68A3AFC5}"/>
          </ac:spMkLst>
        </pc:spChg>
        <pc:spChg chg="add mod">
          <ac:chgData name="Amalie Vognsen" userId="65455ba1-06bf-4828-9c8c-3081f7b63abb" providerId="ADAL" clId="{B943123D-D9EF-4851-91A6-686481A2C6BB}" dt="2021-11-04T12:38:24.224" v="206"/>
          <ac:spMkLst>
            <pc:docMk/>
            <pc:sldMk cId="341737032" sldId="257"/>
            <ac:spMk id="21" creationId="{D181C92D-625A-45F6-BC56-E870FAE4FF84}"/>
          </ac:spMkLst>
        </pc:spChg>
        <pc:spChg chg="del">
          <ac:chgData name="Amalie Vognsen" userId="65455ba1-06bf-4828-9c8c-3081f7b63abb" providerId="ADAL" clId="{B943123D-D9EF-4851-91A6-686481A2C6BB}" dt="2021-11-04T12:38:08.774" v="203" actId="478"/>
          <ac:spMkLst>
            <pc:docMk/>
            <pc:sldMk cId="341737032" sldId="257"/>
            <ac:spMk id="22" creationId="{CD1EF2B5-519B-43A4-9F2A-C5CC8D0BD410}"/>
          </ac:spMkLst>
        </pc:spChg>
        <pc:spChg chg="del">
          <ac:chgData name="Amalie Vognsen" userId="65455ba1-06bf-4828-9c8c-3081f7b63abb" providerId="ADAL" clId="{B943123D-D9EF-4851-91A6-686481A2C6BB}" dt="2021-11-04T12:38:10.457" v="204" actId="478"/>
          <ac:spMkLst>
            <pc:docMk/>
            <pc:sldMk cId="341737032" sldId="257"/>
            <ac:spMk id="23" creationId="{2C6CF38A-92B8-434A-8EF2-3A9C7AD6DD99}"/>
          </ac:spMkLst>
        </pc:spChg>
        <pc:spChg chg="del">
          <ac:chgData name="Amalie Vognsen" userId="65455ba1-06bf-4828-9c8c-3081f7b63abb" providerId="ADAL" clId="{B943123D-D9EF-4851-91A6-686481A2C6BB}" dt="2021-11-04T12:47:36.108" v="371" actId="478"/>
          <ac:spMkLst>
            <pc:docMk/>
            <pc:sldMk cId="341737032" sldId="257"/>
            <ac:spMk id="24" creationId="{B1181FA6-73BC-48CC-88BF-299BECA0A138}"/>
          </ac:spMkLst>
        </pc:spChg>
        <pc:spChg chg="del">
          <ac:chgData name="Amalie Vognsen" userId="65455ba1-06bf-4828-9c8c-3081f7b63abb" providerId="ADAL" clId="{B943123D-D9EF-4851-91A6-686481A2C6BB}" dt="2021-11-04T12:38:13.441" v="205" actId="478"/>
          <ac:spMkLst>
            <pc:docMk/>
            <pc:sldMk cId="341737032" sldId="257"/>
            <ac:spMk id="27" creationId="{EBA6EFF7-C370-4034-8205-98D20F01BFD4}"/>
          </ac:spMkLst>
        </pc:spChg>
        <pc:spChg chg="add mod">
          <ac:chgData name="Amalie Vognsen" userId="65455ba1-06bf-4828-9c8c-3081f7b63abb" providerId="ADAL" clId="{B943123D-D9EF-4851-91A6-686481A2C6BB}" dt="2021-11-04T12:48:32.575" v="407" actId="20577"/>
          <ac:spMkLst>
            <pc:docMk/>
            <pc:sldMk cId="341737032" sldId="257"/>
            <ac:spMk id="35" creationId="{97897692-B5A0-44E0-80B5-627FBAC4515C}"/>
          </ac:spMkLst>
        </pc:spChg>
        <pc:spChg chg="add mod">
          <ac:chgData name="Amalie Vognsen" userId="65455ba1-06bf-4828-9c8c-3081f7b63abb" providerId="ADAL" clId="{B943123D-D9EF-4851-91A6-686481A2C6BB}" dt="2021-11-04T12:47:37.408" v="372"/>
          <ac:spMkLst>
            <pc:docMk/>
            <pc:sldMk cId="341737032" sldId="257"/>
            <ac:spMk id="38" creationId="{528F7B9F-2160-4B57-A934-094C61AD8DBE}"/>
          </ac:spMkLst>
        </pc:spChg>
        <pc:spChg chg="add mod">
          <ac:chgData name="Amalie Vognsen" userId="65455ba1-06bf-4828-9c8c-3081f7b63abb" providerId="ADAL" clId="{B943123D-D9EF-4851-91A6-686481A2C6BB}" dt="2021-11-04T12:47:37.408" v="372"/>
          <ac:spMkLst>
            <pc:docMk/>
            <pc:sldMk cId="341737032" sldId="257"/>
            <ac:spMk id="39" creationId="{5D24C189-F43F-4528-B24A-F8FA5680CEAF}"/>
          </ac:spMkLst>
        </pc:spChg>
        <pc:spChg chg="add mod">
          <ac:chgData name="Amalie Vognsen" userId="65455ba1-06bf-4828-9c8c-3081f7b63abb" providerId="ADAL" clId="{B943123D-D9EF-4851-91A6-686481A2C6BB}" dt="2021-11-04T12:47:37.408" v="372"/>
          <ac:spMkLst>
            <pc:docMk/>
            <pc:sldMk cId="341737032" sldId="257"/>
            <ac:spMk id="40" creationId="{40E0A1C4-FA13-4B6F-93AD-74BC7A30948F}"/>
          </ac:spMkLst>
        </pc:spChg>
        <pc:spChg chg="add mod">
          <ac:chgData name="Amalie Vognsen" userId="65455ba1-06bf-4828-9c8c-3081f7b63abb" providerId="ADAL" clId="{B943123D-D9EF-4851-91A6-686481A2C6BB}" dt="2021-11-04T12:47:37.408" v="372"/>
          <ac:spMkLst>
            <pc:docMk/>
            <pc:sldMk cId="341737032" sldId="257"/>
            <ac:spMk id="41" creationId="{D725A867-6A0D-4E14-BBCE-B44F82C5541F}"/>
          </ac:spMkLst>
        </pc:spChg>
        <pc:spChg chg="add mod">
          <ac:chgData name="Amalie Vognsen" userId="65455ba1-06bf-4828-9c8c-3081f7b63abb" providerId="ADAL" clId="{B943123D-D9EF-4851-91A6-686481A2C6BB}" dt="2021-11-04T12:47:37.408" v="372"/>
          <ac:spMkLst>
            <pc:docMk/>
            <pc:sldMk cId="341737032" sldId="257"/>
            <ac:spMk id="42" creationId="{71A88C66-DE30-48D9-B2B6-A23BE5DC5AE7}"/>
          </ac:spMkLst>
        </pc:spChg>
        <pc:grpChg chg="del">
          <ac:chgData name="Amalie Vognsen" userId="65455ba1-06bf-4828-9c8c-3081f7b63abb" providerId="ADAL" clId="{B943123D-D9EF-4851-91A6-686481A2C6BB}" dt="2021-11-04T12:47:33.092" v="369" actId="478"/>
          <ac:grpSpMkLst>
            <pc:docMk/>
            <pc:sldMk cId="341737032" sldId="257"/>
            <ac:grpSpMk id="28" creationId="{3D7BF3CF-607B-4A3E-A61C-9B5D2DD239E0}"/>
          </ac:grpSpMkLst>
        </pc:grpChg>
        <pc:grpChg chg="del">
          <ac:chgData name="Amalie Vognsen" userId="65455ba1-06bf-4828-9c8c-3081f7b63abb" providerId="ADAL" clId="{B943123D-D9EF-4851-91A6-686481A2C6BB}" dt="2021-11-04T12:47:34.525" v="370" actId="478"/>
          <ac:grpSpMkLst>
            <pc:docMk/>
            <pc:sldMk cId="341737032" sldId="257"/>
            <ac:grpSpMk id="31" creationId="{9E9C474B-E994-4475-BBDE-14811F877B3A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48:41.192" v="419" actId="20577"/>
        <pc:sldMkLst>
          <pc:docMk/>
          <pc:sldMk cId="3058051551" sldId="258"/>
        </pc:sldMkLst>
        <pc:spChg chg="add mod">
          <ac:chgData name="Amalie Vognsen" userId="65455ba1-06bf-4828-9c8c-3081f7b63abb" providerId="ADAL" clId="{B943123D-D9EF-4851-91A6-686481A2C6BB}" dt="2021-11-04T12:38:51.707" v="212"/>
          <ac:spMkLst>
            <pc:docMk/>
            <pc:sldMk cId="3058051551" sldId="258"/>
            <ac:spMk id="19" creationId="{50C6B0CB-9B99-4964-9095-873EF0C91FA8}"/>
          </ac:spMkLst>
        </pc:spChg>
        <pc:spChg chg="add mod">
          <ac:chgData name="Amalie Vognsen" userId="65455ba1-06bf-4828-9c8c-3081f7b63abb" providerId="ADAL" clId="{B943123D-D9EF-4851-91A6-686481A2C6BB}" dt="2021-11-04T12:38:51.707" v="212"/>
          <ac:spMkLst>
            <pc:docMk/>
            <pc:sldMk cId="3058051551" sldId="258"/>
            <ac:spMk id="20" creationId="{EA3F75DF-99C8-4AB2-8559-3A802AA363FC}"/>
          </ac:spMkLst>
        </pc:spChg>
        <pc:spChg chg="add mod">
          <ac:chgData name="Amalie Vognsen" userId="65455ba1-06bf-4828-9c8c-3081f7b63abb" providerId="ADAL" clId="{B943123D-D9EF-4851-91A6-686481A2C6BB}" dt="2021-11-04T12:38:51.707" v="212"/>
          <ac:spMkLst>
            <pc:docMk/>
            <pc:sldMk cId="3058051551" sldId="258"/>
            <ac:spMk id="21" creationId="{E8F772FB-63F6-4920-90CC-A0DF0645CA46}"/>
          </ac:spMkLst>
        </pc:spChg>
        <pc:spChg chg="del">
          <ac:chgData name="Amalie Vognsen" userId="65455ba1-06bf-4828-9c8c-3081f7b63abb" providerId="ADAL" clId="{B943123D-D9EF-4851-91A6-686481A2C6BB}" dt="2021-11-04T12:38:46.874" v="209" actId="478"/>
          <ac:spMkLst>
            <pc:docMk/>
            <pc:sldMk cId="3058051551" sldId="258"/>
            <ac:spMk id="22" creationId="{EAD5D6D6-A451-4A41-8E71-3FB9477FC2FF}"/>
          </ac:spMkLst>
        </pc:spChg>
        <pc:spChg chg="del">
          <ac:chgData name="Amalie Vognsen" userId="65455ba1-06bf-4828-9c8c-3081f7b63abb" providerId="ADAL" clId="{B943123D-D9EF-4851-91A6-686481A2C6BB}" dt="2021-11-04T12:38:48.607" v="210" actId="478"/>
          <ac:spMkLst>
            <pc:docMk/>
            <pc:sldMk cId="3058051551" sldId="258"/>
            <ac:spMk id="23" creationId="{021921A8-C798-478D-809D-6A4E9672C365}"/>
          </ac:spMkLst>
        </pc:spChg>
        <pc:spChg chg="del">
          <ac:chgData name="Amalie Vognsen" userId="65455ba1-06bf-4828-9c8c-3081f7b63abb" providerId="ADAL" clId="{B943123D-D9EF-4851-91A6-686481A2C6BB}" dt="2021-11-04T12:47:52.409" v="375" actId="478"/>
          <ac:spMkLst>
            <pc:docMk/>
            <pc:sldMk cId="3058051551" sldId="258"/>
            <ac:spMk id="24" creationId="{29961D9A-AB5F-4F92-89F1-69FCA4E87E21}"/>
          </ac:spMkLst>
        </pc:spChg>
        <pc:spChg chg="mod">
          <ac:chgData name="Amalie Vognsen" userId="65455ba1-06bf-4828-9c8c-3081f7b63abb" providerId="ADAL" clId="{B943123D-D9EF-4851-91A6-686481A2C6BB}" dt="2021-11-04T12:38:45.023" v="208" actId="1035"/>
          <ac:spMkLst>
            <pc:docMk/>
            <pc:sldMk cId="3058051551" sldId="258"/>
            <ac:spMk id="25" creationId="{FDED3681-8F78-4AF6-BC60-AEE1FC274EA5}"/>
          </ac:spMkLst>
        </pc:spChg>
        <pc:spChg chg="del">
          <ac:chgData name="Amalie Vognsen" userId="65455ba1-06bf-4828-9c8c-3081f7b63abb" providerId="ADAL" clId="{B943123D-D9EF-4851-91A6-686481A2C6BB}" dt="2021-11-04T12:38:50.541" v="211" actId="478"/>
          <ac:spMkLst>
            <pc:docMk/>
            <pc:sldMk cId="3058051551" sldId="258"/>
            <ac:spMk id="27" creationId="{0584FE58-D17E-4C65-BCFD-3F62157B5A91}"/>
          </ac:spMkLst>
        </pc:spChg>
        <pc:spChg chg="add mod">
          <ac:chgData name="Amalie Vognsen" userId="65455ba1-06bf-4828-9c8c-3081f7b63abb" providerId="ADAL" clId="{B943123D-D9EF-4851-91A6-686481A2C6BB}" dt="2021-11-04T12:48:41.192" v="419" actId="20577"/>
          <ac:spMkLst>
            <pc:docMk/>
            <pc:sldMk cId="3058051551" sldId="258"/>
            <ac:spMk id="35" creationId="{E436DC54-FF5D-410D-8A17-1BBDF323E92E}"/>
          </ac:spMkLst>
        </pc:spChg>
        <pc:spChg chg="add mod">
          <ac:chgData name="Amalie Vognsen" userId="65455ba1-06bf-4828-9c8c-3081f7b63abb" providerId="ADAL" clId="{B943123D-D9EF-4851-91A6-686481A2C6BB}" dt="2021-11-04T12:47:53.608" v="376"/>
          <ac:spMkLst>
            <pc:docMk/>
            <pc:sldMk cId="3058051551" sldId="258"/>
            <ac:spMk id="38" creationId="{48164488-79B5-4CF0-8553-A00ECCD83A23}"/>
          </ac:spMkLst>
        </pc:spChg>
        <pc:spChg chg="add mod">
          <ac:chgData name="Amalie Vognsen" userId="65455ba1-06bf-4828-9c8c-3081f7b63abb" providerId="ADAL" clId="{B943123D-D9EF-4851-91A6-686481A2C6BB}" dt="2021-11-04T12:47:53.608" v="376"/>
          <ac:spMkLst>
            <pc:docMk/>
            <pc:sldMk cId="3058051551" sldId="258"/>
            <ac:spMk id="39" creationId="{CD1DCA52-71C8-4E6D-B7E2-3BEEF869BC09}"/>
          </ac:spMkLst>
        </pc:spChg>
        <pc:spChg chg="add mod">
          <ac:chgData name="Amalie Vognsen" userId="65455ba1-06bf-4828-9c8c-3081f7b63abb" providerId="ADAL" clId="{B943123D-D9EF-4851-91A6-686481A2C6BB}" dt="2021-11-04T12:47:53.608" v="376"/>
          <ac:spMkLst>
            <pc:docMk/>
            <pc:sldMk cId="3058051551" sldId="258"/>
            <ac:spMk id="40" creationId="{1A8C754D-9DCA-4541-9A53-06A961F33E7A}"/>
          </ac:spMkLst>
        </pc:spChg>
        <pc:spChg chg="add mod">
          <ac:chgData name="Amalie Vognsen" userId="65455ba1-06bf-4828-9c8c-3081f7b63abb" providerId="ADAL" clId="{B943123D-D9EF-4851-91A6-686481A2C6BB}" dt="2021-11-04T12:47:53.608" v="376"/>
          <ac:spMkLst>
            <pc:docMk/>
            <pc:sldMk cId="3058051551" sldId="258"/>
            <ac:spMk id="41" creationId="{B58B3288-77CC-48D7-8CDC-3F06F709A9E0}"/>
          </ac:spMkLst>
        </pc:spChg>
        <pc:spChg chg="add mod">
          <ac:chgData name="Amalie Vognsen" userId="65455ba1-06bf-4828-9c8c-3081f7b63abb" providerId="ADAL" clId="{B943123D-D9EF-4851-91A6-686481A2C6BB}" dt="2021-11-04T12:47:53.608" v="376"/>
          <ac:spMkLst>
            <pc:docMk/>
            <pc:sldMk cId="3058051551" sldId="258"/>
            <ac:spMk id="42" creationId="{C6ADB023-7BE0-40FF-A027-163DED4350CD}"/>
          </ac:spMkLst>
        </pc:spChg>
        <pc:grpChg chg="del">
          <ac:chgData name="Amalie Vognsen" userId="65455ba1-06bf-4828-9c8c-3081f7b63abb" providerId="ADAL" clId="{B943123D-D9EF-4851-91A6-686481A2C6BB}" dt="2021-11-04T12:47:49.509" v="373" actId="478"/>
          <ac:grpSpMkLst>
            <pc:docMk/>
            <pc:sldMk cId="3058051551" sldId="258"/>
            <ac:grpSpMk id="28" creationId="{2B18F5E2-F19E-44AF-A9CC-C0FC585EE0E4}"/>
          </ac:grpSpMkLst>
        </pc:grpChg>
        <pc:grpChg chg="del">
          <ac:chgData name="Amalie Vognsen" userId="65455ba1-06bf-4828-9c8c-3081f7b63abb" providerId="ADAL" clId="{B943123D-D9EF-4851-91A6-686481A2C6BB}" dt="2021-11-04T12:47:50.875" v="374" actId="478"/>
          <ac:grpSpMkLst>
            <pc:docMk/>
            <pc:sldMk cId="3058051551" sldId="258"/>
            <ac:grpSpMk id="31" creationId="{765953AE-D191-4F65-8A61-84413358AADE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48:15.509" v="394" actId="20577"/>
        <pc:sldMkLst>
          <pc:docMk/>
          <pc:sldMk cId="2423903158" sldId="259"/>
        </pc:sldMkLst>
        <pc:spChg chg="add mod">
          <ac:chgData name="Amalie Vognsen" userId="65455ba1-06bf-4828-9c8c-3081f7b63abb" providerId="ADAL" clId="{B943123D-D9EF-4851-91A6-686481A2C6BB}" dt="2021-11-04T12:39:11.490" v="216"/>
          <ac:spMkLst>
            <pc:docMk/>
            <pc:sldMk cId="2423903158" sldId="259"/>
            <ac:spMk id="19" creationId="{F8F16B37-B4AF-45C1-B166-CFE5635FCF6D}"/>
          </ac:spMkLst>
        </pc:spChg>
        <pc:spChg chg="add mod">
          <ac:chgData name="Amalie Vognsen" userId="65455ba1-06bf-4828-9c8c-3081f7b63abb" providerId="ADAL" clId="{B943123D-D9EF-4851-91A6-686481A2C6BB}" dt="2021-11-04T12:39:11.490" v="216"/>
          <ac:spMkLst>
            <pc:docMk/>
            <pc:sldMk cId="2423903158" sldId="259"/>
            <ac:spMk id="20" creationId="{4BF5849A-3898-47D2-AFB1-5E1E406E7C97}"/>
          </ac:spMkLst>
        </pc:spChg>
        <pc:spChg chg="add mod">
          <ac:chgData name="Amalie Vognsen" userId="65455ba1-06bf-4828-9c8c-3081f7b63abb" providerId="ADAL" clId="{B943123D-D9EF-4851-91A6-686481A2C6BB}" dt="2021-11-04T12:39:11.490" v="216"/>
          <ac:spMkLst>
            <pc:docMk/>
            <pc:sldMk cId="2423903158" sldId="259"/>
            <ac:spMk id="21" creationId="{B65B9C67-67ED-4BE2-B735-1B0AE8CEAAF9}"/>
          </ac:spMkLst>
        </pc:spChg>
        <pc:spChg chg="del">
          <ac:chgData name="Amalie Vognsen" userId="65455ba1-06bf-4828-9c8c-3081f7b63abb" providerId="ADAL" clId="{B943123D-D9EF-4851-91A6-686481A2C6BB}" dt="2021-11-04T12:39:08.941" v="214" actId="478"/>
          <ac:spMkLst>
            <pc:docMk/>
            <pc:sldMk cId="2423903158" sldId="259"/>
            <ac:spMk id="22" creationId="{BA427FE1-2ABA-4E0A-BFAD-FD9EA4031B2A}"/>
          </ac:spMkLst>
        </pc:spChg>
        <pc:spChg chg="del">
          <ac:chgData name="Amalie Vognsen" userId="65455ba1-06bf-4828-9c8c-3081f7b63abb" providerId="ADAL" clId="{B943123D-D9EF-4851-91A6-686481A2C6BB}" dt="2021-11-04T12:39:08.224" v="213" actId="478"/>
          <ac:spMkLst>
            <pc:docMk/>
            <pc:sldMk cId="2423903158" sldId="259"/>
            <ac:spMk id="23" creationId="{21206A27-34BF-4BEB-A062-A7C0E428B807}"/>
          </ac:spMkLst>
        </pc:spChg>
        <pc:spChg chg="del">
          <ac:chgData name="Amalie Vognsen" userId="65455ba1-06bf-4828-9c8c-3081f7b63abb" providerId="ADAL" clId="{B943123D-D9EF-4851-91A6-686481A2C6BB}" dt="2021-11-04T12:48:04.375" v="379" actId="478"/>
          <ac:spMkLst>
            <pc:docMk/>
            <pc:sldMk cId="2423903158" sldId="259"/>
            <ac:spMk id="24" creationId="{3568B166-2D24-4336-A7BA-7C31113C4021}"/>
          </ac:spMkLst>
        </pc:spChg>
        <pc:spChg chg="del">
          <ac:chgData name="Amalie Vognsen" userId="65455ba1-06bf-4828-9c8c-3081f7b63abb" providerId="ADAL" clId="{B943123D-D9EF-4851-91A6-686481A2C6BB}" dt="2021-11-04T12:39:10.411" v="215" actId="478"/>
          <ac:spMkLst>
            <pc:docMk/>
            <pc:sldMk cId="2423903158" sldId="259"/>
            <ac:spMk id="27" creationId="{551B58A9-0848-4C5F-9798-3CD5E3337FB6}"/>
          </ac:spMkLst>
        </pc:spChg>
        <pc:spChg chg="add mod">
          <ac:chgData name="Amalie Vognsen" userId="65455ba1-06bf-4828-9c8c-3081f7b63abb" providerId="ADAL" clId="{B943123D-D9EF-4851-91A6-686481A2C6BB}" dt="2021-11-04T12:48:15.509" v="394" actId="20577"/>
          <ac:spMkLst>
            <pc:docMk/>
            <pc:sldMk cId="2423903158" sldId="259"/>
            <ac:spMk id="35" creationId="{80C6FEAD-A43B-4948-AA10-CE9ACAF8D4C8}"/>
          </ac:spMkLst>
        </pc:spChg>
        <pc:spChg chg="add mod">
          <ac:chgData name="Amalie Vognsen" userId="65455ba1-06bf-4828-9c8c-3081f7b63abb" providerId="ADAL" clId="{B943123D-D9EF-4851-91A6-686481A2C6BB}" dt="2021-11-04T12:48:05.725" v="380"/>
          <ac:spMkLst>
            <pc:docMk/>
            <pc:sldMk cId="2423903158" sldId="259"/>
            <ac:spMk id="38" creationId="{521FFD47-0916-4A9A-BFE3-95B2F62E0D7D}"/>
          </ac:spMkLst>
        </pc:spChg>
        <pc:spChg chg="add mod">
          <ac:chgData name="Amalie Vognsen" userId="65455ba1-06bf-4828-9c8c-3081f7b63abb" providerId="ADAL" clId="{B943123D-D9EF-4851-91A6-686481A2C6BB}" dt="2021-11-04T12:48:05.725" v="380"/>
          <ac:spMkLst>
            <pc:docMk/>
            <pc:sldMk cId="2423903158" sldId="259"/>
            <ac:spMk id="39" creationId="{8D694ABA-A53B-4448-B3EA-F2AB5A2400C2}"/>
          </ac:spMkLst>
        </pc:spChg>
        <pc:spChg chg="add mod">
          <ac:chgData name="Amalie Vognsen" userId="65455ba1-06bf-4828-9c8c-3081f7b63abb" providerId="ADAL" clId="{B943123D-D9EF-4851-91A6-686481A2C6BB}" dt="2021-11-04T12:48:05.725" v="380"/>
          <ac:spMkLst>
            <pc:docMk/>
            <pc:sldMk cId="2423903158" sldId="259"/>
            <ac:spMk id="40" creationId="{A93E5B8A-C310-4170-8392-7F47C37E590D}"/>
          </ac:spMkLst>
        </pc:spChg>
        <pc:spChg chg="add mod">
          <ac:chgData name="Amalie Vognsen" userId="65455ba1-06bf-4828-9c8c-3081f7b63abb" providerId="ADAL" clId="{B943123D-D9EF-4851-91A6-686481A2C6BB}" dt="2021-11-04T12:48:05.725" v="380"/>
          <ac:spMkLst>
            <pc:docMk/>
            <pc:sldMk cId="2423903158" sldId="259"/>
            <ac:spMk id="41" creationId="{03181A47-0F94-43FD-B23A-4ED40172DF5B}"/>
          </ac:spMkLst>
        </pc:spChg>
        <pc:spChg chg="add mod">
          <ac:chgData name="Amalie Vognsen" userId="65455ba1-06bf-4828-9c8c-3081f7b63abb" providerId="ADAL" clId="{B943123D-D9EF-4851-91A6-686481A2C6BB}" dt="2021-11-04T12:48:05.725" v="380"/>
          <ac:spMkLst>
            <pc:docMk/>
            <pc:sldMk cId="2423903158" sldId="259"/>
            <ac:spMk id="42" creationId="{B988FCAE-5DBF-4737-9CE2-7DFB21A07107}"/>
          </ac:spMkLst>
        </pc:spChg>
        <pc:grpChg chg="del">
          <ac:chgData name="Amalie Vognsen" userId="65455ba1-06bf-4828-9c8c-3081f7b63abb" providerId="ADAL" clId="{B943123D-D9EF-4851-91A6-686481A2C6BB}" dt="2021-11-04T12:48:01.325" v="377" actId="478"/>
          <ac:grpSpMkLst>
            <pc:docMk/>
            <pc:sldMk cId="2423903158" sldId="259"/>
            <ac:grpSpMk id="28" creationId="{A7A6570D-221F-40D1-AAD2-BA6A4DFAAFB5}"/>
          </ac:grpSpMkLst>
        </pc:grpChg>
        <pc:grpChg chg="del">
          <ac:chgData name="Amalie Vognsen" userId="65455ba1-06bf-4828-9c8c-3081f7b63abb" providerId="ADAL" clId="{B943123D-D9EF-4851-91A6-686481A2C6BB}" dt="2021-11-04T12:48:02.559" v="378" actId="478"/>
          <ac:grpSpMkLst>
            <pc:docMk/>
            <pc:sldMk cId="2423903158" sldId="259"/>
            <ac:grpSpMk id="31" creationId="{81231FC6-8BEC-489A-9440-9DF8F7EF0632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49:02.109" v="443" actId="20577"/>
        <pc:sldMkLst>
          <pc:docMk/>
          <pc:sldMk cId="258671119" sldId="260"/>
        </pc:sldMkLst>
        <pc:spChg chg="add mod">
          <ac:chgData name="Amalie Vognsen" userId="65455ba1-06bf-4828-9c8c-3081f7b63abb" providerId="ADAL" clId="{B943123D-D9EF-4851-91A6-686481A2C6BB}" dt="2021-11-04T12:39:20.407" v="220"/>
          <ac:spMkLst>
            <pc:docMk/>
            <pc:sldMk cId="258671119" sldId="260"/>
            <ac:spMk id="19" creationId="{700D4ED6-1577-4A27-A87F-A6026373F3D0}"/>
          </ac:spMkLst>
        </pc:spChg>
        <pc:spChg chg="add mod">
          <ac:chgData name="Amalie Vognsen" userId="65455ba1-06bf-4828-9c8c-3081f7b63abb" providerId="ADAL" clId="{B943123D-D9EF-4851-91A6-686481A2C6BB}" dt="2021-11-04T12:39:20.407" v="220"/>
          <ac:spMkLst>
            <pc:docMk/>
            <pc:sldMk cId="258671119" sldId="260"/>
            <ac:spMk id="20" creationId="{D10BAB1F-460D-44D7-A670-AB8ED61E1192}"/>
          </ac:spMkLst>
        </pc:spChg>
        <pc:spChg chg="add mod">
          <ac:chgData name="Amalie Vognsen" userId="65455ba1-06bf-4828-9c8c-3081f7b63abb" providerId="ADAL" clId="{B943123D-D9EF-4851-91A6-686481A2C6BB}" dt="2021-11-04T12:39:20.407" v="220"/>
          <ac:spMkLst>
            <pc:docMk/>
            <pc:sldMk cId="258671119" sldId="260"/>
            <ac:spMk id="21" creationId="{5C6B1A15-8F09-4C84-9CE5-5139AE28639F}"/>
          </ac:spMkLst>
        </pc:spChg>
        <pc:spChg chg="del">
          <ac:chgData name="Amalie Vognsen" userId="65455ba1-06bf-4828-9c8c-3081f7b63abb" providerId="ADAL" clId="{B943123D-D9EF-4851-91A6-686481A2C6BB}" dt="2021-11-04T12:39:16.524" v="217" actId="478"/>
          <ac:spMkLst>
            <pc:docMk/>
            <pc:sldMk cId="258671119" sldId="260"/>
            <ac:spMk id="22" creationId="{18B62E8B-5EDE-4EEA-9198-0C7B09D3D3F7}"/>
          </ac:spMkLst>
        </pc:spChg>
        <pc:spChg chg="del">
          <ac:chgData name="Amalie Vognsen" userId="65455ba1-06bf-4828-9c8c-3081f7b63abb" providerId="ADAL" clId="{B943123D-D9EF-4851-91A6-686481A2C6BB}" dt="2021-11-04T12:39:17.491" v="218" actId="478"/>
          <ac:spMkLst>
            <pc:docMk/>
            <pc:sldMk cId="258671119" sldId="260"/>
            <ac:spMk id="23" creationId="{33FA2786-914E-4E4B-BA8E-CCAEFD807287}"/>
          </ac:spMkLst>
        </pc:spChg>
        <pc:spChg chg="del">
          <ac:chgData name="Amalie Vognsen" userId="65455ba1-06bf-4828-9c8c-3081f7b63abb" providerId="ADAL" clId="{B943123D-D9EF-4851-91A6-686481A2C6BB}" dt="2021-11-04T12:48:51.942" v="422" actId="478"/>
          <ac:spMkLst>
            <pc:docMk/>
            <pc:sldMk cId="258671119" sldId="260"/>
            <ac:spMk id="24" creationId="{6EFA84D8-0F1F-488B-A793-6F78707298D8}"/>
          </ac:spMkLst>
        </pc:spChg>
        <pc:spChg chg="del">
          <ac:chgData name="Amalie Vognsen" userId="65455ba1-06bf-4828-9c8c-3081f7b63abb" providerId="ADAL" clId="{B943123D-D9EF-4851-91A6-686481A2C6BB}" dt="2021-11-04T12:39:19.291" v="219" actId="478"/>
          <ac:spMkLst>
            <pc:docMk/>
            <pc:sldMk cId="258671119" sldId="260"/>
            <ac:spMk id="27" creationId="{16B910BC-B2A8-4FD4-A38C-A71F0383D20F}"/>
          </ac:spMkLst>
        </pc:spChg>
        <pc:spChg chg="add mod">
          <ac:chgData name="Amalie Vognsen" userId="65455ba1-06bf-4828-9c8c-3081f7b63abb" providerId="ADAL" clId="{B943123D-D9EF-4851-91A6-686481A2C6BB}" dt="2021-11-04T12:49:02.109" v="443" actId="20577"/>
          <ac:spMkLst>
            <pc:docMk/>
            <pc:sldMk cId="258671119" sldId="260"/>
            <ac:spMk id="35" creationId="{8D6C3CB7-06A5-497D-AF57-5464A7D231FF}"/>
          </ac:spMkLst>
        </pc:spChg>
        <pc:spChg chg="add mod">
          <ac:chgData name="Amalie Vognsen" userId="65455ba1-06bf-4828-9c8c-3081f7b63abb" providerId="ADAL" clId="{B943123D-D9EF-4851-91A6-686481A2C6BB}" dt="2021-11-04T12:48:53.242" v="423"/>
          <ac:spMkLst>
            <pc:docMk/>
            <pc:sldMk cId="258671119" sldId="260"/>
            <ac:spMk id="38" creationId="{4E15C0EC-3C46-439D-B7BE-747064B108A7}"/>
          </ac:spMkLst>
        </pc:spChg>
        <pc:spChg chg="add mod">
          <ac:chgData name="Amalie Vognsen" userId="65455ba1-06bf-4828-9c8c-3081f7b63abb" providerId="ADAL" clId="{B943123D-D9EF-4851-91A6-686481A2C6BB}" dt="2021-11-04T12:48:53.242" v="423"/>
          <ac:spMkLst>
            <pc:docMk/>
            <pc:sldMk cId="258671119" sldId="260"/>
            <ac:spMk id="39" creationId="{19936ACA-2B50-4076-AF6B-377E3976D57F}"/>
          </ac:spMkLst>
        </pc:spChg>
        <pc:spChg chg="add mod">
          <ac:chgData name="Amalie Vognsen" userId="65455ba1-06bf-4828-9c8c-3081f7b63abb" providerId="ADAL" clId="{B943123D-D9EF-4851-91A6-686481A2C6BB}" dt="2021-11-04T12:48:53.242" v="423"/>
          <ac:spMkLst>
            <pc:docMk/>
            <pc:sldMk cId="258671119" sldId="260"/>
            <ac:spMk id="40" creationId="{2126A645-5E0A-4A43-8ECA-9F7412881D08}"/>
          </ac:spMkLst>
        </pc:spChg>
        <pc:spChg chg="add mod">
          <ac:chgData name="Amalie Vognsen" userId="65455ba1-06bf-4828-9c8c-3081f7b63abb" providerId="ADAL" clId="{B943123D-D9EF-4851-91A6-686481A2C6BB}" dt="2021-11-04T12:48:53.242" v="423"/>
          <ac:spMkLst>
            <pc:docMk/>
            <pc:sldMk cId="258671119" sldId="260"/>
            <ac:spMk id="41" creationId="{1B22D656-703A-406F-AF98-2F6081DF14D0}"/>
          </ac:spMkLst>
        </pc:spChg>
        <pc:spChg chg="add mod">
          <ac:chgData name="Amalie Vognsen" userId="65455ba1-06bf-4828-9c8c-3081f7b63abb" providerId="ADAL" clId="{B943123D-D9EF-4851-91A6-686481A2C6BB}" dt="2021-11-04T12:48:53.242" v="423"/>
          <ac:spMkLst>
            <pc:docMk/>
            <pc:sldMk cId="258671119" sldId="260"/>
            <ac:spMk id="42" creationId="{D48646DB-D3CF-412A-8361-024768D06C7B}"/>
          </ac:spMkLst>
        </pc:spChg>
        <pc:grpChg chg="del">
          <ac:chgData name="Amalie Vognsen" userId="65455ba1-06bf-4828-9c8c-3081f7b63abb" providerId="ADAL" clId="{B943123D-D9EF-4851-91A6-686481A2C6BB}" dt="2021-11-04T12:48:49.475" v="420" actId="478"/>
          <ac:grpSpMkLst>
            <pc:docMk/>
            <pc:sldMk cId="258671119" sldId="260"/>
            <ac:grpSpMk id="28" creationId="{19904481-20DF-42B4-920F-AAFBE157FF2A}"/>
          </ac:grpSpMkLst>
        </pc:grpChg>
        <pc:grpChg chg="del">
          <ac:chgData name="Amalie Vognsen" userId="65455ba1-06bf-4828-9c8c-3081f7b63abb" providerId="ADAL" clId="{B943123D-D9EF-4851-91A6-686481A2C6BB}" dt="2021-11-04T12:48:50.409" v="421" actId="478"/>
          <ac:grpSpMkLst>
            <pc:docMk/>
            <pc:sldMk cId="258671119" sldId="260"/>
            <ac:grpSpMk id="31" creationId="{0A005C81-CA43-401A-8013-9FA5F2890E2E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50:15.092" v="470" actId="1036"/>
        <pc:sldMkLst>
          <pc:docMk/>
          <pc:sldMk cId="2580921818" sldId="261"/>
        </pc:sldMkLst>
        <pc:spChg chg="mod">
          <ac:chgData name="Amalie Vognsen" userId="65455ba1-06bf-4828-9c8c-3081f7b63abb" providerId="ADAL" clId="{B943123D-D9EF-4851-91A6-686481A2C6BB}" dt="2021-11-04T12:36:33.623" v="105" actId="20577"/>
          <ac:spMkLst>
            <pc:docMk/>
            <pc:sldMk cId="2580921818" sldId="261"/>
            <ac:spMk id="5" creationId="{3CFCAC17-C3F4-43D4-AC9C-84F5D9BE47D3}"/>
          </ac:spMkLst>
        </pc:spChg>
        <pc:spChg chg="mod">
          <ac:chgData name="Amalie Vognsen" userId="65455ba1-06bf-4828-9c8c-3081f7b63abb" providerId="ADAL" clId="{B943123D-D9EF-4851-91A6-686481A2C6BB}" dt="2021-11-04T12:36:49.173" v="141" actId="20577"/>
          <ac:spMkLst>
            <pc:docMk/>
            <pc:sldMk cId="2580921818" sldId="261"/>
            <ac:spMk id="6" creationId="{A5D2D22C-6FFE-44EE-A210-9C0EDE19E67B}"/>
          </ac:spMkLst>
        </pc:spChg>
        <pc:spChg chg="del">
          <ac:chgData name="Amalie Vognsen" userId="65455ba1-06bf-4828-9c8c-3081f7b63abb" providerId="ADAL" clId="{B943123D-D9EF-4851-91A6-686481A2C6BB}" dt="2021-11-04T12:49:35.025" v="446" actId="478"/>
          <ac:spMkLst>
            <pc:docMk/>
            <pc:sldMk cId="2580921818" sldId="261"/>
            <ac:spMk id="7" creationId="{9F550ECE-E3C9-4E3B-B467-A9038A5DB6A7}"/>
          </ac:spMkLst>
        </pc:spChg>
        <pc:spChg chg="mod">
          <ac:chgData name="Amalie Vognsen" userId="65455ba1-06bf-4828-9c8c-3081f7b63abb" providerId="ADAL" clId="{B943123D-D9EF-4851-91A6-686481A2C6BB}" dt="2021-11-04T12:50:15.092" v="470" actId="1036"/>
          <ac:spMkLst>
            <pc:docMk/>
            <pc:sldMk cId="2580921818" sldId="261"/>
            <ac:spMk id="9" creationId="{3F11C664-04B0-409B-AD96-1A58A1A2698C}"/>
          </ac:spMkLst>
        </pc:spChg>
        <pc:spChg chg="mod">
          <ac:chgData name="Amalie Vognsen" userId="65455ba1-06bf-4828-9c8c-3081f7b63abb" providerId="ADAL" clId="{B943123D-D9EF-4851-91A6-686481A2C6BB}" dt="2021-11-04T12:37:08.906" v="143" actId="14100"/>
          <ac:spMkLst>
            <pc:docMk/>
            <pc:sldMk cId="2580921818" sldId="261"/>
            <ac:spMk id="12" creationId="{931C15BE-4768-47AC-969D-A643C3B4FF1F}"/>
          </ac:spMkLst>
        </pc:spChg>
        <pc:spChg chg="add mod">
          <ac:chgData name="Amalie Vognsen" userId="65455ba1-06bf-4828-9c8c-3081f7b63abb" providerId="ADAL" clId="{B943123D-D9EF-4851-91A6-686481A2C6BB}" dt="2021-11-04T12:49:43.911" v="455" actId="1036"/>
          <ac:spMkLst>
            <pc:docMk/>
            <pc:sldMk cId="2580921818" sldId="261"/>
            <ac:spMk id="23" creationId="{E905984E-8669-4001-ADB1-11696B565F05}"/>
          </ac:spMkLst>
        </pc:spChg>
        <pc:spChg chg="add mod">
          <ac:chgData name="Amalie Vognsen" userId="65455ba1-06bf-4828-9c8c-3081f7b63abb" providerId="ADAL" clId="{B943123D-D9EF-4851-91A6-686481A2C6BB}" dt="2021-11-04T12:49:43.911" v="455" actId="1036"/>
          <ac:spMkLst>
            <pc:docMk/>
            <pc:sldMk cId="2580921818" sldId="261"/>
            <ac:spMk id="24" creationId="{A2A7323B-77DB-42F4-B70E-10AAD6D09535}"/>
          </ac:spMkLst>
        </pc:spChg>
        <pc:spChg chg="add mod">
          <ac:chgData name="Amalie Vognsen" userId="65455ba1-06bf-4828-9c8c-3081f7b63abb" providerId="ADAL" clId="{B943123D-D9EF-4851-91A6-686481A2C6BB}" dt="2021-11-04T12:49:43.911" v="455" actId="1036"/>
          <ac:spMkLst>
            <pc:docMk/>
            <pc:sldMk cId="2580921818" sldId="261"/>
            <ac:spMk id="25" creationId="{0B1A7A38-FA91-4A8E-BF3A-2512C7F278D4}"/>
          </ac:spMkLst>
        </pc:spChg>
        <pc:spChg chg="add mod">
          <ac:chgData name="Amalie Vognsen" userId="65455ba1-06bf-4828-9c8c-3081f7b63abb" providerId="ADAL" clId="{B943123D-D9EF-4851-91A6-686481A2C6BB}" dt="2021-11-04T12:49:43.911" v="455" actId="1036"/>
          <ac:spMkLst>
            <pc:docMk/>
            <pc:sldMk cId="2580921818" sldId="261"/>
            <ac:spMk id="26" creationId="{65BF7D85-C542-47BA-9A4E-C1715900AE00}"/>
          </ac:spMkLst>
        </pc:spChg>
        <pc:spChg chg="add mod">
          <ac:chgData name="Amalie Vognsen" userId="65455ba1-06bf-4828-9c8c-3081f7b63abb" providerId="ADAL" clId="{B943123D-D9EF-4851-91A6-686481A2C6BB}" dt="2021-11-04T12:49:43.911" v="455" actId="1036"/>
          <ac:spMkLst>
            <pc:docMk/>
            <pc:sldMk cId="2580921818" sldId="261"/>
            <ac:spMk id="27" creationId="{893706ED-7F75-4A98-A934-C089CF9B3691}"/>
          </ac:spMkLst>
        </pc:spChg>
        <pc:spChg chg="add mod">
          <ac:chgData name="Amalie Vognsen" userId="65455ba1-06bf-4828-9c8c-3081f7b63abb" providerId="ADAL" clId="{B943123D-D9EF-4851-91A6-686481A2C6BB}" dt="2021-11-04T12:49:43.911" v="455" actId="1036"/>
          <ac:spMkLst>
            <pc:docMk/>
            <pc:sldMk cId="2580921818" sldId="261"/>
            <ac:spMk id="28" creationId="{16FF8CBD-6D70-47AD-8EEF-77DBA395B99A}"/>
          </ac:spMkLst>
        </pc:spChg>
        <pc:grpChg chg="del">
          <ac:chgData name="Amalie Vognsen" userId="65455ba1-06bf-4828-9c8c-3081f7b63abb" providerId="ADAL" clId="{B943123D-D9EF-4851-91A6-686481A2C6BB}" dt="2021-11-04T12:49:31.542" v="444" actId="478"/>
          <ac:grpSpMkLst>
            <pc:docMk/>
            <pc:sldMk cId="2580921818" sldId="261"/>
            <ac:grpSpMk id="20" creationId="{E8FE3D07-C92F-4CDA-BD86-20313AFC6D88}"/>
          </ac:grpSpMkLst>
        </pc:grpChg>
        <pc:grpChg chg="del">
          <ac:chgData name="Amalie Vognsen" userId="65455ba1-06bf-4828-9c8c-3081f7b63abb" providerId="ADAL" clId="{B943123D-D9EF-4851-91A6-686481A2C6BB}" dt="2021-11-04T12:49:32.692" v="445" actId="478"/>
          <ac:grpSpMkLst>
            <pc:docMk/>
            <pc:sldMk cId="2580921818" sldId="261"/>
            <ac:grpSpMk id="21" creationId="{3CC7E00F-F4F7-4D59-8737-F74565E5F820}"/>
          </ac:grpSpMkLst>
        </pc:grpChg>
        <pc:picChg chg="mod">
          <ac:chgData name="Amalie Vognsen" userId="65455ba1-06bf-4828-9c8c-3081f7b63abb" providerId="ADAL" clId="{B943123D-D9EF-4851-91A6-686481A2C6BB}" dt="2021-09-17T11:57:58.895" v="2" actId="1076"/>
          <ac:picMkLst>
            <pc:docMk/>
            <pc:sldMk cId="2580921818" sldId="261"/>
            <ac:picMk id="13" creationId="{8C6C59EB-E6D1-43BD-BBC6-E7A3FD4B3DAA}"/>
          </ac:picMkLst>
        </pc:picChg>
      </pc:sldChg>
      <pc:sldChg chg="addSp delSp modSp mod">
        <pc:chgData name="Amalie Vognsen" userId="65455ba1-06bf-4828-9c8c-3081f7b63abb" providerId="ADAL" clId="{B943123D-D9EF-4851-91A6-686481A2C6BB}" dt="2021-11-04T12:52:56.012" v="622" actId="1036"/>
        <pc:sldMkLst>
          <pc:docMk/>
          <pc:sldMk cId="2631305080" sldId="262"/>
        </pc:sldMkLst>
        <pc:spChg chg="mod">
          <ac:chgData name="Amalie Vognsen" userId="65455ba1-06bf-4828-9c8c-3081f7b63abb" providerId="ADAL" clId="{B943123D-D9EF-4851-91A6-686481A2C6BB}" dt="2021-11-04T12:37:26.490" v="165" actId="20577"/>
          <ac:spMkLst>
            <pc:docMk/>
            <pc:sldMk cId="2631305080" sldId="262"/>
            <ac:spMk id="5" creationId="{3CFCAC17-C3F4-43D4-AC9C-84F5D9BE47D3}"/>
          </ac:spMkLst>
        </pc:spChg>
        <pc:spChg chg="mod">
          <ac:chgData name="Amalie Vognsen" userId="65455ba1-06bf-4828-9c8c-3081f7b63abb" providerId="ADAL" clId="{B943123D-D9EF-4851-91A6-686481A2C6BB}" dt="2021-11-04T12:37:41.990" v="201" actId="20577"/>
          <ac:spMkLst>
            <pc:docMk/>
            <pc:sldMk cId="2631305080" sldId="262"/>
            <ac:spMk id="6" creationId="{A5D2D22C-6FFE-44EE-A210-9C0EDE19E67B}"/>
          </ac:spMkLst>
        </pc:spChg>
        <pc:spChg chg="del">
          <ac:chgData name="Amalie Vognsen" userId="65455ba1-06bf-4828-9c8c-3081f7b63abb" providerId="ADAL" clId="{B943123D-D9EF-4851-91A6-686481A2C6BB}" dt="2021-11-04T12:52:04.687" v="598" actId="478"/>
          <ac:spMkLst>
            <pc:docMk/>
            <pc:sldMk cId="2631305080" sldId="262"/>
            <ac:spMk id="7" creationId="{9F550ECE-E3C9-4E3B-B467-A9038A5DB6A7}"/>
          </ac:spMkLst>
        </pc:spChg>
        <pc:spChg chg="mod">
          <ac:chgData name="Amalie Vognsen" userId="65455ba1-06bf-4828-9c8c-3081f7b63abb" providerId="ADAL" clId="{B943123D-D9EF-4851-91A6-686481A2C6BB}" dt="2021-11-04T12:52:56.012" v="622" actId="1036"/>
          <ac:spMkLst>
            <pc:docMk/>
            <pc:sldMk cId="2631305080" sldId="262"/>
            <ac:spMk id="9" creationId="{3F11C664-04B0-409B-AD96-1A58A1A2698C}"/>
          </ac:spMkLst>
        </pc:spChg>
        <pc:spChg chg="mod">
          <ac:chgData name="Amalie Vognsen" userId="65455ba1-06bf-4828-9c8c-3081f7b63abb" providerId="ADAL" clId="{B943123D-D9EF-4851-91A6-686481A2C6BB}" dt="2021-11-04T12:37:48.323" v="202" actId="14100"/>
          <ac:spMkLst>
            <pc:docMk/>
            <pc:sldMk cId="2631305080" sldId="262"/>
            <ac:spMk id="12" creationId="{931C15BE-4768-47AC-969D-A643C3B4FF1F}"/>
          </ac:spMkLst>
        </pc:spChg>
        <pc:spChg chg="add mod">
          <ac:chgData name="Amalie Vognsen" userId="65455ba1-06bf-4828-9c8c-3081f7b63abb" providerId="ADAL" clId="{B943123D-D9EF-4851-91A6-686481A2C6BB}" dt="2021-11-04T12:52:56.012" v="622" actId="1036"/>
          <ac:spMkLst>
            <pc:docMk/>
            <pc:sldMk cId="2631305080" sldId="262"/>
            <ac:spMk id="23" creationId="{C3D8A507-7F12-45EE-B0BE-3FE210F83225}"/>
          </ac:spMkLst>
        </pc:spChg>
        <pc:spChg chg="add mod">
          <ac:chgData name="Amalie Vognsen" userId="65455ba1-06bf-4828-9c8c-3081f7b63abb" providerId="ADAL" clId="{B943123D-D9EF-4851-91A6-686481A2C6BB}" dt="2021-11-04T12:52:56.012" v="622" actId="1036"/>
          <ac:spMkLst>
            <pc:docMk/>
            <pc:sldMk cId="2631305080" sldId="262"/>
            <ac:spMk id="24" creationId="{353E0995-BDEA-418D-B877-8CF645460D5D}"/>
          </ac:spMkLst>
        </pc:spChg>
        <pc:spChg chg="add mod">
          <ac:chgData name="Amalie Vognsen" userId="65455ba1-06bf-4828-9c8c-3081f7b63abb" providerId="ADAL" clId="{B943123D-D9EF-4851-91A6-686481A2C6BB}" dt="2021-11-04T12:52:56.012" v="622" actId="1036"/>
          <ac:spMkLst>
            <pc:docMk/>
            <pc:sldMk cId="2631305080" sldId="262"/>
            <ac:spMk id="25" creationId="{80CD3E16-199F-4EAC-8D9B-61629512C7F3}"/>
          </ac:spMkLst>
        </pc:spChg>
        <pc:spChg chg="add mod">
          <ac:chgData name="Amalie Vognsen" userId="65455ba1-06bf-4828-9c8c-3081f7b63abb" providerId="ADAL" clId="{B943123D-D9EF-4851-91A6-686481A2C6BB}" dt="2021-11-04T12:52:56.012" v="622" actId="1036"/>
          <ac:spMkLst>
            <pc:docMk/>
            <pc:sldMk cId="2631305080" sldId="262"/>
            <ac:spMk id="26" creationId="{0D476AA7-829E-41D1-ABEB-E4094BCA1F4A}"/>
          </ac:spMkLst>
        </pc:spChg>
        <pc:spChg chg="add mod">
          <ac:chgData name="Amalie Vognsen" userId="65455ba1-06bf-4828-9c8c-3081f7b63abb" providerId="ADAL" clId="{B943123D-D9EF-4851-91A6-686481A2C6BB}" dt="2021-11-04T12:52:56.012" v="622" actId="1036"/>
          <ac:spMkLst>
            <pc:docMk/>
            <pc:sldMk cId="2631305080" sldId="262"/>
            <ac:spMk id="27" creationId="{D4E0AC33-C250-4BB9-AB58-CF9FC03E3180}"/>
          </ac:spMkLst>
        </pc:spChg>
        <pc:spChg chg="add mod">
          <ac:chgData name="Amalie Vognsen" userId="65455ba1-06bf-4828-9c8c-3081f7b63abb" providerId="ADAL" clId="{B943123D-D9EF-4851-91A6-686481A2C6BB}" dt="2021-11-04T12:52:56.012" v="622" actId="1036"/>
          <ac:spMkLst>
            <pc:docMk/>
            <pc:sldMk cId="2631305080" sldId="262"/>
            <ac:spMk id="28" creationId="{905786B5-0D66-45DC-A5ED-EEBCFCD200AC}"/>
          </ac:spMkLst>
        </pc:spChg>
        <pc:grpChg chg="del">
          <ac:chgData name="Amalie Vognsen" userId="65455ba1-06bf-4828-9c8c-3081f7b63abb" providerId="ADAL" clId="{B943123D-D9EF-4851-91A6-686481A2C6BB}" dt="2021-11-04T12:52:02.394" v="597" actId="478"/>
          <ac:grpSpMkLst>
            <pc:docMk/>
            <pc:sldMk cId="2631305080" sldId="262"/>
            <ac:grpSpMk id="20" creationId="{E8FE3D07-C92F-4CDA-BD86-20313AFC6D88}"/>
          </ac:grpSpMkLst>
        </pc:grpChg>
        <pc:grpChg chg="del">
          <ac:chgData name="Amalie Vognsen" userId="65455ba1-06bf-4828-9c8c-3081f7b63abb" providerId="ADAL" clId="{B943123D-D9EF-4851-91A6-686481A2C6BB}" dt="2021-11-04T12:52:01.544" v="596" actId="478"/>
          <ac:grpSpMkLst>
            <pc:docMk/>
            <pc:sldMk cId="2631305080" sldId="262"/>
            <ac:grpSpMk id="21" creationId="{3CC7E00F-F4F7-4D59-8737-F74565E5F820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50:39.943" v="500" actId="20577"/>
        <pc:sldMkLst>
          <pc:docMk/>
          <pc:sldMk cId="4243165954" sldId="263"/>
        </pc:sldMkLst>
        <pc:spChg chg="add mod">
          <ac:chgData name="Amalie Vognsen" userId="65455ba1-06bf-4828-9c8c-3081f7b63abb" providerId="ADAL" clId="{B943123D-D9EF-4851-91A6-686481A2C6BB}" dt="2021-11-04T12:39:40.341" v="224"/>
          <ac:spMkLst>
            <pc:docMk/>
            <pc:sldMk cId="4243165954" sldId="263"/>
            <ac:spMk id="20" creationId="{0460E181-76F2-4B20-B0EE-AC22E27C6238}"/>
          </ac:spMkLst>
        </pc:spChg>
        <pc:spChg chg="add mod">
          <ac:chgData name="Amalie Vognsen" userId="65455ba1-06bf-4828-9c8c-3081f7b63abb" providerId="ADAL" clId="{B943123D-D9EF-4851-91A6-686481A2C6BB}" dt="2021-11-04T12:39:40.341" v="224"/>
          <ac:spMkLst>
            <pc:docMk/>
            <pc:sldMk cId="4243165954" sldId="263"/>
            <ac:spMk id="21" creationId="{084C7AD6-8182-4CCD-B3BA-8A4D42852C37}"/>
          </ac:spMkLst>
        </pc:spChg>
        <pc:spChg chg="del">
          <ac:chgData name="Amalie Vognsen" userId="65455ba1-06bf-4828-9c8c-3081f7b63abb" providerId="ADAL" clId="{B943123D-D9EF-4851-91A6-686481A2C6BB}" dt="2021-11-04T12:39:35.607" v="221" actId="478"/>
          <ac:spMkLst>
            <pc:docMk/>
            <pc:sldMk cId="4243165954" sldId="263"/>
            <ac:spMk id="23" creationId="{15B0ED28-9DE9-42F4-B266-254600EF87DB}"/>
          </ac:spMkLst>
        </pc:spChg>
        <pc:spChg chg="del">
          <ac:chgData name="Amalie Vognsen" userId="65455ba1-06bf-4828-9c8c-3081f7b63abb" providerId="ADAL" clId="{B943123D-D9EF-4851-91A6-686481A2C6BB}" dt="2021-11-04T12:39:37.324" v="222" actId="478"/>
          <ac:spMkLst>
            <pc:docMk/>
            <pc:sldMk cId="4243165954" sldId="263"/>
            <ac:spMk id="25" creationId="{162A4440-56E8-413A-8F20-84221B9478F8}"/>
          </ac:spMkLst>
        </pc:spChg>
        <pc:spChg chg="del">
          <ac:chgData name="Amalie Vognsen" userId="65455ba1-06bf-4828-9c8c-3081f7b63abb" providerId="ADAL" clId="{B943123D-D9EF-4851-91A6-686481A2C6BB}" dt="2021-11-04T12:50:26.526" v="473" actId="478"/>
          <ac:spMkLst>
            <pc:docMk/>
            <pc:sldMk cId="4243165954" sldId="263"/>
            <ac:spMk id="26" creationId="{7CC27698-E0DB-4C9E-8B7C-8BB19476CE15}"/>
          </ac:spMkLst>
        </pc:spChg>
        <pc:spChg chg="mod">
          <ac:chgData name="Amalie Vognsen" userId="65455ba1-06bf-4828-9c8c-3081f7b63abb" providerId="ADAL" clId="{B943123D-D9EF-4851-91A6-686481A2C6BB}" dt="2021-11-04T12:50:33.609" v="489" actId="1036"/>
          <ac:spMkLst>
            <pc:docMk/>
            <pc:sldMk cId="4243165954" sldId="263"/>
            <ac:spMk id="28" creationId="{0AE2E6B2-8845-41CB-BA2A-69209D566234}"/>
          </ac:spMkLst>
        </pc:spChg>
        <pc:spChg chg="del">
          <ac:chgData name="Amalie Vognsen" userId="65455ba1-06bf-4828-9c8c-3081f7b63abb" providerId="ADAL" clId="{B943123D-D9EF-4851-91A6-686481A2C6BB}" dt="2021-11-04T12:39:39.240" v="223" actId="478"/>
          <ac:spMkLst>
            <pc:docMk/>
            <pc:sldMk cId="4243165954" sldId="263"/>
            <ac:spMk id="29" creationId="{CD284D93-F07E-4316-8A10-D8A9D74EFF74}"/>
          </ac:spMkLst>
        </pc:spChg>
        <pc:spChg chg="add mod">
          <ac:chgData name="Amalie Vognsen" userId="65455ba1-06bf-4828-9c8c-3081f7b63abb" providerId="ADAL" clId="{B943123D-D9EF-4851-91A6-686481A2C6BB}" dt="2021-11-04T12:39:40.341" v="224"/>
          <ac:spMkLst>
            <pc:docMk/>
            <pc:sldMk cId="4243165954" sldId="263"/>
            <ac:spMk id="37" creationId="{4814B16B-F074-4457-9191-F367A3E81FB3}"/>
          </ac:spMkLst>
        </pc:spChg>
        <pc:spChg chg="add mod">
          <ac:chgData name="Amalie Vognsen" userId="65455ba1-06bf-4828-9c8c-3081f7b63abb" providerId="ADAL" clId="{B943123D-D9EF-4851-91A6-686481A2C6BB}" dt="2021-11-04T12:50:39.943" v="500" actId="20577"/>
          <ac:spMkLst>
            <pc:docMk/>
            <pc:sldMk cId="4243165954" sldId="263"/>
            <ac:spMk id="38" creationId="{0A3228E0-7269-4493-885E-9CE6AA69CADB}"/>
          </ac:spMkLst>
        </pc:spChg>
        <pc:spChg chg="add mod">
          <ac:chgData name="Amalie Vognsen" userId="65455ba1-06bf-4828-9c8c-3081f7b63abb" providerId="ADAL" clId="{B943123D-D9EF-4851-91A6-686481A2C6BB}" dt="2021-11-04T12:50:28.643" v="474"/>
          <ac:spMkLst>
            <pc:docMk/>
            <pc:sldMk cId="4243165954" sldId="263"/>
            <ac:spMk id="39" creationId="{7784C5DC-9989-4912-9512-F18E1D627440}"/>
          </ac:spMkLst>
        </pc:spChg>
        <pc:spChg chg="add mod">
          <ac:chgData name="Amalie Vognsen" userId="65455ba1-06bf-4828-9c8c-3081f7b63abb" providerId="ADAL" clId="{B943123D-D9EF-4851-91A6-686481A2C6BB}" dt="2021-11-04T12:50:28.643" v="474"/>
          <ac:spMkLst>
            <pc:docMk/>
            <pc:sldMk cId="4243165954" sldId="263"/>
            <ac:spMk id="40" creationId="{7E24ECB8-E94A-4C2D-AC81-28B7F80F98E5}"/>
          </ac:spMkLst>
        </pc:spChg>
        <pc:spChg chg="add mod">
          <ac:chgData name="Amalie Vognsen" userId="65455ba1-06bf-4828-9c8c-3081f7b63abb" providerId="ADAL" clId="{B943123D-D9EF-4851-91A6-686481A2C6BB}" dt="2021-11-04T12:50:28.643" v="474"/>
          <ac:spMkLst>
            <pc:docMk/>
            <pc:sldMk cId="4243165954" sldId="263"/>
            <ac:spMk id="41" creationId="{5EEFBEC0-46FA-493E-99C4-6A0FDF944BC4}"/>
          </ac:spMkLst>
        </pc:spChg>
        <pc:spChg chg="add mod">
          <ac:chgData name="Amalie Vognsen" userId="65455ba1-06bf-4828-9c8c-3081f7b63abb" providerId="ADAL" clId="{B943123D-D9EF-4851-91A6-686481A2C6BB}" dt="2021-11-04T12:50:28.643" v="474"/>
          <ac:spMkLst>
            <pc:docMk/>
            <pc:sldMk cId="4243165954" sldId="263"/>
            <ac:spMk id="42" creationId="{42F6DDC2-CC6F-42A7-86D5-87B323EE66CC}"/>
          </ac:spMkLst>
        </pc:spChg>
        <pc:spChg chg="add mod">
          <ac:chgData name="Amalie Vognsen" userId="65455ba1-06bf-4828-9c8c-3081f7b63abb" providerId="ADAL" clId="{B943123D-D9EF-4851-91A6-686481A2C6BB}" dt="2021-11-04T12:50:28.643" v="474"/>
          <ac:spMkLst>
            <pc:docMk/>
            <pc:sldMk cId="4243165954" sldId="263"/>
            <ac:spMk id="43" creationId="{250D6D85-9B54-443A-9B9D-1C011C79240B}"/>
          </ac:spMkLst>
        </pc:spChg>
        <pc:grpChg chg="del">
          <ac:chgData name="Amalie Vognsen" userId="65455ba1-06bf-4828-9c8c-3081f7b63abb" providerId="ADAL" clId="{B943123D-D9EF-4851-91A6-686481A2C6BB}" dt="2021-11-04T12:50:22.555" v="471" actId="478"/>
          <ac:grpSpMkLst>
            <pc:docMk/>
            <pc:sldMk cId="4243165954" sldId="263"/>
            <ac:grpSpMk id="30" creationId="{9836A922-7AB8-438C-B505-FD9B7EAB0582}"/>
          </ac:grpSpMkLst>
        </pc:grpChg>
        <pc:grpChg chg="del">
          <ac:chgData name="Amalie Vognsen" userId="65455ba1-06bf-4828-9c8c-3081f7b63abb" providerId="ADAL" clId="{B943123D-D9EF-4851-91A6-686481A2C6BB}" dt="2021-11-04T12:50:23.843" v="472" actId="478"/>
          <ac:grpSpMkLst>
            <pc:docMk/>
            <pc:sldMk cId="4243165954" sldId="263"/>
            <ac:grpSpMk id="33" creationId="{86CF2AE8-3406-44FE-B933-0AD639169B32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53:41.946" v="646" actId="20577"/>
        <pc:sldMkLst>
          <pc:docMk/>
          <pc:sldMk cId="1178524620" sldId="264"/>
        </pc:sldMkLst>
        <pc:spChg chg="add mod">
          <ac:chgData name="Amalie Vognsen" userId="65455ba1-06bf-4828-9c8c-3081f7b63abb" providerId="ADAL" clId="{B943123D-D9EF-4851-91A6-686481A2C6BB}" dt="2021-11-04T12:40:38.397" v="240"/>
          <ac:spMkLst>
            <pc:docMk/>
            <pc:sldMk cId="1178524620" sldId="264"/>
            <ac:spMk id="19" creationId="{C005BFF3-3DBD-41C1-87E2-5BE1600030EC}"/>
          </ac:spMkLst>
        </pc:spChg>
        <pc:spChg chg="add mod">
          <ac:chgData name="Amalie Vognsen" userId="65455ba1-06bf-4828-9c8c-3081f7b63abb" providerId="ADAL" clId="{B943123D-D9EF-4851-91A6-686481A2C6BB}" dt="2021-11-04T12:40:38.397" v="240"/>
          <ac:spMkLst>
            <pc:docMk/>
            <pc:sldMk cId="1178524620" sldId="264"/>
            <ac:spMk id="20" creationId="{98A1AC4C-0B23-4C3E-AFFC-4A7F130D2D74}"/>
          </ac:spMkLst>
        </pc:spChg>
        <pc:spChg chg="add mod">
          <ac:chgData name="Amalie Vognsen" userId="65455ba1-06bf-4828-9c8c-3081f7b63abb" providerId="ADAL" clId="{B943123D-D9EF-4851-91A6-686481A2C6BB}" dt="2021-11-04T12:40:38.397" v="240"/>
          <ac:spMkLst>
            <pc:docMk/>
            <pc:sldMk cId="1178524620" sldId="264"/>
            <ac:spMk id="21" creationId="{DADB04F1-3F58-44E9-8E0B-8C2859B694DF}"/>
          </ac:spMkLst>
        </pc:spChg>
        <pc:spChg chg="del">
          <ac:chgData name="Amalie Vognsen" userId="65455ba1-06bf-4828-9c8c-3081f7b63abb" providerId="ADAL" clId="{B943123D-D9EF-4851-91A6-686481A2C6BB}" dt="2021-11-04T12:40:34.824" v="237" actId="478"/>
          <ac:spMkLst>
            <pc:docMk/>
            <pc:sldMk cId="1178524620" sldId="264"/>
            <ac:spMk id="23" creationId="{2511C085-B8C2-475F-851C-7E7D877C80C2}"/>
          </ac:spMkLst>
        </pc:spChg>
        <pc:spChg chg="del">
          <ac:chgData name="Amalie Vognsen" userId="65455ba1-06bf-4828-9c8c-3081f7b63abb" providerId="ADAL" clId="{B943123D-D9EF-4851-91A6-686481A2C6BB}" dt="2021-11-04T12:40:36.057" v="238" actId="478"/>
          <ac:spMkLst>
            <pc:docMk/>
            <pc:sldMk cId="1178524620" sldId="264"/>
            <ac:spMk id="24" creationId="{A33526C0-9D9C-4BF6-9533-A788EAA3AE38}"/>
          </ac:spMkLst>
        </pc:spChg>
        <pc:spChg chg="del">
          <ac:chgData name="Amalie Vognsen" userId="65455ba1-06bf-4828-9c8c-3081f7b63abb" providerId="ADAL" clId="{B943123D-D9EF-4851-91A6-686481A2C6BB}" dt="2021-11-04T12:53:13.744" v="629" actId="478"/>
          <ac:spMkLst>
            <pc:docMk/>
            <pc:sldMk cId="1178524620" sldId="264"/>
            <ac:spMk id="25" creationId="{679EDF8F-16F9-4766-9586-90AE84162C67}"/>
          </ac:spMkLst>
        </pc:spChg>
        <pc:spChg chg="del mod">
          <ac:chgData name="Amalie Vognsen" userId="65455ba1-06bf-4828-9c8c-3081f7b63abb" providerId="ADAL" clId="{B943123D-D9EF-4851-91A6-686481A2C6BB}" dt="2021-11-04T12:53:03.145" v="624" actId="478"/>
          <ac:spMkLst>
            <pc:docMk/>
            <pc:sldMk cId="1178524620" sldId="264"/>
            <ac:spMk id="27" creationId="{1E150E55-E13A-491B-9776-8B010EC098E0}"/>
          </ac:spMkLst>
        </pc:spChg>
        <pc:spChg chg="del">
          <ac:chgData name="Amalie Vognsen" userId="65455ba1-06bf-4828-9c8c-3081f7b63abb" providerId="ADAL" clId="{B943123D-D9EF-4851-91A6-686481A2C6BB}" dt="2021-11-04T12:40:37.007" v="239" actId="478"/>
          <ac:spMkLst>
            <pc:docMk/>
            <pc:sldMk cId="1178524620" sldId="264"/>
            <ac:spMk id="28" creationId="{0E388885-1910-4171-95D3-1E17387F244F}"/>
          </ac:spMkLst>
        </pc:spChg>
        <pc:spChg chg="add del mod">
          <ac:chgData name="Amalie Vognsen" userId="65455ba1-06bf-4828-9c8c-3081f7b63abb" providerId="ADAL" clId="{B943123D-D9EF-4851-91A6-686481A2C6BB}" dt="2021-11-04T12:53:10.962" v="628"/>
          <ac:spMkLst>
            <pc:docMk/>
            <pc:sldMk cId="1178524620" sldId="264"/>
            <ac:spMk id="36" creationId="{A3A967C0-988F-4BD7-B016-8F1E8C44225B}"/>
          </ac:spMkLst>
        </pc:spChg>
        <pc:spChg chg="add del mod">
          <ac:chgData name="Amalie Vognsen" userId="65455ba1-06bf-4828-9c8c-3081f7b63abb" providerId="ADAL" clId="{B943123D-D9EF-4851-91A6-686481A2C6BB}" dt="2021-11-04T12:53:10.962" v="628"/>
          <ac:spMkLst>
            <pc:docMk/>
            <pc:sldMk cId="1178524620" sldId="264"/>
            <ac:spMk id="37" creationId="{8CA90A73-8410-4AEE-BF37-898F2F401551}"/>
          </ac:spMkLst>
        </pc:spChg>
        <pc:spChg chg="add del mod">
          <ac:chgData name="Amalie Vognsen" userId="65455ba1-06bf-4828-9c8c-3081f7b63abb" providerId="ADAL" clId="{B943123D-D9EF-4851-91A6-686481A2C6BB}" dt="2021-11-04T12:53:10.962" v="628"/>
          <ac:spMkLst>
            <pc:docMk/>
            <pc:sldMk cId="1178524620" sldId="264"/>
            <ac:spMk id="38" creationId="{7C4F3290-2863-4053-B13E-6CB3138C4352}"/>
          </ac:spMkLst>
        </pc:spChg>
        <pc:spChg chg="add del mod">
          <ac:chgData name="Amalie Vognsen" userId="65455ba1-06bf-4828-9c8c-3081f7b63abb" providerId="ADAL" clId="{B943123D-D9EF-4851-91A6-686481A2C6BB}" dt="2021-11-04T12:53:10.962" v="628"/>
          <ac:spMkLst>
            <pc:docMk/>
            <pc:sldMk cId="1178524620" sldId="264"/>
            <ac:spMk id="39" creationId="{F4DE5A1E-4E54-4015-924A-79D55C24158D}"/>
          </ac:spMkLst>
        </pc:spChg>
        <pc:spChg chg="add del mod">
          <ac:chgData name="Amalie Vognsen" userId="65455ba1-06bf-4828-9c8c-3081f7b63abb" providerId="ADAL" clId="{B943123D-D9EF-4851-91A6-686481A2C6BB}" dt="2021-11-04T12:53:10.962" v="628"/>
          <ac:spMkLst>
            <pc:docMk/>
            <pc:sldMk cId="1178524620" sldId="264"/>
            <ac:spMk id="40" creationId="{44C5C386-9996-4CAA-AB23-B369B50634F2}"/>
          </ac:spMkLst>
        </pc:spChg>
        <pc:spChg chg="add del mod">
          <ac:chgData name="Amalie Vognsen" userId="65455ba1-06bf-4828-9c8c-3081f7b63abb" providerId="ADAL" clId="{B943123D-D9EF-4851-91A6-686481A2C6BB}" dt="2021-11-04T12:53:10.962" v="628"/>
          <ac:spMkLst>
            <pc:docMk/>
            <pc:sldMk cId="1178524620" sldId="264"/>
            <ac:spMk id="41" creationId="{01C03CBE-AC2C-4648-AF2F-18C60B27E341}"/>
          </ac:spMkLst>
        </pc:spChg>
        <pc:spChg chg="add del mod">
          <ac:chgData name="Amalie Vognsen" userId="65455ba1-06bf-4828-9c8c-3081f7b63abb" providerId="ADAL" clId="{B943123D-D9EF-4851-91A6-686481A2C6BB}" dt="2021-11-04T12:53:10.962" v="628"/>
          <ac:spMkLst>
            <pc:docMk/>
            <pc:sldMk cId="1178524620" sldId="264"/>
            <ac:spMk id="42" creationId="{1649D9F8-D993-4C99-8873-2A9E1AE2BA02}"/>
          </ac:spMkLst>
        </pc:spChg>
        <pc:spChg chg="add mod">
          <ac:chgData name="Amalie Vognsen" userId="65455ba1-06bf-4828-9c8c-3081f7b63abb" providerId="ADAL" clId="{B943123D-D9EF-4851-91A6-686481A2C6BB}" dt="2021-11-04T12:53:14.896" v="630"/>
          <ac:spMkLst>
            <pc:docMk/>
            <pc:sldMk cId="1178524620" sldId="264"/>
            <ac:spMk id="43" creationId="{FE012F5C-DE1B-41FF-AF2F-0FB47095F7D6}"/>
          </ac:spMkLst>
        </pc:spChg>
        <pc:spChg chg="add mod">
          <ac:chgData name="Amalie Vognsen" userId="65455ba1-06bf-4828-9c8c-3081f7b63abb" providerId="ADAL" clId="{B943123D-D9EF-4851-91A6-686481A2C6BB}" dt="2021-11-04T12:53:41.946" v="646" actId="20577"/>
          <ac:spMkLst>
            <pc:docMk/>
            <pc:sldMk cId="1178524620" sldId="264"/>
            <ac:spMk id="44" creationId="{7E610A7F-F62E-423F-A5A1-778658481BEE}"/>
          </ac:spMkLst>
        </pc:spChg>
        <pc:spChg chg="add mod">
          <ac:chgData name="Amalie Vognsen" userId="65455ba1-06bf-4828-9c8c-3081f7b63abb" providerId="ADAL" clId="{B943123D-D9EF-4851-91A6-686481A2C6BB}" dt="2021-11-04T12:53:14.896" v="630"/>
          <ac:spMkLst>
            <pc:docMk/>
            <pc:sldMk cId="1178524620" sldId="264"/>
            <ac:spMk id="45" creationId="{74477DFD-5A21-469C-A1B8-EF80500F2929}"/>
          </ac:spMkLst>
        </pc:spChg>
        <pc:spChg chg="add mod">
          <ac:chgData name="Amalie Vognsen" userId="65455ba1-06bf-4828-9c8c-3081f7b63abb" providerId="ADAL" clId="{B943123D-D9EF-4851-91A6-686481A2C6BB}" dt="2021-11-04T12:53:14.896" v="630"/>
          <ac:spMkLst>
            <pc:docMk/>
            <pc:sldMk cId="1178524620" sldId="264"/>
            <ac:spMk id="46" creationId="{8CD14311-72C6-439E-889D-C7D06931A013}"/>
          </ac:spMkLst>
        </pc:spChg>
        <pc:spChg chg="add mod">
          <ac:chgData name="Amalie Vognsen" userId="65455ba1-06bf-4828-9c8c-3081f7b63abb" providerId="ADAL" clId="{B943123D-D9EF-4851-91A6-686481A2C6BB}" dt="2021-11-04T12:53:14.896" v="630"/>
          <ac:spMkLst>
            <pc:docMk/>
            <pc:sldMk cId="1178524620" sldId="264"/>
            <ac:spMk id="47" creationId="{993D7F0A-540A-4C21-865F-DC487459B478}"/>
          </ac:spMkLst>
        </pc:spChg>
        <pc:spChg chg="add mod">
          <ac:chgData name="Amalie Vognsen" userId="65455ba1-06bf-4828-9c8c-3081f7b63abb" providerId="ADAL" clId="{B943123D-D9EF-4851-91A6-686481A2C6BB}" dt="2021-11-04T12:53:14.896" v="630"/>
          <ac:spMkLst>
            <pc:docMk/>
            <pc:sldMk cId="1178524620" sldId="264"/>
            <ac:spMk id="48" creationId="{B59F2DC7-0BC8-4547-BA80-FDA9C15701A4}"/>
          </ac:spMkLst>
        </pc:spChg>
        <pc:spChg chg="add mod">
          <ac:chgData name="Amalie Vognsen" userId="65455ba1-06bf-4828-9c8c-3081f7b63abb" providerId="ADAL" clId="{B943123D-D9EF-4851-91A6-686481A2C6BB}" dt="2021-11-04T12:53:14.896" v="630"/>
          <ac:spMkLst>
            <pc:docMk/>
            <pc:sldMk cId="1178524620" sldId="264"/>
            <ac:spMk id="49" creationId="{8F432C48-B612-437A-8DB6-44C59ED1B94D}"/>
          </ac:spMkLst>
        </pc:spChg>
        <pc:grpChg chg="del">
          <ac:chgData name="Amalie Vognsen" userId="65455ba1-06bf-4828-9c8c-3081f7b63abb" providerId="ADAL" clId="{B943123D-D9EF-4851-91A6-686481A2C6BB}" dt="2021-11-04T12:53:03.945" v="625" actId="478"/>
          <ac:grpSpMkLst>
            <pc:docMk/>
            <pc:sldMk cId="1178524620" sldId="264"/>
            <ac:grpSpMk id="29" creationId="{C67C5132-05E7-4776-85B9-A7DD6CCBF013}"/>
          </ac:grpSpMkLst>
        </pc:grpChg>
        <pc:grpChg chg="del">
          <ac:chgData name="Amalie Vognsen" userId="65455ba1-06bf-4828-9c8c-3081f7b63abb" providerId="ADAL" clId="{B943123D-D9EF-4851-91A6-686481A2C6BB}" dt="2021-11-04T12:53:04.966" v="626" actId="478"/>
          <ac:grpSpMkLst>
            <pc:docMk/>
            <pc:sldMk cId="1178524620" sldId="264"/>
            <ac:grpSpMk id="32" creationId="{8F5BA525-DD11-46FD-9A6F-197946417089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51:24.510" v="565" actId="20577"/>
        <pc:sldMkLst>
          <pc:docMk/>
          <pc:sldMk cId="4004050413" sldId="265"/>
        </pc:sldMkLst>
        <pc:spChg chg="add mod">
          <ac:chgData name="Amalie Vognsen" userId="65455ba1-06bf-4828-9c8c-3081f7b63abb" providerId="ADAL" clId="{B943123D-D9EF-4851-91A6-686481A2C6BB}" dt="2021-11-04T12:39:51.490" v="228"/>
          <ac:spMkLst>
            <pc:docMk/>
            <pc:sldMk cId="4004050413" sldId="265"/>
            <ac:spMk id="20" creationId="{DA597414-802B-4105-B363-CA04F58734F2}"/>
          </ac:spMkLst>
        </pc:spChg>
        <pc:spChg chg="add mod">
          <ac:chgData name="Amalie Vognsen" userId="65455ba1-06bf-4828-9c8c-3081f7b63abb" providerId="ADAL" clId="{B943123D-D9EF-4851-91A6-686481A2C6BB}" dt="2021-11-04T12:39:51.490" v="228"/>
          <ac:spMkLst>
            <pc:docMk/>
            <pc:sldMk cId="4004050413" sldId="265"/>
            <ac:spMk id="21" creationId="{437F75F1-AA8A-4F64-8D7F-E23AAA68EA03}"/>
          </ac:spMkLst>
        </pc:spChg>
        <pc:spChg chg="del">
          <ac:chgData name="Amalie Vognsen" userId="65455ba1-06bf-4828-9c8c-3081f7b63abb" providerId="ADAL" clId="{B943123D-D9EF-4851-91A6-686481A2C6BB}" dt="2021-11-04T12:39:46.540" v="225" actId="478"/>
          <ac:spMkLst>
            <pc:docMk/>
            <pc:sldMk cId="4004050413" sldId="265"/>
            <ac:spMk id="24" creationId="{F356EF07-6DED-44A9-A53E-033BAC347CCD}"/>
          </ac:spMkLst>
        </pc:spChg>
        <pc:spChg chg="del">
          <ac:chgData name="Amalie Vognsen" userId="65455ba1-06bf-4828-9c8c-3081f7b63abb" providerId="ADAL" clId="{B943123D-D9EF-4851-91A6-686481A2C6BB}" dt="2021-11-04T12:39:47.374" v="226" actId="478"/>
          <ac:spMkLst>
            <pc:docMk/>
            <pc:sldMk cId="4004050413" sldId="265"/>
            <ac:spMk id="25" creationId="{3648E6AA-536E-4382-A5EE-2692E4774D43}"/>
          </ac:spMkLst>
        </pc:spChg>
        <pc:spChg chg="del">
          <ac:chgData name="Amalie Vognsen" userId="65455ba1-06bf-4828-9c8c-3081f7b63abb" providerId="ADAL" clId="{B943123D-D9EF-4851-91A6-686481A2C6BB}" dt="2021-11-04T12:50:49.318" v="503" actId="478"/>
          <ac:spMkLst>
            <pc:docMk/>
            <pc:sldMk cId="4004050413" sldId="265"/>
            <ac:spMk id="26" creationId="{A665AB4F-1EC4-4215-8515-839DCAFE4C71}"/>
          </ac:spMkLst>
        </pc:spChg>
        <pc:spChg chg="mod">
          <ac:chgData name="Amalie Vognsen" userId="65455ba1-06bf-4828-9c8c-3081f7b63abb" providerId="ADAL" clId="{B943123D-D9EF-4851-91A6-686481A2C6BB}" dt="2021-11-04T12:50:55.759" v="520" actId="1036"/>
          <ac:spMkLst>
            <pc:docMk/>
            <pc:sldMk cId="4004050413" sldId="265"/>
            <ac:spMk id="28" creationId="{DC4C876E-2210-46B2-894D-3013A46737F1}"/>
          </ac:spMkLst>
        </pc:spChg>
        <pc:spChg chg="del">
          <ac:chgData name="Amalie Vognsen" userId="65455ba1-06bf-4828-9c8c-3081f7b63abb" providerId="ADAL" clId="{B943123D-D9EF-4851-91A6-686481A2C6BB}" dt="2021-11-04T12:39:50.374" v="227" actId="478"/>
          <ac:spMkLst>
            <pc:docMk/>
            <pc:sldMk cId="4004050413" sldId="265"/>
            <ac:spMk id="29" creationId="{AE982049-4551-40F6-8636-2CBE80195F27}"/>
          </ac:spMkLst>
        </pc:spChg>
        <pc:spChg chg="add mod">
          <ac:chgData name="Amalie Vognsen" userId="65455ba1-06bf-4828-9c8c-3081f7b63abb" providerId="ADAL" clId="{B943123D-D9EF-4851-91A6-686481A2C6BB}" dt="2021-11-04T12:39:51.490" v="228"/>
          <ac:spMkLst>
            <pc:docMk/>
            <pc:sldMk cId="4004050413" sldId="265"/>
            <ac:spMk id="37" creationId="{C8790E50-4B57-44D5-B578-F9806566BA7A}"/>
          </ac:spMkLst>
        </pc:spChg>
        <pc:spChg chg="add mod">
          <ac:chgData name="Amalie Vognsen" userId="65455ba1-06bf-4828-9c8c-3081f7b63abb" providerId="ADAL" clId="{B943123D-D9EF-4851-91A6-686481A2C6BB}" dt="2021-11-04T12:51:24.510" v="565" actId="20577"/>
          <ac:spMkLst>
            <pc:docMk/>
            <pc:sldMk cId="4004050413" sldId="265"/>
            <ac:spMk id="38" creationId="{F71A5CD2-35B9-4C79-91E8-0003E35923B5}"/>
          </ac:spMkLst>
        </pc:spChg>
        <pc:spChg chg="add mod">
          <ac:chgData name="Amalie Vognsen" userId="65455ba1-06bf-4828-9c8c-3081f7b63abb" providerId="ADAL" clId="{B943123D-D9EF-4851-91A6-686481A2C6BB}" dt="2021-11-04T12:50:50.494" v="504"/>
          <ac:spMkLst>
            <pc:docMk/>
            <pc:sldMk cId="4004050413" sldId="265"/>
            <ac:spMk id="39" creationId="{143FC388-E62E-464A-8405-1033B30BB928}"/>
          </ac:spMkLst>
        </pc:spChg>
        <pc:spChg chg="add mod">
          <ac:chgData name="Amalie Vognsen" userId="65455ba1-06bf-4828-9c8c-3081f7b63abb" providerId="ADAL" clId="{B943123D-D9EF-4851-91A6-686481A2C6BB}" dt="2021-11-04T12:50:50.494" v="504"/>
          <ac:spMkLst>
            <pc:docMk/>
            <pc:sldMk cId="4004050413" sldId="265"/>
            <ac:spMk id="40" creationId="{01D3B5C0-4415-4C4C-B2CF-570377417B21}"/>
          </ac:spMkLst>
        </pc:spChg>
        <pc:spChg chg="add mod">
          <ac:chgData name="Amalie Vognsen" userId="65455ba1-06bf-4828-9c8c-3081f7b63abb" providerId="ADAL" clId="{B943123D-D9EF-4851-91A6-686481A2C6BB}" dt="2021-11-04T12:50:50.494" v="504"/>
          <ac:spMkLst>
            <pc:docMk/>
            <pc:sldMk cId="4004050413" sldId="265"/>
            <ac:spMk id="41" creationId="{3CF471C9-F7E5-469B-A220-73CF58748C4C}"/>
          </ac:spMkLst>
        </pc:spChg>
        <pc:spChg chg="add mod">
          <ac:chgData name="Amalie Vognsen" userId="65455ba1-06bf-4828-9c8c-3081f7b63abb" providerId="ADAL" clId="{B943123D-D9EF-4851-91A6-686481A2C6BB}" dt="2021-11-04T12:50:50.494" v="504"/>
          <ac:spMkLst>
            <pc:docMk/>
            <pc:sldMk cId="4004050413" sldId="265"/>
            <ac:spMk id="42" creationId="{5D3E3559-8D29-4D35-B6C4-D9272BB13DB0}"/>
          </ac:spMkLst>
        </pc:spChg>
        <pc:spChg chg="add mod">
          <ac:chgData name="Amalie Vognsen" userId="65455ba1-06bf-4828-9c8c-3081f7b63abb" providerId="ADAL" clId="{B943123D-D9EF-4851-91A6-686481A2C6BB}" dt="2021-11-04T12:50:50.494" v="504"/>
          <ac:spMkLst>
            <pc:docMk/>
            <pc:sldMk cId="4004050413" sldId="265"/>
            <ac:spMk id="43" creationId="{BED25420-9B5A-4647-AAB4-5A974027F715}"/>
          </ac:spMkLst>
        </pc:spChg>
        <pc:grpChg chg="del">
          <ac:chgData name="Amalie Vognsen" userId="65455ba1-06bf-4828-9c8c-3081f7b63abb" providerId="ADAL" clId="{B943123D-D9EF-4851-91A6-686481A2C6BB}" dt="2021-11-04T12:50:47.193" v="501" actId="478"/>
          <ac:grpSpMkLst>
            <pc:docMk/>
            <pc:sldMk cId="4004050413" sldId="265"/>
            <ac:grpSpMk id="30" creationId="{9426903E-0FB7-425B-878A-147EE625312D}"/>
          </ac:grpSpMkLst>
        </pc:grpChg>
        <pc:grpChg chg="del">
          <ac:chgData name="Amalie Vognsen" userId="65455ba1-06bf-4828-9c8c-3081f7b63abb" providerId="ADAL" clId="{B943123D-D9EF-4851-91A6-686481A2C6BB}" dt="2021-11-04T12:50:48.226" v="502" actId="478"/>
          <ac:grpSpMkLst>
            <pc:docMk/>
            <pc:sldMk cId="4004050413" sldId="265"/>
            <ac:grpSpMk id="33" creationId="{3340EF37-339C-4863-A955-0C5273318DB8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53:49.980" v="658" actId="20577"/>
        <pc:sldMkLst>
          <pc:docMk/>
          <pc:sldMk cId="2303267779" sldId="266"/>
        </pc:sldMkLst>
        <pc:spChg chg="add mod">
          <ac:chgData name="Amalie Vognsen" userId="65455ba1-06bf-4828-9c8c-3081f7b63abb" providerId="ADAL" clId="{B943123D-D9EF-4851-91A6-686481A2C6BB}" dt="2021-11-04T12:40:58.674" v="246"/>
          <ac:spMkLst>
            <pc:docMk/>
            <pc:sldMk cId="2303267779" sldId="266"/>
            <ac:spMk id="19" creationId="{8A3BC085-18DF-4993-AC65-D335334C6A66}"/>
          </ac:spMkLst>
        </pc:spChg>
        <pc:spChg chg="add mod">
          <ac:chgData name="Amalie Vognsen" userId="65455ba1-06bf-4828-9c8c-3081f7b63abb" providerId="ADAL" clId="{B943123D-D9EF-4851-91A6-686481A2C6BB}" dt="2021-11-04T12:40:58.674" v="246"/>
          <ac:spMkLst>
            <pc:docMk/>
            <pc:sldMk cId="2303267779" sldId="266"/>
            <ac:spMk id="20" creationId="{6E6A2FC1-BE10-48CA-A167-4D31B76F1737}"/>
          </ac:spMkLst>
        </pc:spChg>
        <pc:spChg chg="add mod">
          <ac:chgData name="Amalie Vognsen" userId="65455ba1-06bf-4828-9c8c-3081f7b63abb" providerId="ADAL" clId="{B943123D-D9EF-4851-91A6-686481A2C6BB}" dt="2021-11-04T12:40:58.674" v="246"/>
          <ac:spMkLst>
            <pc:docMk/>
            <pc:sldMk cId="2303267779" sldId="266"/>
            <ac:spMk id="21" creationId="{B29835BC-E9ED-4CD4-9A4D-F9E27E7967B6}"/>
          </ac:spMkLst>
        </pc:spChg>
        <pc:spChg chg="del">
          <ac:chgData name="Amalie Vognsen" userId="65455ba1-06bf-4828-9c8c-3081f7b63abb" providerId="ADAL" clId="{B943123D-D9EF-4851-91A6-686481A2C6BB}" dt="2021-11-04T12:40:55.791" v="244" actId="478"/>
          <ac:spMkLst>
            <pc:docMk/>
            <pc:sldMk cId="2303267779" sldId="266"/>
            <ac:spMk id="23" creationId="{2AE85960-AFA9-4B8E-ACDF-1E3003BD1241}"/>
          </ac:spMkLst>
        </pc:spChg>
        <pc:spChg chg="del">
          <ac:chgData name="Amalie Vognsen" userId="65455ba1-06bf-4828-9c8c-3081f7b63abb" providerId="ADAL" clId="{B943123D-D9EF-4851-91A6-686481A2C6BB}" dt="2021-11-04T12:40:48.807" v="241" actId="478"/>
          <ac:spMkLst>
            <pc:docMk/>
            <pc:sldMk cId="2303267779" sldId="266"/>
            <ac:spMk id="24" creationId="{A614A925-B7C4-4F6B-9E7C-C26209BC90E5}"/>
          </ac:spMkLst>
        </pc:spChg>
        <pc:spChg chg="del">
          <ac:chgData name="Amalie Vognsen" userId="65455ba1-06bf-4828-9c8c-3081f7b63abb" providerId="ADAL" clId="{B943123D-D9EF-4851-91A6-686481A2C6BB}" dt="2021-11-04T12:53:25.579" v="634" actId="478"/>
          <ac:spMkLst>
            <pc:docMk/>
            <pc:sldMk cId="2303267779" sldId="266"/>
            <ac:spMk id="25" creationId="{3AAE4F1A-98FC-4A43-AAFD-417444D01E54}"/>
          </ac:spMkLst>
        </pc:spChg>
        <pc:spChg chg="add del">
          <ac:chgData name="Amalie Vognsen" userId="65455ba1-06bf-4828-9c8c-3081f7b63abb" providerId="ADAL" clId="{B943123D-D9EF-4851-91A6-686481A2C6BB}" dt="2021-11-04T12:40:54.074" v="243" actId="478"/>
          <ac:spMkLst>
            <pc:docMk/>
            <pc:sldMk cId="2303267779" sldId="266"/>
            <ac:spMk id="26" creationId="{B13507A7-B3BF-4671-BAFC-A95F8FFB1AB7}"/>
          </ac:spMkLst>
        </pc:spChg>
        <pc:spChg chg="del mod">
          <ac:chgData name="Amalie Vognsen" userId="65455ba1-06bf-4828-9c8c-3081f7b63abb" providerId="ADAL" clId="{B943123D-D9EF-4851-91A6-686481A2C6BB}" dt="2021-11-04T12:53:20.912" v="631" actId="478"/>
          <ac:spMkLst>
            <pc:docMk/>
            <pc:sldMk cId="2303267779" sldId="266"/>
            <ac:spMk id="27" creationId="{CA1240A0-1C64-4079-88E6-EEDF4CCBA363}"/>
          </ac:spMkLst>
        </pc:spChg>
        <pc:spChg chg="del">
          <ac:chgData name="Amalie Vognsen" userId="65455ba1-06bf-4828-9c8c-3081f7b63abb" providerId="ADAL" clId="{B943123D-D9EF-4851-91A6-686481A2C6BB}" dt="2021-11-04T12:40:58.174" v="245" actId="478"/>
          <ac:spMkLst>
            <pc:docMk/>
            <pc:sldMk cId="2303267779" sldId="266"/>
            <ac:spMk id="28" creationId="{737D0164-286D-4DAA-B74A-81FF3CD44B1A}"/>
          </ac:spMkLst>
        </pc:spChg>
        <pc:spChg chg="add mod">
          <ac:chgData name="Amalie Vognsen" userId="65455ba1-06bf-4828-9c8c-3081f7b63abb" providerId="ADAL" clId="{B943123D-D9EF-4851-91A6-686481A2C6BB}" dt="2021-11-04T12:53:26.829" v="635"/>
          <ac:spMkLst>
            <pc:docMk/>
            <pc:sldMk cId="2303267779" sldId="266"/>
            <ac:spMk id="36" creationId="{28715E55-013F-499E-8084-90EE7F776A8D}"/>
          </ac:spMkLst>
        </pc:spChg>
        <pc:spChg chg="add mod">
          <ac:chgData name="Amalie Vognsen" userId="65455ba1-06bf-4828-9c8c-3081f7b63abb" providerId="ADAL" clId="{B943123D-D9EF-4851-91A6-686481A2C6BB}" dt="2021-11-04T12:53:49.980" v="658" actId="20577"/>
          <ac:spMkLst>
            <pc:docMk/>
            <pc:sldMk cId="2303267779" sldId="266"/>
            <ac:spMk id="37" creationId="{4F892D5B-24D1-4091-BBF2-59F9B39D0D65}"/>
          </ac:spMkLst>
        </pc:spChg>
        <pc:spChg chg="add mod">
          <ac:chgData name="Amalie Vognsen" userId="65455ba1-06bf-4828-9c8c-3081f7b63abb" providerId="ADAL" clId="{B943123D-D9EF-4851-91A6-686481A2C6BB}" dt="2021-11-04T12:53:26.829" v="635"/>
          <ac:spMkLst>
            <pc:docMk/>
            <pc:sldMk cId="2303267779" sldId="266"/>
            <ac:spMk id="38" creationId="{2D60CD10-B815-490C-8D7C-075883006C0D}"/>
          </ac:spMkLst>
        </pc:spChg>
        <pc:spChg chg="add mod">
          <ac:chgData name="Amalie Vognsen" userId="65455ba1-06bf-4828-9c8c-3081f7b63abb" providerId="ADAL" clId="{B943123D-D9EF-4851-91A6-686481A2C6BB}" dt="2021-11-04T12:53:26.829" v="635"/>
          <ac:spMkLst>
            <pc:docMk/>
            <pc:sldMk cId="2303267779" sldId="266"/>
            <ac:spMk id="39" creationId="{F8994365-1523-4E64-A703-F3BEEB7F1698}"/>
          </ac:spMkLst>
        </pc:spChg>
        <pc:spChg chg="add mod">
          <ac:chgData name="Amalie Vognsen" userId="65455ba1-06bf-4828-9c8c-3081f7b63abb" providerId="ADAL" clId="{B943123D-D9EF-4851-91A6-686481A2C6BB}" dt="2021-11-04T12:53:26.829" v="635"/>
          <ac:spMkLst>
            <pc:docMk/>
            <pc:sldMk cId="2303267779" sldId="266"/>
            <ac:spMk id="40" creationId="{22D28D90-A5E1-4419-8FEF-BFAB8D1BFBB4}"/>
          </ac:spMkLst>
        </pc:spChg>
        <pc:spChg chg="add mod">
          <ac:chgData name="Amalie Vognsen" userId="65455ba1-06bf-4828-9c8c-3081f7b63abb" providerId="ADAL" clId="{B943123D-D9EF-4851-91A6-686481A2C6BB}" dt="2021-11-04T12:53:26.829" v="635"/>
          <ac:spMkLst>
            <pc:docMk/>
            <pc:sldMk cId="2303267779" sldId="266"/>
            <ac:spMk id="41" creationId="{F0D72731-8148-4EC2-A97C-71C4706BE10D}"/>
          </ac:spMkLst>
        </pc:spChg>
        <pc:spChg chg="add mod">
          <ac:chgData name="Amalie Vognsen" userId="65455ba1-06bf-4828-9c8c-3081f7b63abb" providerId="ADAL" clId="{B943123D-D9EF-4851-91A6-686481A2C6BB}" dt="2021-11-04T12:53:26.829" v="635"/>
          <ac:spMkLst>
            <pc:docMk/>
            <pc:sldMk cId="2303267779" sldId="266"/>
            <ac:spMk id="42" creationId="{899BB11B-E672-4A0F-9470-7C072FEDBE25}"/>
          </ac:spMkLst>
        </pc:spChg>
        <pc:grpChg chg="del">
          <ac:chgData name="Amalie Vognsen" userId="65455ba1-06bf-4828-9c8c-3081f7b63abb" providerId="ADAL" clId="{B943123D-D9EF-4851-91A6-686481A2C6BB}" dt="2021-11-04T12:53:22.346" v="632" actId="478"/>
          <ac:grpSpMkLst>
            <pc:docMk/>
            <pc:sldMk cId="2303267779" sldId="266"/>
            <ac:grpSpMk id="29" creationId="{2595E9A9-5952-4FEA-ABB9-DD1A8B80B5DD}"/>
          </ac:grpSpMkLst>
        </pc:grpChg>
        <pc:grpChg chg="del">
          <ac:chgData name="Amalie Vognsen" userId="65455ba1-06bf-4828-9c8c-3081f7b63abb" providerId="ADAL" clId="{B943123D-D9EF-4851-91A6-686481A2C6BB}" dt="2021-11-04T12:53:23.379" v="633" actId="478"/>
          <ac:grpSpMkLst>
            <pc:docMk/>
            <pc:sldMk cId="2303267779" sldId="266"/>
            <ac:grpSpMk id="32" creationId="{03AF7A1D-ACD7-4430-88C3-D69BF5B3250B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51:17.093" v="553" actId="20577"/>
        <pc:sldMkLst>
          <pc:docMk/>
          <pc:sldMk cId="2056666114" sldId="267"/>
        </pc:sldMkLst>
        <pc:spChg chg="add mod">
          <ac:chgData name="Amalie Vognsen" userId="65455ba1-06bf-4828-9c8c-3081f7b63abb" providerId="ADAL" clId="{B943123D-D9EF-4851-91A6-686481A2C6BB}" dt="2021-11-04T12:40:03.340" v="232"/>
          <ac:spMkLst>
            <pc:docMk/>
            <pc:sldMk cId="2056666114" sldId="267"/>
            <ac:spMk id="20" creationId="{E9CD4FD3-ED8E-446C-8140-D88557126402}"/>
          </ac:spMkLst>
        </pc:spChg>
        <pc:spChg chg="add mod">
          <ac:chgData name="Amalie Vognsen" userId="65455ba1-06bf-4828-9c8c-3081f7b63abb" providerId="ADAL" clId="{B943123D-D9EF-4851-91A6-686481A2C6BB}" dt="2021-11-04T12:40:03.340" v="232"/>
          <ac:spMkLst>
            <pc:docMk/>
            <pc:sldMk cId="2056666114" sldId="267"/>
            <ac:spMk id="21" creationId="{64570390-0EBB-41FF-9A92-C4B56CADCD95}"/>
          </ac:spMkLst>
        </pc:spChg>
        <pc:spChg chg="del">
          <ac:chgData name="Amalie Vognsen" userId="65455ba1-06bf-4828-9c8c-3081f7b63abb" providerId="ADAL" clId="{B943123D-D9EF-4851-91A6-686481A2C6BB}" dt="2021-11-04T12:39:57.050" v="229" actId="478"/>
          <ac:spMkLst>
            <pc:docMk/>
            <pc:sldMk cId="2056666114" sldId="267"/>
            <ac:spMk id="24" creationId="{30794BD1-C4CA-4224-90FE-EB8C7FCE53CB}"/>
          </ac:spMkLst>
        </pc:spChg>
        <pc:spChg chg="del">
          <ac:chgData name="Amalie Vognsen" userId="65455ba1-06bf-4828-9c8c-3081f7b63abb" providerId="ADAL" clId="{B943123D-D9EF-4851-91A6-686481A2C6BB}" dt="2021-11-04T12:39:58.251" v="230" actId="478"/>
          <ac:spMkLst>
            <pc:docMk/>
            <pc:sldMk cId="2056666114" sldId="267"/>
            <ac:spMk id="25" creationId="{64599162-116A-4844-BDA8-769F8249564A}"/>
          </ac:spMkLst>
        </pc:spChg>
        <pc:spChg chg="del">
          <ac:chgData name="Amalie Vognsen" userId="65455ba1-06bf-4828-9c8c-3081f7b63abb" providerId="ADAL" clId="{B943123D-D9EF-4851-91A6-686481A2C6BB}" dt="2021-11-04T12:51:04.337" v="523" actId="478"/>
          <ac:spMkLst>
            <pc:docMk/>
            <pc:sldMk cId="2056666114" sldId="267"/>
            <ac:spMk id="26" creationId="{076DAC2E-33BC-4EFB-8B5C-0EB4E2E7068A}"/>
          </ac:spMkLst>
        </pc:spChg>
        <pc:spChg chg="mod">
          <ac:chgData name="Amalie Vognsen" userId="65455ba1-06bf-4828-9c8c-3081f7b63abb" providerId="ADAL" clId="{B943123D-D9EF-4851-91A6-686481A2C6BB}" dt="2021-11-04T12:51:12.310" v="539" actId="1036"/>
          <ac:spMkLst>
            <pc:docMk/>
            <pc:sldMk cId="2056666114" sldId="267"/>
            <ac:spMk id="28" creationId="{EDDD2787-0C96-4393-AD8C-EB4724E93835}"/>
          </ac:spMkLst>
        </pc:spChg>
        <pc:spChg chg="del">
          <ac:chgData name="Amalie Vognsen" userId="65455ba1-06bf-4828-9c8c-3081f7b63abb" providerId="ADAL" clId="{B943123D-D9EF-4851-91A6-686481A2C6BB}" dt="2021-11-04T12:40:02.907" v="231" actId="478"/>
          <ac:spMkLst>
            <pc:docMk/>
            <pc:sldMk cId="2056666114" sldId="267"/>
            <ac:spMk id="29" creationId="{1C3D4781-15FF-4C97-8389-A9216E7B49D3}"/>
          </ac:spMkLst>
        </pc:spChg>
        <pc:spChg chg="add mod">
          <ac:chgData name="Amalie Vognsen" userId="65455ba1-06bf-4828-9c8c-3081f7b63abb" providerId="ADAL" clId="{B943123D-D9EF-4851-91A6-686481A2C6BB}" dt="2021-11-04T12:40:03.340" v="232"/>
          <ac:spMkLst>
            <pc:docMk/>
            <pc:sldMk cId="2056666114" sldId="267"/>
            <ac:spMk id="37" creationId="{DA2B9C44-C5E7-4286-A612-CDDE64FC9090}"/>
          </ac:spMkLst>
        </pc:spChg>
        <pc:spChg chg="add mod">
          <ac:chgData name="Amalie Vognsen" userId="65455ba1-06bf-4828-9c8c-3081f7b63abb" providerId="ADAL" clId="{B943123D-D9EF-4851-91A6-686481A2C6BB}" dt="2021-11-04T12:51:17.093" v="553" actId="20577"/>
          <ac:spMkLst>
            <pc:docMk/>
            <pc:sldMk cId="2056666114" sldId="267"/>
            <ac:spMk id="38" creationId="{B28B91C9-7750-4E4F-869C-05020940D156}"/>
          </ac:spMkLst>
        </pc:spChg>
        <pc:spChg chg="add mod">
          <ac:chgData name="Amalie Vognsen" userId="65455ba1-06bf-4828-9c8c-3081f7b63abb" providerId="ADAL" clId="{B943123D-D9EF-4851-91A6-686481A2C6BB}" dt="2021-11-04T12:51:05.793" v="524"/>
          <ac:spMkLst>
            <pc:docMk/>
            <pc:sldMk cId="2056666114" sldId="267"/>
            <ac:spMk id="39" creationId="{A6AB6E24-3F3F-4716-8332-B8E60575DD84}"/>
          </ac:spMkLst>
        </pc:spChg>
        <pc:spChg chg="add mod">
          <ac:chgData name="Amalie Vognsen" userId="65455ba1-06bf-4828-9c8c-3081f7b63abb" providerId="ADAL" clId="{B943123D-D9EF-4851-91A6-686481A2C6BB}" dt="2021-11-04T12:51:05.793" v="524"/>
          <ac:spMkLst>
            <pc:docMk/>
            <pc:sldMk cId="2056666114" sldId="267"/>
            <ac:spMk id="40" creationId="{0CCBE0F6-845F-415A-937C-789DD0D63488}"/>
          </ac:spMkLst>
        </pc:spChg>
        <pc:spChg chg="add mod">
          <ac:chgData name="Amalie Vognsen" userId="65455ba1-06bf-4828-9c8c-3081f7b63abb" providerId="ADAL" clId="{B943123D-D9EF-4851-91A6-686481A2C6BB}" dt="2021-11-04T12:51:05.793" v="524"/>
          <ac:spMkLst>
            <pc:docMk/>
            <pc:sldMk cId="2056666114" sldId="267"/>
            <ac:spMk id="41" creationId="{552BAA96-4323-4E52-B70C-8D2D4455A20E}"/>
          </ac:spMkLst>
        </pc:spChg>
        <pc:spChg chg="add mod">
          <ac:chgData name="Amalie Vognsen" userId="65455ba1-06bf-4828-9c8c-3081f7b63abb" providerId="ADAL" clId="{B943123D-D9EF-4851-91A6-686481A2C6BB}" dt="2021-11-04T12:51:05.793" v="524"/>
          <ac:spMkLst>
            <pc:docMk/>
            <pc:sldMk cId="2056666114" sldId="267"/>
            <ac:spMk id="42" creationId="{47BD444C-6CC4-4C01-B865-E972051B8F2C}"/>
          </ac:spMkLst>
        </pc:spChg>
        <pc:spChg chg="add mod">
          <ac:chgData name="Amalie Vognsen" userId="65455ba1-06bf-4828-9c8c-3081f7b63abb" providerId="ADAL" clId="{B943123D-D9EF-4851-91A6-686481A2C6BB}" dt="2021-11-04T12:51:05.793" v="524"/>
          <ac:spMkLst>
            <pc:docMk/>
            <pc:sldMk cId="2056666114" sldId="267"/>
            <ac:spMk id="43" creationId="{E53B7838-4F96-404C-BAED-12A09E3632C9}"/>
          </ac:spMkLst>
        </pc:spChg>
        <pc:grpChg chg="del">
          <ac:chgData name="Amalie Vognsen" userId="65455ba1-06bf-4828-9c8c-3081f7b63abb" providerId="ADAL" clId="{B943123D-D9EF-4851-91A6-686481A2C6BB}" dt="2021-11-04T12:51:00.760" v="521" actId="478"/>
          <ac:grpSpMkLst>
            <pc:docMk/>
            <pc:sldMk cId="2056666114" sldId="267"/>
            <ac:grpSpMk id="30" creationId="{42EE7EA7-3818-4FD5-9925-111C762796B5}"/>
          </ac:grpSpMkLst>
        </pc:grpChg>
        <pc:grpChg chg="del">
          <ac:chgData name="Amalie Vognsen" userId="65455ba1-06bf-4828-9c8c-3081f7b63abb" providerId="ADAL" clId="{B943123D-D9EF-4851-91A6-686481A2C6BB}" dt="2021-11-04T12:51:01.877" v="522" actId="478"/>
          <ac:grpSpMkLst>
            <pc:docMk/>
            <pc:sldMk cId="2056666114" sldId="267"/>
            <ac:grpSpMk id="33" creationId="{1C1945A6-7E03-4486-9892-CB1922214B97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51:52.061" v="595" actId="20577"/>
        <pc:sldMkLst>
          <pc:docMk/>
          <pc:sldMk cId="1327569100" sldId="269"/>
        </pc:sldMkLst>
        <pc:spChg chg="add mod">
          <ac:chgData name="Amalie Vognsen" userId="65455ba1-06bf-4828-9c8c-3081f7b63abb" providerId="ADAL" clId="{B943123D-D9EF-4851-91A6-686481A2C6BB}" dt="2021-11-04T12:40:15.874" v="236"/>
          <ac:spMkLst>
            <pc:docMk/>
            <pc:sldMk cId="1327569100" sldId="269"/>
            <ac:spMk id="20" creationId="{3565DCE4-1D65-44FD-86FB-300E94FBABEF}"/>
          </ac:spMkLst>
        </pc:spChg>
        <pc:spChg chg="add mod">
          <ac:chgData name="Amalie Vognsen" userId="65455ba1-06bf-4828-9c8c-3081f7b63abb" providerId="ADAL" clId="{B943123D-D9EF-4851-91A6-686481A2C6BB}" dt="2021-11-04T12:40:15.874" v="236"/>
          <ac:spMkLst>
            <pc:docMk/>
            <pc:sldMk cId="1327569100" sldId="269"/>
            <ac:spMk id="21" creationId="{1C6F1E27-C196-4268-8948-997BE98D2392}"/>
          </ac:spMkLst>
        </pc:spChg>
        <pc:spChg chg="del">
          <ac:chgData name="Amalie Vognsen" userId="65455ba1-06bf-4828-9c8c-3081f7b63abb" providerId="ADAL" clId="{B943123D-D9EF-4851-91A6-686481A2C6BB}" dt="2021-11-04T12:40:09.608" v="233" actId="478"/>
          <ac:spMkLst>
            <pc:docMk/>
            <pc:sldMk cId="1327569100" sldId="269"/>
            <ac:spMk id="24" creationId="{3F57D330-B748-4D05-B0EC-13805519666B}"/>
          </ac:spMkLst>
        </pc:spChg>
        <pc:spChg chg="del">
          <ac:chgData name="Amalie Vognsen" userId="65455ba1-06bf-4828-9c8c-3081f7b63abb" providerId="ADAL" clId="{B943123D-D9EF-4851-91A6-686481A2C6BB}" dt="2021-11-04T12:40:12.024" v="234" actId="478"/>
          <ac:spMkLst>
            <pc:docMk/>
            <pc:sldMk cId="1327569100" sldId="269"/>
            <ac:spMk id="25" creationId="{330007B1-92DD-43A4-941E-F7A7ACEBF447}"/>
          </ac:spMkLst>
        </pc:spChg>
        <pc:spChg chg="del">
          <ac:chgData name="Amalie Vognsen" userId="65455ba1-06bf-4828-9c8c-3081f7b63abb" providerId="ADAL" clId="{B943123D-D9EF-4851-91A6-686481A2C6BB}" dt="2021-11-04T12:51:32.944" v="568" actId="478"/>
          <ac:spMkLst>
            <pc:docMk/>
            <pc:sldMk cId="1327569100" sldId="269"/>
            <ac:spMk id="26" creationId="{E05CE775-5620-4FE7-9555-4809AB1C01ED}"/>
          </ac:spMkLst>
        </pc:spChg>
        <pc:spChg chg="mod">
          <ac:chgData name="Amalie Vognsen" userId="65455ba1-06bf-4828-9c8c-3081f7b63abb" providerId="ADAL" clId="{B943123D-D9EF-4851-91A6-686481A2C6BB}" dt="2021-11-04T12:51:39.794" v="585" actId="1036"/>
          <ac:spMkLst>
            <pc:docMk/>
            <pc:sldMk cId="1327569100" sldId="269"/>
            <ac:spMk id="28" creationId="{698DB934-6787-41D5-A335-01F1F561FEBA}"/>
          </ac:spMkLst>
        </pc:spChg>
        <pc:spChg chg="del">
          <ac:chgData name="Amalie Vognsen" userId="65455ba1-06bf-4828-9c8c-3081f7b63abb" providerId="ADAL" clId="{B943123D-D9EF-4851-91A6-686481A2C6BB}" dt="2021-11-04T12:40:14.157" v="235" actId="478"/>
          <ac:spMkLst>
            <pc:docMk/>
            <pc:sldMk cId="1327569100" sldId="269"/>
            <ac:spMk id="29" creationId="{772DCB59-63F8-4D2B-917E-664F73CCD530}"/>
          </ac:spMkLst>
        </pc:spChg>
        <pc:spChg chg="add mod">
          <ac:chgData name="Amalie Vognsen" userId="65455ba1-06bf-4828-9c8c-3081f7b63abb" providerId="ADAL" clId="{B943123D-D9EF-4851-91A6-686481A2C6BB}" dt="2021-11-04T12:40:15.874" v="236"/>
          <ac:spMkLst>
            <pc:docMk/>
            <pc:sldMk cId="1327569100" sldId="269"/>
            <ac:spMk id="37" creationId="{882B468F-6570-4B12-BCDD-F182BFA5C7EF}"/>
          </ac:spMkLst>
        </pc:spChg>
        <pc:spChg chg="add mod">
          <ac:chgData name="Amalie Vognsen" userId="65455ba1-06bf-4828-9c8c-3081f7b63abb" providerId="ADAL" clId="{B943123D-D9EF-4851-91A6-686481A2C6BB}" dt="2021-11-04T12:51:52.061" v="595" actId="20577"/>
          <ac:spMkLst>
            <pc:docMk/>
            <pc:sldMk cId="1327569100" sldId="269"/>
            <ac:spMk id="38" creationId="{9039D10D-85EB-4C64-9D2C-8B1A9317C8C2}"/>
          </ac:spMkLst>
        </pc:spChg>
        <pc:spChg chg="add mod">
          <ac:chgData name="Amalie Vognsen" userId="65455ba1-06bf-4828-9c8c-3081f7b63abb" providerId="ADAL" clId="{B943123D-D9EF-4851-91A6-686481A2C6BB}" dt="2021-11-04T12:51:34.127" v="569"/>
          <ac:spMkLst>
            <pc:docMk/>
            <pc:sldMk cId="1327569100" sldId="269"/>
            <ac:spMk id="39" creationId="{F9811C75-A8C1-4BFF-A567-11A528032351}"/>
          </ac:spMkLst>
        </pc:spChg>
        <pc:spChg chg="add mod">
          <ac:chgData name="Amalie Vognsen" userId="65455ba1-06bf-4828-9c8c-3081f7b63abb" providerId="ADAL" clId="{B943123D-D9EF-4851-91A6-686481A2C6BB}" dt="2021-11-04T12:51:34.127" v="569"/>
          <ac:spMkLst>
            <pc:docMk/>
            <pc:sldMk cId="1327569100" sldId="269"/>
            <ac:spMk id="40" creationId="{407DFB9F-DFAD-4EC3-83AA-21987F6DF327}"/>
          </ac:spMkLst>
        </pc:spChg>
        <pc:spChg chg="add mod">
          <ac:chgData name="Amalie Vognsen" userId="65455ba1-06bf-4828-9c8c-3081f7b63abb" providerId="ADAL" clId="{B943123D-D9EF-4851-91A6-686481A2C6BB}" dt="2021-11-04T12:51:34.127" v="569"/>
          <ac:spMkLst>
            <pc:docMk/>
            <pc:sldMk cId="1327569100" sldId="269"/>
            <ac:spMk id="41" creationId="{D197D9E6-A77C-4479-A5E1-098BD4609141}"/>
          </ac:spMkLst>
        </pc:spChg>
        <pc:spChg chg="add mod">
          <ac:chgData name="Amalie Vognsen" userId="65455ba1-06bf-4828-9c8c-3081f7b63abb" providerId="ADAL" clId="{B943123D-D9EF-4851-91A6-686481A2C6BB}" dt="2021-11-04T12:51:34.127" v="569"/>
          <ac:spMkLst>
            <pc:docMk/>
            <pc:sldMk cId="1327569100" sldId="269"/>
            <ac:spMk id="42" creationId="{0B52D8E5-F24A-4B80-8BC4-6B326957518E}"/>
          </ac:spMkLst>
        </pc:spChg>
        <pc:spChg chg="add mod">
          <ac:chgData name="Amalie Vognsen" userId="65455ba1-06bf-4828-9c8c-3081f7b63abb" providerId="ADAL" clId="{B943123D-D9EF-4851-91A6-686481A2C6BB}" dt="2021-11-04T12:51:34.127" v="569"/>
          <ac:spMkLst>
            <pc:docMk/>
            <pc:sldMk cId="1327569100" sldId="269"/>
            <ac:spMk id="43" creationId="{012CC6E0-AAB3-457B-86B8-B263A103785B}"/>
          </ac:spMkLst>
        </pc:spChg>
        <pc:grpChg chg="del">
          <ac:chgData name="Amalie Vognsen" userId="65455ba1-06bf-4828-9c8c-3081f7b63abb" providerId="ADAL" clId="{B943123D-D9EF-4851-91A6-686481A2C6BB}" dt="2021-11-04T12:51:29.627" v="566" actId="478"/>
          <ac:grpSpMkLst>
            <pc:docMk/>
            <pc:sldMk cId="1327569100" sldId="269"/>
            <ac:grpSpMk id="30" creationId="{3B184C4C-484F-49D2-9ECF-D4A5585CFEB1}"/>
          </ac:grpSpMkLst>
        </pc:grpChg>
        <pc:grpChg chg="del">
          <ac:chgData name="Amalie Vognsen" userId="65455ba1-06bf-4828-9c8c-3081f7b63abb" providerId="ADAL" clId="{B943123D-D9EF-4851-91A6-686481A2C6BB}" dt="2021-11-04T12:51:30.677" v="567" actId="478"/>
          <ac:grpSpMkLst>
            <pc:docMk/>
            <pc:sldMk cId="1327569100" sldId="269"/>
            <ac:grpSpMk id="33" creationId="{5ABD02E6-2BEB-4F10-B733-D18B6E95CDCA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54:20.814" v="682"/>
        <pc:sldMkLst>
          <pc:docMk/>
          <pc:sldMk cId="1579143352" sldId="270"/>
        </pc:sldMkLst>
        <pc:spChg chg="add mod">
          <ac:chgData name="Amalie Vognsen" userId="65455ba1-06bf-4828-9c8c-3081f7b63abb" providerId="ADAL" clId="{B943123D-D9EF-4851-91A6-686481A2C6BB}" dt="2021-11-04T12:41:23.624" v="256"/>
          <ac:spMkLst>
            <pc:docMk/>
            <pc:sldMk cId="1579143352" sldId="270"/>
            <ac:spMk id="19" creationId="{24ABECF0-5235-4787-BE1B-38E20132345D}"/>
          </ac:spMkLst>
        </pc:spChg>
        <pc:spChg chg="add mod">
          <ac:chgData name="Amalie Vognsen" userId="65455ba1-06bf-4828-9c8c-3081f7b63abb" providerId="ADAL" clId="{B943123D-D9EF-4851-91A6-686481A2C6BB}" dt="2021-11-04T12:41:23.624" v="256"/>
          <ac:spMkLst>
            <pc:docMk/>
            <pc:sldMk cId="1579143352" sldId="270"/>
            <ac:spMk id="20" creationId="{0586F5CC-C831-46F2-B5A8-21AFFFAA4869}"/>
          </ac:spMkLst>
        </pc:spChg>
        <pc:spChg chg="add mod">
          <ac:chgData name="Amalie Vognsen" userId="65455ba1-06bf-4828-9c8c-3081f7b63abb" providerId="ADAL" clId="{B943123D-D9EF-4851-91A6-686481A2C6BB}" dt="2021-11-04T12:41:23.624" v="256"/>
          <ac:spMkLst>
            <pc:docMk/>
            <pc:sldMk cId="1579143352" sldId="270"/>
            <ac:spMk id="21" creationId="{CFE6834F-681C-446F-96D3-D4390A04F801}"/>
          </ac:spMkLst>
        </pc:spChg>
        <pc:spChg chg="del">
          <ac:chgData name="Amalie Vognsen" userId="65455ba1-06bf-4828-9c8c-3081f7b63abb" providerId="ADAL" clId="{B943123D-D9EF-4851-91A6-686481A2C6BB}" dt="2021-11-04T12:41:19.708" v="253" actId="478"/>
          <ac:spMkLst>
            <pc:docMk/>
            <pc:sldMk cId="1579143352" sldId="270"/>
            <ac:spMk id="23" creationId="{A1B8DC3C-C62A-471C-8B9F-367723807330}"/>
          </ac:spMkLst>
        </pc:spChg>
        <pc:spChg chg="del">
          <ac:chgData name="Amalie Vognsen" userId="65455ba1-06bf-4828-9c8c-3081f7b63abb" providerId="ADAL" clId="{B943123D-D9EF-4851-91A6-686481A2C6BB}" dt="2021-11-04T12:41:20.808" v="254" actId="478"/>
          <ac:spMkLst>
            <pc:docMk/>
            <pc:sldMk cId="1579143352" sldId="270"/>
            <ac:spMk id="24" creationId="{9A0EF2F0-0943-4536-8F77-74A4699EF91C}"/>
          </ac:spMkLst>
        </pc:spChg>
        <pc:spChg chg="del">
          <ac:chgData name="Amalie Vognsen" userId="65455ba1-06bf-4828-9c8c-3081f7b63abb" providerId="ADAL" clId="{B943123D-D9EF-4851-91A6-686481A2C6BB}" dt="2021-11-04T12:54:18.833" v="681" actId="478"/>
          <ac:spMkLst>
            <pc:docMk/>
            <pc:sldMk cId="1579143352" sldId="270"/>
            <ac:spMk id="25" creationId="{6255A5BD-5E93-465B-8125-F17AFA51FB7B}"/>
          </ac:spMkLst>
        </pc:spChg>
        <pc:spChg chg="del mod">
          <ac:chgData name="Amalie Vognsen" userId="65455ba1-06bf-4828-9c8c-3081f7b63abb" providerId="ADAL" clId="{B943123D-D9EF-4851-91A6-686481A2C6BB}" dt="2021-11-04T12:54:14.714" v="678" actId="478"/>
          <ac:spMkLst>
            <pc:docMk/>
            <pc:sldMk cId="1579143352" sldId="270"/>
            <ac:spMk id="27" creationId="{C0EBC0C4-00F8-454E-914F-0ABC5AB165BB}"/>
          </ac:spMkLst>
        </pc:spChg>
        <pc:spChg chg="del">
          <ac:chgData name="Amalie Vognsen" userId="65455ba1-06bf-4828-9c8c-3081f7b63abb" providerId="ADAL" clId="{B943123D-D9EF-4851-91A6-686481A2C6BB}" dt="2021-11-04T12:41:22.358" v="255" actId="478"/>
          <ac:spMkLst>
            <pc:docMk/>
            <pc:sldMk cId="1579143352" sldId="270"/>
            <ac:spMk id="28" creationId="{D49F96BE-ACB6-437A-A9BA-6468560A4A37}"/>
          </ac:spMkLst>
        </pc:spChg>
        <pc:spChg chg="add mod">
          <ac:chgData name="Amalie Vognsen" userId="65455ba1-06bf-4828-9c8c-3081f7b63abb" providerId="ADAL" clId="{B943123D-D9EF-4851-91A6-686481A2C6BB}" dt="2021-11-04T12:54:20.814" v="682"/>
          <ac:spMkLst>
            <pc:docMk/>
            <pc:sldMk cId="1579143352" sldId="270"/>
            <ac:spMk id="36" creationId="{B0669F13-741C-4EED-B4B7-8C7A4DB12296}"/>
          </ac:spMkLst>
        </pc:spChg>
        <pc:spChg chg="add mod">
          <ac:chgData name="Amalie Vognsen" userId="65455ba1-06bf-4828-9c8c-3081f7b63abb" providerId="ADAL" clId="{B943123D-D9EF-4851-91A6-686481A2C6BB}" dt="2021-11-04T12:54:20.814" v="682"/>
          <ac:spMkLst>
            <pc:docMk/>
            <pc:sldMk cId="1579143352" sldId="270"/>
            <ac:spMk id="37" creationId="{D4EDD611-CE2F-455F-BA71-DF65C16BCFC4}"/>
          </ac:spMkLst>
        </pc:spChg>
        <pc:spChg chg="add mod">
          <ac:chgData name="Amalie Vognsen" userId="65455ba1-06bf-4828-9c8c-3081f7b63abb" providerId="ADAL" clId="{B943123D-D9EF-4851-91A6-686481A2C6BB}" dt="2021-11-04T12:54:20.814" v="682"/>
          <ac:spMkLst>
            <pc:docMk/>
            <pc:sldMk cId="1579143352" sldId="270"/>
            <ac:spMk id="38" creationId="{F2FF05DF-B689-446E-B558-4ADEDD48524A}"/>
          </ac:spMkLst>
        </pc:spChg>
        <pc:spChg chg="add mod">
          <ac:chgData name="Amalie Vognsen" userId="65455ba1-06bf-4828-9c8c-3081f7b63abb" providerId="ADAL" clId="{B943123D-D9EF-4851-91A6-686481A2C6BB}" dt="2021-11-04T12:54:20.814" v="682"/>
          <ac:spMkLst>
            <pc:docMk/>
            <pc:sldMk cId="1579143352" sldId="270"/>
            <ac:spMk id="39" creationId="{EE7DEE83-7E47-495F-8465-39C2E271CE49}"/>
          </ac:spMkLst>
        </pc:spChg>
        <pc:spChg chg="add mod">
          <ac:chgData name="Amalie Vognsen" userId="65455ba1-06bf-4828-9c8c-3081f7b63abb" providerId="ADAL" clId="{B943123D-D9EF-4851-91A6-686481A2C6BB}" dt="2021-11-04T12:54:20.814" v="682"/>
          <ac:spMkLst>
            <pc:docMk/>
            <pc:sldMk cId="1579143352" sldId="270"/>
            <ac:spMk id="40" creationId="{24D93B9B-C52A-4461-968F-C302AEE0CFA7}"/>
          </ac:spMkLst>
        </pc:spChg>
        <pc:spChg chg="add mod">
          <ac:chgData name="Amalie Vognsen" userId="65455ba1-06bf-4828-9c8c-3081f7b63abb" providerId="ADAL" clId="{B943123D-D9EF-4851-91A6-686481A2C6BB}" dt="2021-11-04T12:54:20.814" v="682"/>
          <ac:spMkLst>
            <pc:docMk/>
            <pc:sldMk cId="1579143352" sldId="270"/>
            <ac:spMk id="41" creationId="{F2782F0D-CFE6-4633-8820-5A9BCBF1D9AC}"/>
          </ac:spMkLst>
        </pc:spChg>
        <pc:spChg chg="add mod">
          <ac:chgData name="Amalie Vognsen" userId="65455ba1-06bf-4828-9c8c-3081f7b63abb" providerId="ADAL" clId="{B943123D-D9EF-4851-91A6-686481A2C6BB}" dt="2021-11-04T12:54:20.814" v="682"/>
          <ac:spMkLst>
            <pc:docMk/>
            <pc:sldMk cId="1579143352" sldId="270"/>
            <ac:spMk id="42" creationId="{987B60C9-7D63-4AEF-9AC0-F2D9EA459874}"/>
          </ac:spMkLst>
        </pc:spChg>
        <pc:grpChg chg="del">
          <ac:chgData name="Amalie Vognsen" userId="65455ba1-06bf-4828-9c8c-3081f7b63abb" providerId="ADAL" clId="{B943123D-D9EF-4851-91A6-686481A2C6BB}" dt="2021-11-04T12:54:16.480" v="679" actId="478"/>
          <ac:grpSpMkLst>
            <pc:docMk/>
            <pc:sldMk cId="1579143352" sldId="270"/>
            <ac:grpSpMk id="29" creationId="{1F448A62-10CE-4C24-9973-D152077DF3A2}"/>
          </ac:grpSpMkLst>
        </pc:grpChg>
        <pc:grpChg chg="del">
          <ac:chgData name="Amalie Vognsen" userId="65455ba1-06bf-4828-9c8c-3081f7b63abb" providerId="ADAL" clId="{B943123D-D9EF-4851-91A6-686481A2C6BB}" dt="2021-11-04T12:54:17.380" v="680" actId="478"/>
          <ac:grpSpMkLst>
            <pc:docMk/>
            <pc:sldMk cId="1579143352" sldId="270"/>
            <ac:grpSpMk id="32" creationId="{9E14B7E3-E4A8-48EF-ACCD-2A7DF492D395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54:09.213" v="677" actId="20577"/>
        <pc:sldMkLst>
          <pc:docMk/>
          <pc:sldMk cId="232002763" sldId="271"/>
        </pc:sldMkLst>
        <pc:spChg chg="add mod">
          <ac:chgData name="Amalie Vognsen" userId="65455ba1-06bf-4828-9c8c-3081f7b63abb" providerId="ADAL" clId="{B943123D-D9EF-4851-91A6-686481A2C6BB}" dt="2021-11-04T12:41:15.541" v="252"/>
          <ac:spMkLst>
            <pc:docMk/>
            <pc:sldMk cId="232002763" sldId="271"/>
            <ac:spMk id="19" creationId="{7A6C096F-4774-4F3F-9ABE-30F391DB7C97}"/>
          </ac:spMkLst>
        </pc:spChg>
        <pc:spChg chg="add mod">
          <ac:chgData name="Amalie Vognsen" userId="65455ba1-06bf-4828-9c8c-3081f7b63abb" providerId="ADAL" clId="{B943123D-D9EF-4851-91A6-686481A2C6BB}" dt="2021-11-04T12:41:15.541" v="252"/>
          <ac:spMkLst>
            <pc:docMk/>
            <pc:sldMk cId="232002763" sldId="271"/>
            <ac:spMk id="20" creationId="{6E35B88F-6D91-48CD-8948-A6594C4253C6}"/>
          </ac:spMkLst>
        </pc:spChg>
        <pc:spChg chg="add mod">
          <ac:chgData name="Amalie Vognsen" userId="65455ba1-06bf-4828-9c8c-3081f7b63abb" providerId="ADAL" clId="{B943123D-D9EF-4851-91A6-686481A2C6BB}" dt="2021-11-04T12:41:15.541" v="252"/>
          <ac:spMkLst>
            <pc:docMk/>
            <pc:sldMk cId="232002763" sldId="271"/>
            <ac:spMk id="21" creationId="{21025C61-6105-484A-ADA8-A75EA492651E}"/>
          </ac:spMkLst>
        </pc:spChg>
        <pc:spChg chg="del">
          <ac:chgData name="Amalie Vognsen" userId="65455ba1-06bf-4828-9c8c-3081f7b63abb" providerId="ADAL" clId="{B943123D-D9EF-4851-91A6-686481A2C6BB}" dt="2021-11-04T12:41:10.524" v="248" actId="478"/>
          <ac:spMkLst>
            <pc:docMk/>
            <pc:sldMk cId="232002763" sldId="271"/>
            <ac:spMk id="23" creationId="{1D1F91B2-A413-416A-8636-8CAF87FFA48D}"/>
          </ac:spMkLst>
        </pc:spChg>
        <pc:spChg chg="del">
          <ac:chgData name="Amalie Vognsen" userId="65455ba1-06bf-4828-9c8c-3081f7b63abb" providerId="ADAL" clId="{B943123D-D9EF-4851-91A6-686481A2C6BB}" dt="2021-11-04T12:41:09.958" v="247" actId="478"/>
          <ac:spMkLst>
            <pc:docMk/>
            <pc:sldMk cId="232002763" sldId="271"/>
            <ac:spMk id="24" creationId="{ACDCBAEA-4814-4420-8B2B-B47B34EB71F3}"/>
          </ac:spMkLst>
        </pc:spChg>
        <pc:spChg chg="del">
          <ac:chgData name="Amalie Vognsen" userId="65455ba1-06bf-4828-9c8c-3081f7b63abb" providerId="ADAL" clId="{B943123D-D9EF-4851-91A6-686481A2C6BB}" dt="2021-11-04T12:54:01.630" v="662" actId="478"/>
          <ac:spMkLst>
            <pc:docMk/>
            <pc:sldMk cId="232002763" sldId="271"/>
            <ac:spMk id="25" creationId="{D26FFADD-9620-484E-9F97-5D9FAAE8307C}"/>
          </ac:spMkLst>
        </pc:spChg>
        <pc:spChg chg="del mod">
          <ac:chgData name="Amalie Vognsen" userId="65455ba1-06bf-4828-9c8c-3081f7b63abb" providerId="ADAL" clId="{B943123D-D9EF-4851-91A6-686481A2C6BB}" dt="2021-11-04T12:53:55.397" v="659" actId="478"/>
          <ac:spMkLst>
            <pc:docMk/>
            <pc:sldMk cId="232002763" sldId="271"/>
            <ac:spMk id="27" creationId="{9C8AA1C8-BF81-445D-9968-46FCC5943DAD}"/>
          </ac:spMkLst>
        </pc:spChg>
        <pc:spChg chg="del">
          <ac:chgData name="Amalie Vognsen" userId="65455ba1-06bf-4828-9c8c-3081f7b63abb" providerId="ADAL" clId="{B943123D-D9EF-4851-91A6-686481A2C6BB}" dt="2021-11-04T12:41:14.692" v="251" actId="478"/>
          <ac:spMkLst>
            <pc:docMk/>
            <pc:sldMk cId="232002763" sldId="271"/>
            <ac:spMk id="28" creationId="{DD14A2C8-B572-4AF2-9569-D6E3E2A81F29}"/>
          </ac:spMkLst>
        </pc:spChg>
        <pc:spChg chg="add mod">
          <ac:chgData name="Amalie Vognsen" userId="65455ba1-06bf-4828-9c8c-3081f7b63abb" providerId="ADAL" clId="{B943123D-D9EF-4851-91A6-686481A2C6BB}" dt="2021-11-04T12:54:02.630" v="663"/>
          <ac:spMkLst>
            <pc:docMk/>
            <pc:sldMk cId="232002763" sldId="271"/>
            <ac:spMk id="36" creationId="{1804B77E-0869-4082-A6D5-AF9BFB81F61A}"/>
          </ac:spMkLst>
        </pc:spChg>
        <pc:spChg chg="add mod">
          <ac:chgData name="Amalie Vognsen" userId="65455ba1-06bf-4828-9c8c-3081f7b63abb" providerId="ADAL" clId="{B943123D-D9EF-4851-91A6-686481A2C6BB}" dt="2021-11-04T12:54:09.213" v="677" actId="20577"/>
          <ac:spMkLst>
            <pc:docMk/>
            <pc:sldMk cId="232002763" sldId="271"/>
            <ac:spMk id="37" creationId="{5B4AD024-4EDD-4A1A-8922-CC9113257AD6}"/>
          </ac:spMkLst>
        </pc:spChg>
        <pc:spChg chg="add mod">
          <ac:chgData name="Amalie Vognsen" userId="65455ba1-06bf-4828-9c8c-3081f7b63abb" providerId="ADAL" clId="{B943123D-D9EF-4851-91A6-686481A2C6BB}" dt="2021-11-04T12:54:02.630" v="663"/>
          <ac:spMkLst>
            <pc:docMk/>
            <pc:sldMk cId="232002763" sldId="271"/>
            <ac:spMk id="38" creationId="{028E9F07-EA98-4483-9755-85D6C96D449A}"/>
          </ac:spMkLst>
        </pc:spChg>
        <pc:spChg chg="add mod">
          <ac:chgData name="Amalie Vognsen" userId="65455ba1-06bf-4828-9c8c-3081f7b63abb" providerId="ADAL" clId="{B943123D-D9EF-4851-91A6-686481A2C6BB}" dt="2021-11-04T12:54:02.630" v="663"/>
          <ac:spMkLst>
            <pc:docMk/>
            <pc:sldMk cId="232002763" sldId="271"/>
            <ac:spMk id="39" creationId="{8D4AD884-D3EB-4B58-A427-D55E787775E3}"/>
          </ac:spMkLst>
        </pc:spChg>
        <pc:spChg chg="add mod">
          <ac:chgData name="Amalie Vognsen" userId="65455ba1-06bf-4828-9c8c-3081f7b63abb" providerId="ADAL" clId="{B943123D-D9EF-4851-91A6-686481A2C6BB}" dt="2021-11-04T12:54:02.630" v="663"/>
          <ac:spMkLst>
            <pc:docMk/>
            <pc:sldMk cId="232002763" sldId="271"/>
            <ac:spMk id="40" creationId="{3C97673F-D136-4D3A-968B-C51FDE734B22}"/>
          </ac:spMkLst>
        </pc:spChg>
        <pc:spChg chg="add mod">
          <ac:chgData name="Amalie Vognsen" userId="65455ba1-06bf-4828-9c8c-3081f7b63abb" providerId="ADAL" clId="{B943123D-D9EF-4851-91A6-686481A2C6BB}" dt="2021-11-04T12:54:02.630" v="663"/>
          <ac:spMkLst>
            <pc:docMk/>
            <pc:sldMk cId="232002763" sldId="271"/>
            <ac:spMk id="41" creationId="{AFE85D22-5961-4DB8-8407-0B343AEA0F3D}"/>
          </ac:spMkLst>
        </pc:spChg>
        <pc:spChg chg="add mod">
          <ac:chgData name="Amalie Vognsen" userId="65455ba1-06bf-4828-9c8c-3081f7b63abb" providerId="ADAL" clId="{B943123D-D9EF-4851-91A6-686481A2C6BB}" dt="2021-11-04T12:54:02.630" v="663"/>
          <ac:spMkLst>
            <pc:docMk/>
            <pc:sldMk cId="232002763" sldId="271"/>
            <ac:spMk id="42" creationId="{A3EC1331-F97F-4A4C-BFF4-9A37B5F6A491}"/>
          </ac:spMkLst>
        </pc:spChg>
        <pc:grpChg chg="del">
          <ac:chgData name="Amalie Vognsen" userId="65455ba1-06bf-4828-9c8c-3081f7b63abb" providerId="ADAL" clId="{B943123D-D9EF-4851-91A6-686481A2C6BB}" dt="2021-11-04T12:53:57.663" v="660" actId="478"/>
          <ac:grpSpMkLst>
            <pc:docMk/>
            <pc:sldMk cId="232002763" sldId="271"/>
            <ac:grpSpMk id="29" creationId="{CA029825-7233-4CB8-8698-992A36296DCA}"/>
          </ac:grpSpMkLst>
        </pc:grpChg>
        <pc:grpChg chg="del">
          <ac:chgData name="Amalie Vognsen" userId="65455ba1-06bf-4828-9c8c-3081f7b63abb" providerId="ADAL" clId="{B943123D-D9EF-4851-91A6-686481A2C6BB}" dt="2021-11-04T12:53:58.763" v="661" actId="478"/>
          <ac:grpSpMkLst>
            <pc:docMk/>
            <pc:sldMk cId="232002763" sldId="271"/>
            <ac:grpSpMk id="32" creationId="{D16415C2-C277-4A92-BA87-7451C4FBD331}"/>
          </ac:grpSpMkLst>
        </pc:grpChg>
        <pc:picChg chg="add del">
          <ac:chgData name="Amalie Vognsen" userId="65455ba1-06bf-4828-9c8c-3081f7b63abb" providerId="ADAL" clId="{B943123D-D9EF-4851-91A6-686481A2C6BB}" dt="2021-11-04T12:41:13.274" v="250" actId="478"/>
          <ac:picMkLst>
            <pc:docMk/>
            <pc:sldMk cId="232002763" sldId="271"/>
            <ac:picMk id="11" creationId="{919758DB-FB2C-4B9A-A76C-2C0B286E2BBE}"/>
          </ac:picMkLst>
        </pc:picChg>
      </pc:sldChg>
    </pc:docChg>
  </pc:docChgLst>
  <pc:docChgLst>
    <pc:chgData name="Josefine Sacha Johansen" userId="0657ae30-8e6e-489d-ac3b-9e71bbd5a6c7" providerId="ADAL" clId="{4C5E9201-6653-411F-B52F-874BA7808F3B}"/>
    <pc:docChg chg="undo custSel modSld">
      <pc:chgData name="Josefine Sacha Johansen" userId="0657ae30-8e6e-489d-ac3b-9e71bbd5a6c7" providerId="ADAL" clId="{4C5E9201-6653-411F-B52F-874BA7808F3B}" dt="2022-02-10T13:47:51.418" v="597" actId="14100"/>
      <pc:docMkLst>
        <pc:docMk/>
      </pc:docMkLst>
      <pc:sldChg chg="addSp delSp modSp mod">
        <pc:chgData name="Josefine Sacha Johansen" userId="0657ae30-8e6e-489d-ac3b-9e71bbd5a6c7" providerId="ADAL" clId="{4C5E9201-6653-411F-B52F-874BA7808F3B}" dt="2022-02-10T13:21:13.523" v="221" actId="20577"/>
        <pc:sldMkLst>
          <pc:docMk/>
          <pc:sldMk cId="178992521" sldId="256"/>
        </pc:sldMkLst>
        <pc:spChg chg="mod">
          <ac:chgData name="Josefine Sacha Johansen" userId="0657ae30-8e6e-489d-ac3b-9e71bbd5a6c7" providerId="ADAL" clId="{4C5E9201-6653-411F-B52F-874BA7808F3B}" dt="2022-02-10T13:21:13.523" v="221" actId="20577"/>
          <ac:spMkLst>
            <pc:docMk/>
            <pc:sldMk cId="178992521" sldId="256"/>
            <ac:spMk id="7" creationId="{9F550ECE-E3C9-4E3B-B467-A9038A5DB6A7}"/>
          </ac:spMkLst>
        </pc:spChg>
        <pc:spChg chg="add del mod">
          <ac:chgData name="Josefine Sacha Johansen" userId="0657ae30-8e6e-489d-ac3b-9e71bbd5a6c7" providerId="ADAL" clId="{4C5E9201-6653-411F-B52F-874BA7808F3B}" dt="2022-02-10T11:43:04.996" v="77" actId="478"/>
          <ac:spMkLst>
            <pc:docMk/>
            <pc:sldMk cId="178992521" sldId="256"/>
            <ac:spMk id="12" creationId="{931C15BE-4768-47AC-969D-A643C3B4FF1F}"/>
          </ac:spMkLst>
        </pc:spChg>
        <pc:spChg chg="mod">
          <ac:chgData name="Josefine Sacha Johansen" userId="0657ae30-8e6e-489d-ac3b-9e71bbd5a6c7" providerId="ADAL" clId="{4C5E9201-6653-411F-B52F-874BA7808F3B}" dt="2022-02-10T13:20:43.322" v="191" actId="1076"/>
          <ac:spMkLst>
            <pc:docMk/>
            <pc:sldMk cId="178992521" sldId="256"/>
            <ac:spMk id="14" creationId="{16B08AA1-91BD-400E-971F-75409DECA3FB}"/>
          </ac:spMkLst>
        </pc:spChg>
        <pc:spChg chg="mod">
          <ac:chgData name="Josefine Sacha Johansen" userId="0657ae30-8e6e-489d-ac3b-9e71bbd5a6c7" providerId="ADAL" clId="{4C5E9201-6653-411F-B52F-874BA7808F3B}" dt="2022-02-10T13:20:38.370" v="190" actId="1076"/>
          <ac:spMkLst>
            <pc:docMk/>
            <pc:sldMk cId="178992521" sldId="256"/>
            <ac:spMk id="15" creationId="{B16AE966-F8B7-47FE-BB76-DF3A6119871E}"/>
          </ac:spMkLst>
        </pc:spChg>
        <pc:spChg chg="mod">
          <ac:chgData name="Josefine Sacha Johansen" userId="0657ae30-8e6e-489d-ac3b-9e71bbd5a6c7" providerId="ADAL" clId="{4C5E9201-6653-411F-B52F-874BA7808F3B}" dt="2022-02-10T13:20:20.314" v="187" actId="1076"/>
          <ac:spMkLst>
            <pc:docMk/>
            <pc:sldMk cId="178992521" sldId="256"/>
            <ac:spMk id="16" creationId="{93238018-B605-4418-AC5D-20E3126CF0E6}"/>
          </ac:spMkLst>
        </pc:spChg>
        <pc:spChg chg="mod">
          <ac:chgData name="Josefine Sacha Johansen" userId="0657ae30-8e6e-489d-ac3b-9e71bbd5a6c7" providerId="ADAL" clId="{4C5E9201-6653-411F-B52F-874BA7808F3B}" dt="2022-02-10T13:20:23.897" v="188" actId="1076"/>
          <ac:spMkLst>
            <pc:docMk/>
            <pc:sldMk cId="178992521" sldId="256"/>
            <ac:spMk id="18" creationId="{63E65B52-2CCC-4F64-A64D-FD8C3CCC2A56}"/>
          </ac:spMkLst>
        </pc:spChg>
        <pc:spChg chg="mod">
          <ac:chgData name="Josefine Sacha Johansen" userId="0657ae30-8e6e-489d-ac3b-9e71bbd5a6c7" providerId="ADAL" clId="{4C5E9201-6653-411F-B52F-874BA7808F3B}" dt="2022-02-10T13:20:33.857" v="189" actId="1076"/>
          <ac:spMkLst>
            <pc:docMk/>
            <pc:sldMk cId="178992521" sldId="256"/>
            <ac:spMk id="19" creationId="{1C7F62DB-6D17-46E5-B93D-6F0CBB12CFBA}"/>
          </ac:spMkLst>
        </pc:spChg>
        <pc:spChg chg="add del mod">
          <ac:chgData name="Josefine Sacha Johansen" userId="0657ae30-8e6e-489d-ac3b-9e71bbd5a6c7" providerId="ADAL" clId="{4C5E9201-6653-411F-B52F-874BA7808F3B}" dt="2022-02-10T11:41:29.439" v="57"/>
          <ac:spMkLst>
            <pc:docMk/>
            <pc:sldMk cId="178992521" sldId="256"/>
            <ac:spMk id="20" creationId="{2B86F232-06C8-405A-A090-B452BC999CEF}"/>
          </ac:spMkLst>
        </pc:spChg>
        <pc:spChg chg="mod">
          <ac:chgData name="Josefine Sacha Johansen" userId="0657ae30-8e6e-489d-ac3b-9e71bbd5a6c7" providerId="ADAL" clId="{4C5E9201-6653-411F-B52F-874BA7808F3B}" dt="2022-01-31T10:35:24.598" v="52" actId="20577"/>
          <ac:spMkLst>
            <pc:docMk/>
            <pc:sldMk cId="178992521" sldId="256"/>
            <ac:spMk id="22" creationId="{F5EA5388-6476-4CF0-B3F4-A9D0BAB0777C}"/>
          </ac:spMkLst>
        </pc:spChg>
        <pc:spChg chg="add del mod">
          <ac:chgData name="Josefine Sacha Johansen" userId="0657ae30-8e6e-489d-ac3b-9e71bbd5a6c7" providerId="ADAL" clId="{4C5E9201-6653-411F-B52F-874BA7808F3B}" dt="2022-02-10T11:42:22.021" v="68"/>
          <ac:spMkLst>
            <pc:docMk/>
            <pc:sldMk cId="178992521" sldId="256"/>
            <ac:spMk id="24" creationId="{DD78C541-1D77-4F2C-813D-E9EBECCE6D35}"/>
          </ac:spMkLst>
        </pc:spChg>
        <pc:spChg chg="add mod">
          <ac:chgData name="Josefine Sacha Johansen" userId="0657ae30-8e6e-489d-ac3b-9e71bbd5a6c7" providerId="ADAL" clId="{4C5E9201-6653-411F-B52F-874BA7808F3B}" dt="2022-02-10T12:54:50.241" v="162" actId="255"/>
          <ac:spMkLst>
            <pc:docMk/>
            <pc:sldMk cId="178992521" sldId="256"/>
            <ac:spMk id="29" creationId="{0AF277A7-3FD8-42A1-BE8D-D4290712BF1D}"/>
          </ac:spMkLst>
        </pc:spChg>
        <pc:picChg chg="add del mod">
          <ac:chgData name="Josefine Sacha Johansen" userId="0657ae30-8e6e-489d-ac3b-9e71bbd5a6c7" providerId="ADAL" clId="{4C5E9201-6653-411F-B52F-874BA7808F3B}" dt="2022-02-10T11:42:25.492" v="71" actId="478"/>
          <ac:picMkLst>
            <pc:docMk/>
            <pc:sldMk cId="178992521" sldId="256"/>
            <ac:picMk id="11" creationId="{919758DB-FB2C-4B9A-A76C-2C0B286E2BBE}"/>
          </ac:picMkLst>
        </pc:picChg>
        <pc:picChg chg="add del mod">
          <ac:chgData name="Josefine Sacha Johansen" userId="0657ae30-8e6e-489d-ac3b-9e71bbd5a6c7" providerId="ADAL" clId="{4C5E9201-6653-411F-B52F-874BA7808F3B}" dt="2022-02-10T11:41:29.439" v="57"/>
          <ac:picMkLst>
            <pc:docMk/>
            <pc:sldMk cId="178992521" sldId="256"/>
            <ac:picMk id="17" creationId="{E5910F0A-5880-4058-83EE-3667E796D850}"/>
          </ac:picMkLst>
        </pc:picChg>
        <pc:picChg chg="add del mod">
          <ac:chgData name="Josefine Sacha Johansen" userId="0657ae30-8e6e-489d-ac3b-9e71bbd5a6c7" providerId="ADAL" clId="{4C5E9201-6653-411F-B52F-874BA7808F3B}" dt="2022-02-10T11:41:29.439" v="57"/>
          <ac:picMkLst>
            <pc:docMk/>
            <pc:sldMk cId="178992521" sldId="256"/>
            <ac:picMk id="21" creationId="{D79D0835-64A0-4905-A537-3F0EEB611B2C}"/>
          </ac:picMkLst>
        </pc:picChg>
        <pc:picChg chg="add del mod">
          <ac:chgData name="Josefine Sacha Johansen" userId="0657ae30-8e6e-489d-ac3b-9e71bbd5a6c7" providerId="ADAL" clId="{4C5E9201-6653-411F-B52F-874BA7808F3B}" dt="2022-02-10T11:42:22.021" v="68"/>
          <ac:picMkLst>
            <pc:docMk/>
            <pc:sldMk cId="178992521" sldId="256"/>
            <ac:picMk id="23" creationId="{CFC53888-34E8-41C4-A68A-A8D77B0DF0DC}"/>
          </ac:picMkLst>
        </pc:picChg>
        <pc:picChg chg="add del mod">
          <ac:chgData name="Josefine Sacha Johansen" userId="0657ae30-8e6e-489d-ac3b-9e71bbd5a6c7" providerId="ADAL" clId="{4C5E9201-6653-411F-B52F-874BA7808F3B}" dt="2022-02-10T11:42:22.021" v="68"/>
          <ac:picMkLst>
            <pc:docMk/>
            <pc:sldMk cId="178992521" sldId="256"/>
            <ac:picMk id="25" creationId="{41F898EC-B1FA-41CF-977B-C9AE297E9697}"/>
          </ac:picMkLst>
        </pc:picChg>
        <pc:picChg chg="add del mod">
          <ac:chgData name="Josefine Sacha Johansen" userId="0657ae30-8e6e-489d-ac3b-9e71bbd5a6c7" providerId="ADAL" clId="{4C5E9201-6653-411F-B52F-874BA7808F3B}" dt="2022-02-10T12:45:45.428" v="118" actId="478"/>
          <ac:picMkLst>
            <pc:docMk/>
            <pc:sldMk cId="178992521" sldId="256"/>
            <ac:picMk id="26" creationId="{04C76BE2-3CAF-4B27-8221-EAB425C69A4A}"/>
          </ac:picMkLst>
        </pc:picChg>
        <pc:picChg chg="add mod">
          <ac:chgData name="Josefine Sacha Johansen" userId="0657ae30-8e6e-489d-ac3b-9e71bbd5a6c7" providerId="ADAL" clId="{4C5E9201-6653-411F-B52F-874BA7808F3B}" dt="2022-02-10T12:50:38.827" v="134" actId="14100"/>
          <ac:picMkLst>
            <pc:docMk/>
            <pc:sldMk cId="178992521" sldId="256"/>
            <ac:picMk id="27" creationId="{E27AEF1A-EF26-430D-A0C7-2E15823D9C22}"/>
          </ac:picMkLst>
        </pc:picChg>
        <pc:picChg chg="add del mod">
          <ac:chgData name="Josefine Sacha Johansen" userId="0657ae30-8e6e-489d-ac3b-9e71bbd5a6c7" providerId="ADAL" clId="{4C5E9201-6653-411F-B52F-874BA7808F3B}" dt="2022-02-10T11:44:20.386" v="89"/>
          <ac:picMkLst>
            <pc:docMk/>
            <pc:sldMk cId="178992521" sldId="256"/>
            <ac:picMk id="28" creationId="{81124CD6-DA60-41AF-9A68-0E9C70FE8E92}"/>
          </ac:picMkLst>
        </pc:picChg>
        <pc:picChg chg="add mod">
          <ac:chgData name="Josefine Sacha Johansen" userId="0657ae30-8e6e-489d-ac3b-9e71bbd5a6c7" providerId="ADAL" clId="{4C5E9201-6653-411F-B52F-874BA7808F3B}" dt="2022-02-10T12:50:21.131" v="132" actId="1076"/>
          <ac:picMkLst>
            <pc:docMk/>
            <pc:sldMk cId="178992521" sldId="256"/>
            <ac:picMk id="30" creationId="{92734B08-0AB5-416E-B4B0-E01EB6FD9C44}"/>
          </ac:picMkLst>
        </pc:picChg>
        <pc:picChg chg="mod">
          <ac:chgData name="Josefine Sacha Johansen" userId="0657ae30-8e6e-489d-ac3b-9e71bbd5a6c7" providerId="ADAL" clId="{4C5E9201-6653-411F-B52F-874BA7808F3B}" dt="2022-02-10T13:19:57.090" v="186" actId="14100"/>
          <ac:picMkLst>
            <pc:docMk/>
            <pc:sldMk cId="178992521" sldId="256"/>
            <ac:picMk id="36" creationId="{FD6DF474-1BBE-4BE0-973E-2D3F7B3073C6}"/>
          </ac:picMkLst>
        </pc:picChg>
        <pc:picChg chg="mod">
          <ac:chgData name="Josefine Sacha Johansen" userId="0657ae30-8e6e-489d-ac3b-9e71bbd5a6c7" providerId="ADAL" clId="{4C5E9201-6653-411F-B52F-874BA7808F3B}" dt="2022-02-10T13:19:51.282" v="184" actId="14100"/>
          <ac:picMkLst>
            <pc:docMk/>
            <pc:sldMk cId="178992521" sldId="256"/>
            <ac:picMk id="37" creationId="{6A162E0C-362F-42CB-928F-0B3E2DFEEF9F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35:28.661" v="466"/>
        <pc:sldMkLst>
          <pc:docMk/>
          <pc:sldMk cId="341737032" sldId="257"/>
        </pc:sldMkLst>
        <pc:spChg chg="del">
          <ac:chgData name="Josefine Sacha Johansen" userId="0657ae30-8e6e-489d-ac3b-9e71bbd5a6c7" providerId="ADAL" clId="{4C5E9201-6653-411F-B52F-874BA7808F3B}" dt="2022-02-10T13:24:12.704" v="235" actId="478"/>
          <ac:spMkLst>
            <pc:docMk/>
            <pc:sldMk cId="341737032" sldId="257"/>
            <ac:spMk id="19" creationId="{75512161-027D-455E-81B7-0AB5C08E1673}"/>
          </ac:spMkLst>
        </pc:spChg>
        <pc:spChg chg="del">
          <ac:chgData name="Josefine Sacha Johansen" userId="0657ae30-8e6e-489d-ac3b-9e71bbd5a6c7" providerId="ADAL" clId="{4C5E9201-6653-411F-B52F-874BA7808F3B}" dt="2022-02-10T13:24:12.704" v="235" actId="478"/>
          <ac:spMkLst>
            <pc:docMk/>
            <pc:sldMk cId="341737032" sldId="257"/>
            <ac:spMk id="20" creationId="{99173513-B8B3-4DD5-925C-A91B68A3AFC5}"/>
          </ac:spMkLst>
        </pc:spChg>
        <pc:spChg chg="del">
          <ac:chgData name="Josefine Sacha Johansen" userId="0657ae30-8e6e-489d-ac3b-9e71bbd5a6c7" providerId="ADAL" clId="{4C5E9201-6653-411F-B52F-874BA7808F3B}" dt="2022-02-10T11:54:03.415" v="109" actId="478"/>
          <ac:spMkLst>
            <pc:docMk/>
            <pc:sldMk cId="341737032" sldId="257"/>
            <ac:spMk id="21" creationId="{D181C92D-625A-45F6-BC56-E870FAE4FF84}"/>
          </ac:spMkLst>
        </pc:spChg>
        <pc:spChg chg="add del mod">
          <ac:chgData name="Josefine Sacha Johansen" userId="0657ae30-8e6e-489d-ac3b-9e71bbd5a6c7" providerId="ADAL" clId="{4C5E9201-6653-411F-B52F-874BA7808F3B}" dt="2022-02-10T13:24:12.704" v="235" actId="478"/>
          <ac:spMkLst>
            <pc:docMk/>
            <pc:sldMk cId="341737032" sldId="257"/>
            <ac:spMk id="22" creationId="{D50E06A3-5E34-4573-B0AE-703D559036D2}"/>
          </ac:spMkLst>
        </pc:spChg>
        <pc:spChg chg="add mod">
          <ac:chgData name="Josefine Sacha Johansen" userId="0657ae30-8e6e-489d-ac3b-9e71bbd5a6c7" providerId="ADAL" clId="{4C5E9201-6653-411F-B52F-874BA7808F3B}" dt="2022-02-10T13:24:14.198" v="236"/>
          <ac:spMkLst>
            <pc:docMk/>
            <pc:sldMk cId="341737032" sldId="257"/>
            <ac:spMk id="24" creationId="{C536B07B-09CB-40A1-9271-85D719702C2F}"/>
          </ac:spMkLst>
        </pc:spChg>
        <pc:spChg chg="del">
          <ac:chgData name="Josefine Sacha Johansen" userId="0657ae30-8e6e-489d-ac3b-9e71bbd5a6c7" providerId="ADAL" clId="{4C5E9201-6653-411F-B52F-874BA7808F3B}" dt="2022-02-10T13:24:12.704" v="235" actId="478"/>
          <ac:spMkLst>
            <pc:docMk/>
            <pc:sldMk cId="341737032" sldId="257"/>
            <ac:spMk id="25" creationId="{2E7BEFA2-0EBD-4ED8-8BF6-0EA3E69B2B25}"/>
          </ac:spMkLst>
        </pc:spChg>
        <pc:spChg chg="del">
          <ac:chgData name="Josefine Sacha Johansen" userId="0657ae30-8e6e-489d-ac3b-9e71bbd5a6c7" providerId="ADAL" clId="{4C5E9201-6653-411F-B52F-874BA7808F3B}" dt="2022-02-10T13:24:12.704" v="235" actId="478"/>
          <ac:spMkLst>
            <pc:docMk/>
            <pc:sldMk cId="341737032" sldId="257"/>
            <ac:spMk id="26" creationId="{66421FC2-08E7-4342-9409-C82A57E38940}"/>
          </ac:spMkLst>
        </pc:spChg>
        <pc:spChg chg="add mod">
          <ac:chgData name="Josefine Sacha Johansen" userId="0657ae30-8e6e-489d-ac3b-9e71bbd5a6c7" providerId="ADAL" clId="{4C5E9201-6653-411F-B52F-874BA7808F3B}" dt="2022-02-10T13:24:14.198" v="236"/>
          <ac:spMkLst>
            <pc:docMk/>
            <pc:sldMk cId="341737032" sldId="257"/>
            <ac:spMk id="27" creationId="{F98D485F-F22A-44B9-B237-432C2196F1DD}"/>
          </ac:spMkLst>
        </pc:spChg>
        <pc:spChg chg="add mod">
          <ac:chgData name="Josefine Sacha Johansen" userId="0657ae30-8e6e-489d-ac3b-9e71bbd5a6c7" providerId="ADAL" clId="{4C5E9201-6653-411F-B52F-874BA7808F3B}" dt="2022-02-10T13:24:34.387" v="284" actId="20577"/>
          <ac:spMkLst>
            <pc:docMk/>
            <pc:sldMk cId="341737032" sldId="257"/>
            <ac:spMk id="28" creationId="{CC15031D-B2E3-4A98-9EFB-2F1F373F073B}"/>
          </ac:spMkLst>
        </pc:spChg>
        <pc:spChg chg="add mod">
          <ac:chgData name="Josefine Sacha Johansen" userId="0657ae30-8e6e-489d-ac3b-9e71bbd5a6c7" providerId="ADAL" clId="{4C5E9201-6653-411F-B52F-874BA7808F3B}" dt="2022-02-10T13:24:14.198" v="236"/>
          <ac:spMkLst>
            <pc:docMk/>
            <pc:sldMk cId="341737032" sldId="257"/>
            <ac:spMk id="29" creationId="{7A79138E-07B4-435B-AA0F-83B50EB848F4}"/>
          </ac:spMkLst>
        </pc:spChg>
        <pc:spChg chg="add mod">
          <ac:chgData name="Josefine Sacha Johansen" userId="0657ae30-8e6e-489d-ac3b-9e71bbd5a6c7" providerId="ADAL" clId="{4C5E9201-6653-411F-B52F-874BA7808F3B}" dt="2022-02-10T13:24:14.198" v="236"/>
          <ac:spMkLst>
            <pc:docMk/>
            <pc:sldMk cId="341737032" sldId="257"/>
            <ac:spMk id="30" creationId="{741BD01E-0B1B-4C06-B49B-B843BF772FC3}"/>
          </ac:spMkLst>
        </pc:spChg>
        <pc:spChg chg="add mod">
          <ac:chgData name="Josefine Sacha Johansen" userId="0657ae30-8e6e-489d-ac3b-9e71bbd5a6c7" providerId="ADAL" clId="{4C5E9201-6653-411F-B52F-874BA7808F3B}" dt="2022-02-10T13:24:14.198" v="236"/>
          <ac:spMkLst>
            <pc:docMk/>
            <pc:sldMk cId="341737032" sldId="257"/>
            <ac:spMk id="31" creationId="{BAED6345-62CA-4D2B-B7CF-0B11B3E240BE}"/>
          </ac:spMkLst>
        </pc:spChg>
        <pc:spChg chg="add mod">
          <ac:chgData name="Josefine Sacha Johansen" userId="0657ae30-8e6e-489d-ac3b-9e71bbd5a6c7" providerId="ADAL" clId="{4C5E9201-6653-411F-B52F-874BA7808F3B}" dt="2022-02-10T13:24:14.198" v="236"/>
          <ac:spMkLst>
            <pc:docMk/>
            <pc:sldMk cId="341737032" sldId="257"/>
            <ac:spMk id="32" creationId="{3BF37651-82C0-4F89-8BE4-E943AD135612}"/>
          </ac:spMkLst>
        </pc:spChg>
        <pc:spChg chg="add mod">
          <ac:chgData name="Josefine Sacha Johansen" userId="0657ae30-8e6e-489d-ac3b-9e71bbd5a6c7" providerId="ADAL" clId="{4C5E9201-6653-411F-B52F-874BA7808F3B}" dt="2022-02-10T13:24:14.198" v="236"/>
          <ac:spMkLst>
            <pc:docMk/>
            <pc:sldMk cId="341737032" sldId="257"/>
            <ac:spMk id="33" creationId="{B5BB3F31-4AD7-4B66-82C3-818B4570C221}"/>
          </ac:spMkLst>
        </pc:spChg>
        <pc:spChg chg="add mod">
          <ac:chgData name="Josefine Sacha Johansen" userId="0657ae30-8e6e-489d-ac3b-9e71bbd5a6c7" providerId="ADAL" clId="{4C5E9201-6653-411F-B52F-874BA7808F3B}" dt="2022-02-10T13:24:14.198" v="236"/>
          <ac:spMkLst>
            <pc:docMk/>
            <pc:sldMk cId="341737032" sldId="257"/>
            <ac:spMk id="34" creationId="{9D089393-B074-43EB-AC81-8B965E606FBF}"/>
          </ac:spMkLst>
        </pc:spChg>
        <pc:spChg chg="del">
          <ac:chgData name="Josefine Sacha Johansen" userId="0657ae30-8e6e-489d-ac3b-9e71bbd5a6c7" providerId="ADAL" clId="{4C5E9201-6653-411F-B52F-874BA7808F3B}" dt="2022-02-10T13:24:12.704" v="235" actId="478"/>
          <ac:spMkLst>
            <pc:docMk/>
            <pc:sldMk cId="341737032" sldId="257"/>
            <ac:spMk id="35" creationId="{97897692-B5A0-44E0-80B5-627FBAC4515C}"/>
          </ac:spMkLst>
        </pc:spChg>
        <pc:spChg chg="del">
          <ac:chgData name="Josefine Sacha Johansen" userId="0657ae30-8e6e-489d-ac3b-9e71bbd5a6c7" providerId="ADAL" clId="{4C5E9201-6653-411F-B52F-874BA7808F3B}" dt="2022-02-10T13:24:12.704" v="235" actId="478"/>
          <ac:spMkLst>
            <pc:docMk/>
            <pc:sldMk cId="341737032" sldId="257"/>
            <ac:spMk id="38" creationId="{528F7B9F-2160-4B57-A934-094C61AD8DBE}"/>
          </ac:spMkLst>
        </pc:spChg>
        <pc:spChg chg="del">
          <ac:chgData name="Josefine Sacha Johansen" userId="0657ae30-8e6e-489d-ac3b-9e71bbd5a6c7" providerId="ADAL" clId="{4C5E9201-6653-411F-B52F-874BA7808F3B}" dt="2022-02-10T13:24:12.704" v="235" actId="478"/>
          <ac:spMkLst>
            <pc:docMk/>
            <pc:sldMk cId="341737032" sldId="257"/>
            <ac:spMk id="39" creationId="{5D24C189-F43F-4528-B24A-F8FA5680CEAF}"/>
          </ac:spMkLst>
        </pc:spChg>
        <pc:spChg chg="del">
          <ac:chgData name="Josefine Sacha Johansen" userId="0657ae30-8e6e-489d-ac3b-9e71bbd5a6c7" providerId="ADAL" clId="{4C5E9201-6653-411F-B52F-874BA7808F3B}" dt="2022-02-10T13:24:12.704" v="235" actId="478"/>
          <ac:spMkLst>
            <pc:docMk/>
            <pc:sldMk cId="341737032" sldId="257"/>
            <ac:spMk id="40" creationId="{40E0A1C4-FA13-4B6F-93AD-74BC7A30948F}"/>
          </ac:spMkLst>
        </pc:spChg>
        <pc:spChg chg="del">
          <ac:chgData name="Josefine Sacha Johansen" userId="0657ae30-8e6e-489d-ac3b-9e71bbd5a6c7" providerId="ADAL" clId="{4C5E9201-6653-411F-B52F-874BA7808F3B}" dt="2022-02-10T13:24:12.704" v="235" actId="478"/>
          <ac:spMkLst>
            <pc:docMk/>
            <pc:sldMk cId="341737032" sldId="257"/>
            <ac:spMk id="41" creationId="{D725A867-6A0D-4E14-BBCE-B44F82C5541F}"/>
          </ac:spMkLst>
        </pc:spChg>
        <pc:spChg chg="del">
          <ac:chgData name="Josefine Sacha Johansen" userId="0657ae30-8e6e-489d-ac3b-9e71bbd5a6c7" providerId="ADAL" clId="{4C5E9201-6653-411F-B52F-874BA7808F3B}" dt="2022-02-10T13:24:12.704" v="235" actId="478"/>
          <ac:spMkLst>
            <pc:docMk/>
            <pc:sldMk cId="341737032" sldId="257"/>
            <ac:spMk id="42" creationId="{71A88C66-DE30-48D9-B2B6-A23BE5DC5AE7}"/>
          </ac:spMkLst>
        </pc:spChg>
        <pc:spChg chg="add mod">
          <ac:chgData name="Josefine Sacha Johansen" userId="0657ae30-8e6e-489d-ac3b-9e71bbd5a6c7" providerId="ADAL" clId="{4C5E9201-6653-411F-B52F-874BA7808F3B}" dt="2022-02-10T13:24:23.748" v="259" actId="20577"/>
          <ac:spMkLst>
            <pc:docMk/>
            <pc:sldMk cId="341737032" sldId="257"/>
            <ac:spMk id="45" creationId="{19940EE5-1A42-4536-9F5F-5EEDC5AE84EF}"/>
          </ac:spMkLst>
        </pc:spChg>
        <pc:spChg chg="add del mod">
          <ac:chgData name="Josefine Sacha Johansen" userId="0657ae30-8e6e-489d-ac3b-9e71bbd5a6c7" providerId="ADAL" clId="{4C5E9201-6653-411F-B52F-874BA7808F3B}" dt="2022-02-10T13:35:26.699" v="464" actId="478"/>
          <ac:spMkLst>
            <pc:docMk/>
            <pc:sldMk cId="341737032" sldId="257"/>
            <ac:spMk id="47" creationId="{2272964F-0A88-48F4-9393-C4E9CF6C9170}"/>
          </ac:spMkLst>
        </pc:spChg>
        <pc:spChg chg="add mod">
          <ac:chgData name="Josefine Sacha Johansen" userId="0657ae30-8e6e-489d-ac3b-9e71bbd5a6c7" providerId="ADAL" clId="{4C5E9201-6653-411F-B52F-874BA7808F3B}" dt="2022-02-10T13:35:28.661" v="466"/>
          <ac:spMkLst>
            <pc:docMk/>
            <pc:sldMk cId="341737032" sldId="257"/>
            <ac:spMk id="50" creationId="{50C3806A-980C-45E9-90F7-1DFC0664E1AD}"/>
          </ac:spMkLst>
        </pc:spChg>
        <pc:picChg chg="del">
          <ac:chgData name="Josefine Sacha Johansen" userId="0657ae30-8e6e-489d-ac3b-9e71bbd5a6c7" providerId="ADAL" clId="{4C5E9201-6653-411F-B52F-874BA7808F3B}" dt="2022-02-10T13:24:12.704" v="235" actId="478"/>
          <ac:picMkLst>
            <pc:docMk/>
            <pc:sldMk cId="341737032" sldId="257"/>
            <ac:picMk id="4" creationId="{B19CBA4B-D610-43A0-A24F-E6077D9A6D73}"/>
          </ac:picMkLst>
        </pc:picChg>
        <pc:picChg chg="del">
          <ac:chgData name="Josefine Sacha Johansen" userId="0657ae30-8e6e-489d-ac3b-9e71bbd5a6c7" providerId="ADAL" clId="{4C5E9201-6653-411F-B52F-874BA7808F3B}" dt="2022-02-10T11:54:01.237" v="108" actId="478"/>
          <ac:picMkLst>
            <pc:docMk/>
            <pc:sldMk cId="341737032" sldId="257"/>
            <ac:picMk id="11" creationId="{919758DB-FB2C-4B9A-A76C-2C0B286E2BBE}"/>
          </ac:picMkLst>
        </pc:picChg>
        <pc:picChg chg="add del mod">
          <ac:chgData name="Josefine Sacha Johansen" userId="0657ae30-8e6e-489d-ac3b-9e71bbd5a6c7" providerId="ADAL" clId="{4C5E9201-6653-411F-B52F-874BA7808F3B}" dt="2022-02-10T13:24:12.704" v="235" actId="478"/>
          <ac:picMkLst>
            <pc:docMk/>
            <pc:sldMk cId="341737032" sldId="257"/>
            <ac:picMk id="17" creationId="{B642FC6F-1F5F-446C-9886-9B5D406F17A4}"/>
          </ac:picMkLst>
        </pc:picChg>
        <pc:picChg chg="add del mod">
          <ac:chgData name="Josefine Sacha Johansen" userId="0657ae30-8e6e-489d-ac3b-9e71bbd5a6c7" providerId="ADAL" clId="{4C5E9201-6653-411F-B52F-874BA7808F3B}" dt="2022-02-10T13:24:12.704" v="235" actId="478"/>
          <ac:picMkLst>
            <pc:docMk/>
            <pc:sldMk cId="341737032" sldId="257"/>
            <ac:picMk id="18" creationId="{CD3CAAAA-CAB2-4A8B-AE37-568F0B599704}"/>
          </ac:picMkLst>
        </pc:picChg>
        <pc:picChg chg="add mod">
          <ac:chgData name="Josefine Sacha Johansen" userId="0657ae30-8e6e-489d-ac3b-9e71bbd5a6c7" providerId="ADAL" clId="{4C5E9201-6653-411F-B52F-874BA7808F3B}" dt="2022-02-10T13:24:14.198" v="236"/>
          <ac:picMkLst>
            <pc:docMk/>
            <pc:sldMk cId="341737032" sldId="257"/>
            <ac:picMk id="23" creationId="{BF1C72D9-D061-4798-A52B-1CD9CF084481}"/>
          </ac:picMkLst>
        </pc:picChg>
        <pc:picChg chg="del">
          <ac:chgData name="Josefine Sacha Johansen" userId="0657ae30-8e6e-489d-ac3b-9e71bbd5a6c7" providerId="ADAL" clId="{4C5E9201-6653-411F-B52F-874BA7808F3B}" dt="2022-02-10T13:24:12.704" v="235" actId="478"/>
          <ac:picMkLst>
            <pc:docMk/>
            <pc:sldMk cId="341737032" sldId="257"/>
            <ac:picMk id="36" creationId="{FD6DF474-1BBE-4BE0-973E-2D3F7B3073C6}"/>
          </ac:picMkLst>
        </pc:picChg>
        <pc:picChg chg="del">
          <ac:chgData name="Josefine Sacha Johansen" userId="0657ae30-8e6e-489d-ac3b-9e71bbd5a6c7" providerId="ADAL" clId="{4C5E9201-6653-411F-B52F-874BA7808F3B}" dt="2022-02-10T13:24:12.704" v="235" actId="478"/>
          <ac:picMkLst>
            <pc:docMk/>
            <pc:sldMk cId="341737032" sldId="257"/>
            <ac:picMk id="37" creationId="{6A162E0C-362F-42CB-928F-0B3E2DFEEF9F}"/>
          </ac:picMkLst>
        </pc:picChg>
        <pc:picChg chg="add mod">
          <ac:chgData name="Josefine Sacha Johansen" userId="0657ae30-8e6e-489d-ac3b-9e71bbd5a6c7" providerId="ADAL" clId="{4C5E9201-6653-411F-B52F-874BA7808F3B}" dt="2022-02-10T13:24:14.198" v="236"/>
          <ac:picMkLst>
            <pc:docMk/>
            <pc:sldMk cId="341737032" sldId="257"/>
            <ac:picMk id="43" creationId="{6E6DD5E3-858E-4FA6-BC50-D92447F2590F}"/>
          </ac:picMkLst>
        </pc:picChg>
        <pc:picChg chg="add mod">
          <ac:chgData name="Josefine Sacha Johansen" userId="0657ae30-8e6e-489d-ac3b-9e71bbd5a6c7" providerId="ADAL" clId="{4C5E9201-6653-411F-B52F-874BA7808F3B}" dt="2022-02-10T13:24:14.198" v="236"/>
          <ac:picMkLst>
            <pc:docMk/>
            <pc:sldMk cId="341737032" sldId="257"/>
            <ac:picMk id="44" creationId="{DC6259E0-A902-4938-95A2-5179DA7F2373}"/>
          </ac:picMkLst>
        </pc:picChg>
        <pc:picChg chg="add del mod">
          <ac:chgData name="Josefine Sacha Johansen" userId="0657ae30-8e6e-489d-ac3b-9e71bbd5a6c7" providerId="ADAL" clId="{4C5E9201-6653-411F-B52F-874BA7808F3B}" dt="2022-02-10T13:35:27.580" v="465" actId="478"/>
          <ac:picMkLst>
            <pc:docMk/>
            <pc:sldMk cId="341737032" sldId="257"/>
            <ac:picMk id="46" creationId="{58CE7AAA-9D53-4488-B1BF-9028EBC10D9E}"/>
          </ac:picMkLst>
        </pc:picChg>
        <pc:picChg chg="add del mod">
          <ac:chgData name="Josefine Sacha Johansen" userId="0657ae30-8e6e-489d-ac3b-9e71bbd5a6c7" providerId="ADAL" clId="{4C5E9201-6653-411F-B52F-874BA7808F3B}" dt="2022-02-10T13:35:24.034" v="463" actId="478"/>
          <ac:picMkLst>
            <pc:docMk/>
            <pc:sldMk cId="341737032" sldId="257"/>
            <ac:picMk id="48" creationId="{22407F98-F3C7-440C-8DA6-55A0E6A00865}"/>
          </ac:picMkLst>
        </pc:picChg>
        <pc:picChg chg="add mod">
          <ac:chgData name="Josefine Sacha Johansen" userId="0657ae30-8e6e-489d-ac3b-9e71bbd5a6c7" providerId="ADAL" clId="{4C5E9201-6653-411F-B52F-874BA7808F3B}" dt="2022-02-10T13:35:28.661" v="466"/>
          <ac:picMkLst>
            <pc:docMk/>
            <pc:sldMk cId="341737032" sldId="257"/>
            <ac:picMk id="49" creationId="{B4FC2C34-B8BF-463D-82F5-69571EB9EA43}"/>
          </ac:picMkLst>
        </pc:picChg>
        <pc:picChg chg="add mod">
          <ac:chgData name="Josefine Sacha Johansen" userId="0657ae30-8e6e-489d-ac3b-9e71bbd5a6c7" providerId="ADAL" clId="{4C5E9201-6653-411F-B52F-874BA7808F3B}" dt="2022-02-10T13:35:28.661" v="466"/>
          <ac:picMkLst>
            <pc:docMk/>
            <pc:sldMk cId="341737032" sldId="257"/>
            <ac:picMk id="51" creationId="{38EA983D-436B-4BA2-B3A6-C9703A6C20FF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38:30.751" v="495"/>
        <pc:sldMkLst>
          <pc:docMk/>
          <pc:sldMk cId="3058051551" sldId="258"/>
        </pc:sldMkLst>
        <pc:spChg chg="add del mod">
          <ac:chgData name="Josefine Sacha Johansen" userId="0657ae30-8e6e-489d-ac3b-9e71bbd5a6c7" providerId="ADAL" clId="{4C5E9201-6653-411F-B52F-874BA7808F3B}" dt="2022-02-10T13:25:03.687" v="287"/>
          <ac:spMkLst>
            <pc:docMk/>
            <pc:sldMk cId="3058051551" sldId="258"/>
            <ac:spMk id="18" creationId="{386430DF-6741-4BB9-9FE4-7B3652315921}"/>
          </ac:spMkLst>
        </pc:spChg>
        <pc:spChg chg="del">
          <ac:chgData name="Josefine Sacha Johansen" userId="0657ae30-8e6e-489d-ac3b-9e71bbd5a6c7" providerId="ADAL" clId="{4C5E9201-6653-411F-B52F-874BA7808F3B}" dt="2022-02-10T13:24:56.373" v="285" actId="478"/>
          <ac:spMkLst>
            <pc:docMk/>
            <pc:sldMk cId="3058051551" sldId="258"/>
            <ac:spMk id="19" creationId="{50C6B0CB-9B99-4964-9095-873EF0C91FA8}"/>
          </ac:spMkLst>
        </pc:spChg>
        <pc:spChg chg="del">
          <ac:chgData name="Josefine Sacha Johansen" userId="0657ae30-8e6e-489d-ac3b-9e71bbd5a6c7" providerId="ADAL" clId="{4C5E9201-6653-411F-B52F-874BA7808F3B}" dt="2022-02-10T13:24:56.373" v="285" actId="478"/>
          <ac:spMkLst>
            <pc:docMk/>
            <pc:sldMk cId="3058051551" sldId="258"/>
            <ac:spMk id="20" creationId="{EA3F75DF-99C8-4AB2-8559-3A802AA363FC}"/>
          </ac:spMkLst>
        </pc:spChg>
        <pc:spChg chg="del">
          <ac:chgData name="Josefine Sacha Johansen" userId="0657ae30-8e6e-489d-ac3b-9e71bbd5a6c7" providerId="ADAL" clId="{4C5E9201-6653-411F-B52F-874BA7808F3B}" dt="2022-02-10T13:24:56.373" v="285" actId="478"/>
          <ac:spMkLst>
            <pc:docMk/>
            <pc:sldMk cId="3058051551" sldId="258"/>
            <ac:spMk id="21" creationId="{E8F772FB-63F6-4920-90CC-A0DF0645CA46}"/>
          </ac:spMkLst>
        </pc:spChg>
        <pc:spChg chg="add del mod">
          <ac:chgData name="Josefine Sacha Johansen" userId="0657ae30-8e6e-489d-ac3b-9e71bbd5a6c7" providerId="ADAL" clId="{4C5E9201-6653-411F-B52F-874BA7808F3B}" dt="2022-02-10T13:25:03.687" v="287"/>
          <ac:spMkLst>
            <pc:docMk/>
            <pc:sldMk cId="3058051551" sldId="258"/>
            <ac:spMk id="22" creationId="{F3DDFEC9-D49F-4CCA-B08B-152392C6F222}"/>
          </ac:spMkLst>
        </pc:spChg>
        <pc:spChg chg="add del mod">
          <ac:chgData name="Josefine Sacha Johansen" userId="0657ae30-8e6e-489d-ac3b-9e71bbd5a6c7" providerId="ADAL" clId="{4C5E9201-6653-411F-B52F-874BA7808F3B}" dt="2022-02-10T13:25:03.687" v="287"/>
          <ac:spMkLst>
            <pc:docMk/>
            <pc:sldMk cId="3058051551" sldId="258"/>
            <ac:spMk id="23" creationId="{5DFE99C6-C55B-42E4-8565-4630D5B28099}"/>
          </ac:spMkLst>
        </pc:spChg>
        <pc:spChg chg="add del mod">
          <ac:chgData name="Josefine Sacha Johansen" userId="0657ae30-8e6e-489d-ac3b-9e71bbd5a6c7" providerId="ADAL" clId="{4C5E9201-6653-411F-B52F-874BA7808F3B}" dt="2022-02-10T13:25:03.687" v="287"/>
          <ac:spMkLst>
            <pc:docMk/>
            <pc:sldMk cId="3058051551" sldId="258"/>
            <ac:spMk id="24" creationId="{C2D254DA-7007-46B2-A9D1-57B372AF6B25}"/>
          </ac:spMkLst>
        </pc:spChg>
        <pc:spChg chg="del">
          <ac:chgData name="Josefine Sacha Johansen" userId="0657ae30-8e6e-489d-ac3b-9e71bbd5a6c7" providerId="ADAL" clId="{4C5E9201-6653-411F-B52F-874BA7808F3B}" dt="2022-02-10T13:24:56.373" v="285" actId="478"/>
          <ac:spMkLst>
            <pc:docMk/>
            <pc:sldMk cId="3058051551" sldId="258"/>
            <ac:spMk id="25" creationId="{FDED3681-8F78-4AF6-BC60-AEE1FC274EA5}"/>
          </ac:spMkLst>
        </pc:spChg>
        <pc:spChg chg="del">
          <ac:chgData name="Josefine Sacha Johansen" userId="0657ae30-8e6e-489d-ac3b-9e71bbd5a6c7" providerId="ADAL" clId="{4C5E9201-6653-411F-B52F-874BA7808F3B}" dt="2022-02-10T13:24:56.373" v="285" actId="478"/>
          <ac:spMkLst>
            <pc:docMk/>
            <pc:sldMk cId="3058051551" sldId="258"/>
            <ac:spMk id="26" creationId="{5C0BBEB6-F097-46B6-8178-5486E000EBE6}"/>
          </ac:spMkLst>
        </pc:spChg>
        <pc:spChg chg="add del mod">
          <ac:chgData name="Josefine Sacha Johansen" userId="0657ae30-8e6e-489d-ac3b-9e71bbd5a6c7" providerId="ADAL" clId="{4C5E9201-6653-411F-B52F-874BA7808F3B}" dt="2022-02-10T13:25:03.687" v="287"/>
          <ac:spMkLst>
            <pc:docMk/>
            <pc:sldMk cId="3058051551" sldId="258"/>
            <ac:spMk id="27" creationId="{848A90FA-E960-4358-ABC7-5B2BA51BE85A}"/>
          </ac:spMkLst>
        </pc:spChg>
        <pc:spChg chg="add del mod">
          <ac:chgData name="Josefine Sacha Johansen" userId="0657ae30-8e6e-489d-ac3b-9e71bbd5a6c7" providerId="ADAL" clId="{4C5E9201-6653-411F-B52F-874BA7808F3B}" dt="2022-02-10T13:25:03.687" v="287"/>
          <ac:spMkLst>
            <pc:docMk/>
            <pc:sldMk cId="3058051551" sldId="258"/>
            <ac:spMk id="31" creationId="{B5C240C9-D899-4F2C-9F9E-6F6485B2B04F}"/>
          </ac:spMkLst>
        </pc:spChg>
        <pc:spChg chg="add mod">
          <ac:chgData name="Josefine Sacha Johansen" userId="0657ae30-8e6e-489d-ac3b-9e71bbd5a6c7" providerId="ADAL" clId="{4C5E9201-6653-411F-B52F-874BA7808F3B}" dt="2022-02-10T13:25:12.897" v="288"/>
          <ac:spMkLst>
            <pc:docMk/>
            <pc:sldMk cId="3058051551" sldId="258"/>
            <ac:spMk id="34" creationId="{791F266B-0247-4085-B16B-FCB4821942C4}"/>
          </ac:spMkLst>
        </pc:spChg>
        <pc:spChg chg="del">
          <ac:chgData name="Josefine Sacha Johansen" userId="0657ae30-8e6e-489d-ac3b-9e71bbd5a6c7" providerId="ADAL" clId="{4C5E9201-6653-411F-B52F-874BA7808F3B}" dt="2022-02-10T13:24:56.373" v="285" actId="478"/>
          <ac:spMkLst>
            <pc:docMk/>
            <pc:sldMk cId="3058051551" sldId="258"/>
            <ac:spMk id="35" creationId="{E436DC54-FF5D-410D-8A17-1BBDF323E92E}"/>
          </ac:spMkLst>
        </pc:spChg>
        <pc:spChg chg="del">
          <ac:chgData name="Josefine Sacha Johansen" userId="0657ae30-8e6e-489d-ac3b-9e71bbd5a6c7" providerId="ADAL" clId="{4C5E9201-6653-411F-B52F-874BA7808F3B}" dt="2022-02-10T13:24:56.373" v="285" actId="478"/>
          <ac:spMkLst>
            <pc:docMk/>
            <pc:sldMk cId="3058051551" sldId="258"/>
            <ac:spMk id="38" creationId="{48164488-79B5-4CF0-8553-A00ECCD83A23}"/>
          </ac:spMkLst>
        </pc:spChg>
        <pc:spChg chg="del">
          <ac:chgData name="Josefine Sacha Johansen" userId="0657ae30-8e6e-489d-ac3b-9e71bbd5a6c7" providerId="ADAL" clId="{4C5E9201-6653-411F-B52F-874BA7808F3B}" dt="2022-02-10T13:24:56.373" v="285" actId="478"/>
          <ac:spMkLst>
            <pc:docMk/>
            <pc:sldMk cId="3058051551" sldId="258"/>
            <ac:spMk id="39" creationId="{CD1DCA52-71C8-4E6D-B7E2-3BEEF869BC09}"/>
          </ac:spMkLst>
        </pc:spChg>
        <pc:spChg chg="del">
          <ac:chgData name="Josefine Sacha Johansen" userId="0657ae30-8e6e-489d-ac3b-9e71bbd5a6c7" providerId="ADAL" clId="{4C5E9201-6653-411F-B52F-874BA7808F3B}" dt="2022-02-10T13:24:56.373" v="285" actId="478"/>
          <ac:spMkLst>
            <pc:docMk/>
            <pc:sldMk cId="3058051551" sldId="258"/>
            <ac:spMk id="40" creationId="{1A8C754D-9DCA-4541-9A53-06A961F33E7A}"/>
          </ac:spMkLst>
        </pc:spChg>
        <pc:spChg chg="del">
          <ac:chgData name="Josefine Sacha Johansen" userId="0657ae30-8e6e-489d-ac3b-9e71bbd5a6c7" providerId="ADAL" clId="{4C5E9201-6653-411F-B52F-874BA7808F3B}" dt="2022-02-10T13:24:56.373" v="285" actId="478"/>
          <ac:spMkLst>
            <pc:docMk/>
            <pc:sldMk cId="3058051551" sldId="258"/>
            <ac:spMk id="41" creationId="{B58B3288-77CC-48D7-8CDC-3F06F709A9E0}"/>
          </ac:spMkLst>
        </pc:spChg>
        <pc:spChg chg="del">
          <ac:chgData name="Josefine Sacha Johansen" userId="0657ae30-8e6e-489d-ac3b-9e71bbd5a6c7" providerId="ADAL" clId="{4C5E9201-6653-411F-B52F-874BA7808F3B}" dt="2022-02-10T13:24:56.373" v="285" actId="478"/>
          <ac:spMkLst>
            <pc:docMk/>
            <pc:sldMk cId="3058051551" sldId="258"/>
            <ac:spMk id="42" creationId="{C6ADB023-7BE0-40FF-A027-163DED4350CD}"/>
          </ac:spMkLst>
        </pc:spChg>
        <pc:spChg chg="add mod">
          <ac:chgData name="Josefine Sacha Johansen" userId="0657ae30-8e6e-489d-ac3b-9e71bbd5a6c7" providerId="ADAL" clId="{4C5E9201-6653-411F-B52F-874BA7808F3B}" dt="2022-02-10T13:25:12.897" v="288"/>
          <ac:spMkLst>
            <pc:docMk/>
            <pc:sldMk cId="3058051551" sldId="258"/>
            <ac:spMk id="43" creationId="{67675539-D647-4678-83E3-54414E28B7B0}"/>
          </ac:spMkLst>
        </pc:spChg>
        <pc:spChg chg="add mod">
          <ac:chgData name="Josefine Sacha Johansen" userId="0657ae30-8e6e-489d-ac3b-9e71bbd5a6c7" providerId="ADAL" clId="{4C5E9201-6653-411F-B52F-874BA7808F3B}" dt="2022-02-10T13:25:31.867" v="322" actId="20577"/>
          <ac:spMkLst>
            <pc:docMk/>
            <pc:sldMk cId="3058051551" sldId="258"/>
            <ac:spMk id="44" creationId="{2C96BF69-E311-4374-A1B4-8127C947145D}"/>
          </ac:spMkLst>
        </pc:spChg>
        <pc:spChg chg="add mod">
          <ac:chgData name="Josefine Sacha Johansen" userId="0657ae30-8e6e-489d-ac3b-9e71bbd5a6c7" providerId="ADAL" clId="{4C5E9201-6653-411F-B52F-874BA7808F3B}" dt="2022-02-10T13:25:12.897" v="288"/>
          <ac:spMkLst>
            <pc:docMk/>
            <pc:sldMk cId="3058051551" sldId="258"/>
            <ac:spMk id="45" creationId="{BF7E8836-4647-4EFB-B629-095F8AE74877}"/>
          </ac:spMkLst>
        </pc:spChg>
        <pc:spChg chg="add mod">
          <ac:chgData name="Josefine Sacha Johansen" userId="0657ae30-8e6e-489d-ac3b-9e71bbd5a6c7" providerId="ADAL" clId="{4C5E9201-6653-411F-B52F-874BA7808F3B}" dt="2022-02-10T13:25:12.897" v="288"/>
          <ac:spMkLst>
            <pc:docMk/>
            <pc:sldMk cId="3058051551" sldId="258"/>
            <ac:spMk id="46" creationId="{4F3B229A-9161-4350-87FC-09DB469B8C25}"/>
          </ac:spMkLst>
        </pc:spChg>
        <pc:spChg chg="add mod">
          <ac:chgData name="Josefine Sacha Johansen" userId="0657ae30-8e6e-489d-ac3b-9e71bbd5a6c7" providerId="ADAL" clId="{4C5E9201-6653-411F-B52F-874BA7808F3B}" dt="2022-02-10T13:25:12.897" v="288"/>
          <ac:spMkLst>
            <pc:docMk/>
            <pc:sldMk cId="3058051551" sldId="258"/>
            <ac:spMk id="47" creationId="{A1038709-39C4-4D66-8EC4-B439AD107F87}"/>
          </ac:spMkLst>
        </pc:spChg>
        <pc:spChg chg="add mod">
          <ac:chgData name="Josefine Sacha Johansen" userId="0657ae30-8e6e-489d-ac3b-9e71bbd5a6c7" providerId="ADAL" clId="{4C5E9201-6653-411F-B52F-874BA7808F3B}" dt="2022-02-10T13:25:12.897" v="288"/>
          <ac:spMkLst>
            <pc:docMk/>
            <pc:sldMk cId="3058051551" sldId="258"/>
            <ac:spMk id="48" creationId="{3A6AC46A-C394-4C8D-831C-F671FF302018}"/>
          </ac:spMkLst>
        </pc:spChg>
        <pc:spChg chg="add mod">
          <ac:chgData name="Josefine Sacha Johansen" userId="0657ae30-8e6e-489d-ac3b-9e71bbd5a6c7" providerId="ADAL" clId="{4C5E9201-6653-411F-B52F-874BA7808F3B}" dt="2022-02-10T13:25:12.897" v="288"/>
          <ac:spMkLst>
            <pc:docMk/>
            <pc:sldMk cId="3058051551" sldId="258"/>
            <ac:spMk id="49" creationId="{82A85347-71B4-4DC6-9AC5-FEA3D0D6FB36}"/>
          </ac:spMkLst>
        </pc:spChg>
        <pc:spChg chg="add mod">
          <ac:chgData name="Josefine Sacha Johansen" userId="0657ae30-8e6e-489d-ac3b-9e71bbd5a6c7" providerId="ADAL" clId="{4C5E9201-6653-411F-B52F-874BA7808F3B}" dt="2022-02-10T13:25:12.897" v="288"/>
          <ac:spMkLst>
            <pc:docMk/>
            <pc:sldMk cId="3058051551" sldId="258"/>
            <ac:spMk id="50" creationId="{ADE06359-BBD4-4803-91F1-C0BFBDD0239B}"/>
          </ac:spMkLst>
        </pc:spChg>
        <pc:spChg chg="add mod">
          <ac:chgData name="Josefine Sacha Johansen" userId="0657ae30-8e6e-489d-ac3b-9e71bbd5a6c7" providerId="ADAL" clId="{4C5E9201-6653-411F-B52F-874BA7808F3B}" dt="2022-02-10T13:25:23.120" v="311" actId="20577"/>
          <ac:spMkLst>
            <pc:docMk/>
            <pc:sldMk cId="3058051551" sldId="258"/>
            <ac:spMk id="53" creationId="{00B16B60-CA41-47AB-8695-BE0443BEE94E}"/>
          </ac:spMkLst>
        </pc:spChg>
        <pc:spChg chg="add del mod">
          <ac:chgData name="Josefine Sacha Johansen" userId="0657ae30-8e6e-489d-ac3b-9e71bbd5a6c7" providerId="ADAL" clId="{4C5E9201-6653-411F-B52F-874BA7808F3B}" dt="2022-02-10T13:38:28.716" v="493" actId="478"/>
          <ac:spMkLst>
            <pc:docMk/>
            <pc:sldMk cId="3058051551" sldId="258"/>
            <ac:spMk id="55" creationId="{1B65F65D-27F7-44E5-ACE0-2F7B8219FF15}"/>
          </ac:spMkLst>
        </pc:spChg>
        <pc:spChg chg="add mod">
          <ac:chgData name="Josefine Sacha Johansen" userId="0657ae30-8e6e-489d-ac3b-9e71bbd5a6c7" providerId="ADAL" clId="{4C5E9201-6653-411F-B52F-874BA7808F3B}" dt="2022-02-10T13:38:30.751" v="495"/>
          <ac:spMkLst>
            <pc:docMk/>
            <pc:sldMk cId="3058051551" sldId="258"/>
            <ac:spMk id="58" creationId="{A86BF49C-DF75-427B-8967-A73AA0DB15C9}"/>
          </ac:spMkLst>
        </pc:spChg>
        <pc:picChg chg="del">
          <ac:chgData name="Josefine Sacha Johansen" userId="0657ae30-8e6e-489d-ac3b-9e71bbd5a6c7" providerId="ADAL" clId="{4C5E9201-6653-411F-B52F-874BA7808F3B}" dt="2022-02-10T13:24:56.373" v="285" actId="478"/>
          <ac:picMkLst>
            <pc:docMk/>
            <pc:sldMk cId="3058051551" sldId="258"/>
            <ac:picMk id="4" creationId="{B19CBA4B-D610-43A0-A24F-E6077D9A6D73}"/>
          </ac:picMkLst>
        </pc:picChg>
        <pc:picChg chg="del">
          <ac:chgData name="Josefine Sacha Johansen" userId="0657ae30-8e6e-489d-ac3b-9e71bbd5a6c7" providerId="ADAL" clId="{4C5E9201-6653-411F-B52F-874BA7808F3B}" dt="2022-02-10T13:24:56.373" v="285" actId="478"/>
          <ac:picMkLst>
            <pc:docMk/>
            <pc:sldMk cId="3058051551" sldId="258"/>
            <ac:picMk id="11" creationId="{919758DB-FB2C-4B9A-A76C-2C0B286E2BBE}"/>
          </ac:picMkLst>
        </pc:picChg>
        <pc:picChg chg="add del mod">
          <ac:chgData name="Josefine Sacha Johansen" userId="0657ae30-8e6e-489d-ac3b-9e71bbd5a6c7" providerId="ADAL" clId="{4C5E9201-6653-411F-B52F-874BA7808F3B}" dt="2022-02-10T13:25:03.687" v="287"/>
          <ac:picMkLst>
            <pc:docMk/>
            <pc:sldMk cId="3058051551" sldId="258"/>
            <ac:picMk id="17" creationId="{415F8561-D628-4ABB-97E9-BC39DF59F870}"/>
          </ac:picMkLst>
        </pc:picChg>
        <pc:picChg chg="add del mod">
          <ac:chgData name="Josefine Sacha Johansen" userId="0657ae30-8e6e-489d-ac3b-9e71bbd5a6c7" providerId="ADAL" clId="{4C5E9201-6653-411F-B52F-874BA7808F3B}" dt="2022-02-10T13:25:03.687" v="287"/>
          <ac:picMkLst>
            <pc:docMk/>
            <pc:sldMk cId="3058051551" sldId="258"/>
            <ac:picMk id="28" creationId="{4A32086F-541D-4797-A296-1B23A38E61B2}"/>
          </ac:picMkLst>
        </pc:picChg>
        <pc:picChg chg="add del mod">
          <ac:chgData name="Josefine Sacha Johansen" userId="0657ae30-8e6e-489d-ac3b-9e71bbd5a6c7" providerId="ADAL" clId="{4C5E9201-6653-411F-B52F-874BA7808F3B}" dt="2022-02-10T13:25:03.687" v="287"/>
          <ac:picMkLst>
            <pc:docMk/>
            <pc:sldMk cId="3058051551" sldId="258"/>
            <ac:picMk id="29" creationId="{DA66E434-1F27-44C3-A0D2-5F0E2C8A9B08}"/>
          </ac:picMkLst>
        </pc:picChg>
        <pc:picChg chg="add del mod">
          <ac:chgData name="Josefine Sacha Johansen" userId="0657ae30-8e6e-489d-ac3b-9e71bbd5a6c7" providerId="ADAL" clId="{4C5E9201-6653-411F-B52F-874BA7808F3B}" dt="2022-02-10T13:25:03.687" v="287"/>
          <ac:picMkLst>
            <pc:docMk/>
            <pc:sldMk cId="3058051551" sldId="258"/>
            <ac:picMk id="30" creationId="{106052BB-E082-4240-A6D3-BDD250AA46E0}"/>
          </ac:picMkLst>
        </pc:picChg>
        <pc:picChg chg="add del mod">
          <ac:chgData name="Josefine Sacha Johansen" userId="0657ae30-8e6e-489d-ac3b-9e71bbd5a6c7" providerId="ADAL" clId="{4C5E9201-6653-411F-B52F-874BA7808F3B}" dt="2022-02-10T13:25:03.687" v="287"/>
          <ac:picMkLst>
            <pc:docMk/>
            <pc:sldMk cId="3058051551" sldId="258"/>
            <ac:picMk id="32" creationId="{1B937F16-B9E5-4004-A35F-32E02A1A5387}"/>
          </ac:picMkLst>
        </pc:picChg>
        <pc:picChg chg="add mod">
          <ac:chgData name="Josefine Sacha Johansen" userId="0657ae30-8e6e-489d-ac3b-9e71bbd5a6c7" providerId="ADAL" clId="{4C5E9201-6653-411F-B52F-874BA7808F3B}" dt="2022-02-10T13:25:12.897" v="288"/>
          <ac:picMkLst>
            <pc:docMk/>
            <pc:sldMk cId="3058051551" sldId="258"/>
            <ac:picMk id="33" creationId="{B8F80FDA-D39D-40BE-8A78-5C9C3DF19246}"/>
          </ac:picMkLst>
        </pc:picChg>
        <pc:picChg chg="del">
          <ac:chgData name="Josefine Sacha Johansen" userId="0657ae30-8e6e-489d-ac3b-9e71bbd5a6c7" providerId="ADAL" clId="{4C5E9201-6653-411F-B52F-874BA7808F3B}" dt="2022-02-10T13:24:56.373" v="285" actId="478"/>
          <ac:picMkLst>
            <pc:docMk/>
            <pc:sldMk cId="3058051551" sldId="258"/>
            <ac:picMk id="36" creationId="{FD6DF474-1BBE-4BE0-973E-2D3F7B3073C6}"/>
          </ac:picMkLst>
        </pc:picChg>
        <pc:picChg chg="del">
          <ac:chgData name="Josefine Sacha Johansen" userId="0657ae30-8e6e-489d-ac3b-9e71bbd5a6c7" providerId="ADAL" clId="{4C5E9201-6653-411F-B52F-874BA7808F3B}" dt="2022-02-10T13:24:56.373" v="285" actId="478"/>
          <ac:picMkLst>
            <pc:docMk/>
            <pc:sldMk cId="3058051551" sldId="258"/>
            <ac:picMk id="37" creationId="{6A162E0C-362F-42CB-928F-0B3E2DFEEF9F}"/>
          </ac:picMkLst>
        </pc:picChg>
        <pc:picChg chg="add mod">
          <ac:chgData name="Josefine Sacha Johansen" userId="0657ae30-8e6e-489d-ac3b-9e71bbd5a6c7" providerId="ADAL" clId="{4C5E9201-6653-411F-B52F-874BA7808F3B}" dt="2022-02-10T13:25:12.897" v="288"/>
          <ac:picMkLst>
            <pc:docMk/>
            <pc:sldMk cId="3058051551" sldId="258"/>
            <ac:picMk id="51" creationId="{88A4A9D5-433B-49DF-80F7-0F659854C103}"/>
          </ac:picMkLst>
        </pc:picChg>
        <pc:picChg chg="add mod">
          <ac:chgData name="Josefine Sacha Johansen" userId="0657ae30-8e6e-489d-ac3b-9e71bbd5a6c7" providerId="ADAL" clId="{4C5E9201-6653-411F-B52F-874BA7808F3B}" dt="2022-02-10T13:25:12.897" v="288"/>
          <ac:picMkLst>
            <pc:docMk/>
            <pc:sldMk cId="3058051551" sldId="258"/>
            <ac:picMk id="52" creationId="{60D437A9-D475-4973-9F72-93CF13C9D164}"/>
          </ac:picMkLst>
        </pc:picChg>
        <pc:picChg chg="add del mod">
          <ac:chgData name="Josefine Sacha Johansen" userId="0657ae30-8e6e-489d-ac3b-9e71bbd5a6c7" providerId="ADAL" clId="{4C5E9201-6653-411F-B52F-874BA7808F3B}" dt="2022-02-10T13:38:29.689" v="494" actId="478"/>
          <ac:picMkLst>
            <pc:docMk/>
            <pc:sldMk cId="3058051551" sldId="258"/>
            <ac:picMk id="54" creationId="{A5C88B77-01F0-40F5-BAC6-82687B03F5D9}"/>
          </ac:picMkLst>
        </pc:picChg>
        <pc:picChg chg="add del mod">
          <ac:chgData name="Josefine Sacha Johansen" userId="0657ae30-8e6e-489d-ac3b-9e71bbd5a6c7" providerId="ADAL" clId="{4C5E9201-6653-411F-B52F-874BA7808F3B}" dt="2022-02-10T13:38:24.492" v="492" actId="478"/>
          <ac:picMkLst>
            <pc:docMk/>
            <pc:sldMk cId="3058051551" sldId="258"/>
            <ac:picMk id="56" creationId="{93C6F1A0-C2A7-4961-A05F-539CD154A302}"/>
          </ac:picMkLst>
        </pc:picChg>
        <pc:picChg chg="add mod">
          <ac:chgData name="Josefine Sacha Johansen" userId="0657ae30-8e6e-489d-ac3b-9e71bbd5a6c7" providerId="ADAL" clId="{4C5E9201-6653-411F-B52F-874BA7808F3B}" dt="2022-02-10T13:38:30.751" v="495"/>
          <ac:picMkLst>
            <pc:docMk/>
            <pc:sldMk cId="3058051551" sldId="258"/>
            <ac:picMk id="57" creationId="{E27D3758-61E7-47A4-97C8-0B976F63F7E4}"/>
          </ac:picMkLst>
        </pc:picChg>
        <pc:picChg chg="add mod">
          <ac:chgData name="Josefine Sacha Johansen" userId="0657ae30-8e6e-489d-ac3b-9e71bbd5a6c7" providerId="ADAL" clId="{4C5E9201-6653-411F-B52F-874BA7808F3B}" dt="2022-02-10T13:38:30.751" v="495"/>
          <ac:picMkLst>
            <pc:docMk/>
            <pc:sldMk cId="3058051551" sldId="258"/>
            <ac:picMk id="59" creationId="{324188E8-D5A4-4326-840D-99F8C851A909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46:59.177" v="594" actId="1076"/>
        <pc:sldMkLst>
          <pc:docMk/>
          <pc:sldMk cId="2423903158" sldId="259"/>
        </pc:sldMkLst>
        <pc:spChg chg="add mod">
          <ac:chgData name="Josefine Sacha Johansen" userId="0657ae30-8e6e-489d-ac3b-9e71bbd5a6c7" providerId="ADAL" clId="{4C5E9201-6653-411F-B52F-874BA7808F3B}" dt="2022-02-10T13:25:50.792" v="325"/>
          <ac:spMkLst>
            <pc:docMk/>
            <pc:sldMk cId="2423903158" sldId="259"/>
            <ac:spMk id="18" creationId="{BB312F34-08A7-4EB1-83DC-6C2D575904E4}"/>
          </ac:spMkLst>
        </pc:spChg>
        <pc:spChg chg="del">
          <ac:chgData name="Josefine Sacha Johansen" userId="0657ae30-8e6e-489d-ac3b-9e71bbd5a6c7" providerId="ADAL" clId="{4C5E9201-6653-411F-B52F-874BA7808F3B}" dt="2022-02-10T13:25:49.653" v="324" actId="478"/>
          <ac:spMkLst>
            <pc:docMk/>
            <pc:sldMk cId="2423903158" sldId="259"/>
            <ac:spMk id="19" creationId="{F8F16B37-B4AF-45C1-B166-CFE5635FCF6D}"/>
          </ac:spMkLst>
        </pc:spChg>
        <pc:spChg chg="del">
          <ac:chgData name="Josefine Sacha Johansen" userId="0657ae30-8e6e-489d-ac3b-9e71bbd5a6c7" providerId="ADAL" clId="{4C5E9201-6653-411F-B52F-874BA7808F3B}" dt="2022-02-10T13:25:49.653" v="324" actId="478"/>
          <ac:spMkLst>
            <pc:docMk/>
            <pc:sldMk cId="2423903158" sldId="259"/>
            <ac:spMk id="20" creationId="{4BF5849A-3898-47D2-AFB1-5E1E406E7C97}"/>
          </ac:spMkLst>
        </pc:spChg>
        <pc:spChg chg="del">
          <ac:chgData name="Josefine Sacha Johansen" userId="0657ae30-8e6e-489d-ac3b-9e71bbd5a6c7" providerId="ADAL" clId="{4C5E9201-6653-411F-B52F-874BA7808F3B}" dt="2022-02-10T13:25:43.637" v="323" actId="478"/>
          <ac:spMkLst>
            <pc:docMk/>
            <pc:sldMk cId="2423903158" sldId="259"/>
            <ac:spMk id="21" creationId="{B65B9C67-67ED-4BE2-B735-1B0AE8CEAAF9}"/>
          </ac:spMkLst>
        </pc:spChg>
        <pc:spChg chg="add mod">
          <ac:chgData name="Josefine Sacha Johansen" userId="0657ae30-8e6e-489d-ac3b-9e71bbd5a6c7" providerId="ADAL" clId="{4C5E9201-6653-411F-B52F-874BA7808F3B}" dt="2022-02-10T13:25:50.792" v="325"/>
          <ac:spMkLst>
            <pc:docMk/>
            <pc:sldMk cId="2423903158" sldId="259"/>
            <ac:spMk id="22" creationId="{E74B4877-9A2C-424A-94A9-1E70AC0994E6}"/>
          </ac:spMkLst>
        </pc:spChg>
        <pc:spChg chg="add mod">
          <ac:chgData name="Josefine Sacha Johansen" userId="0657ae30-8e6e-489d-ac3b-9e71bbd5a6c7" providerId="ADAL" clId="{4C5E9201-6653-411F-B52F-874BA7808F3B}" dt="2022-02-10T13:26:08.283" v="375" actId="20577"/>
          <ac:spMkLst>
            <pc:docMk/>
            <pc:sldMk cId="2423903158" sldId="259"/>
            <ac:spMk id="23" creationId="{9D45C4B0-0A45-4D0D-A5FB-8F68E2EE13C8}"/>
          </ac:spMkLst>
        </pc:spChg>
        <pc:spChg chg="add mod">
          <ac:chgData name="Josefine Sacha Johansen" userId="0657ae30-8e6e-489d-ac3b-9e71bbd5a6c7" providerId="ADAL" clId="{4C5E9201-6653-411F-B52F-874BA7808F3B}" dt="2022-02-10T13:25:50.792" v="325"/>
          <ac:spMkLst>
            <pc:docMk/>
            <pc:sldMk cId="2423903158" sldId="259"/>
            <ac:spMk id="24" creationId="{7F7BEDDB-BDE1-4867-98F9-A816EB44FB9C}"/>
          </ac:spMkLst>
        </pc:spChg>
        <pc:spChg chg="del">
          <ac:chgData name="Josefine Sacha Johansen" userId="0657ae30-8e6e-489d-ac3b-9e71bbd5a6c7" providerId="ADAL" clId="{4C5E9201-6653-411F-B52F-874BA7808F3B}" dt="2022-02-10T13:25:49.653" v="324" actId="478"/>
          <ac:spMkLst>
            <pc:docMk/>
            <pc:sldMk cId="2423903158" sldId="259"/>
            <ac:spMk id="25" creationId="{40646264-FD3F-42BB-B629-E5FC1727E72F}"/>
          </ac:spMkLst>
        </pc:spChg>
        <pc:spChg chg="del">
          <ac:chgData name="Josefine Sacha Johansen" userId="0657ae30-8e6e-489d-ac3b-9e71bbd5a6c7" providerId="ADAL" clId="{4C5E9201-6653-411F-B52F-874BA7808F3B}" dt="2022-02-10T13:25:49.653" v="324" actId="478"/>
          <ac:spMkLst>
            <pc:docMk/>
            <pc:sldMk cId="2423903158" sldId="259"/>
            <ac:spMk id="26" creationId="{CE0B0C0E-5845-48D6-B86C-09D3D31AB322}"/>
          </ac:spMkLst>
        </pc:spChg>
        <pc:spChg chg="add mod">
          <ac:chgData name="Josefine Sacha Johansen" userId="0657ae30-8e6e-489d-ac3b-9e71bbd5a6c7" providerId="ADAL" clId="{4C5E9201-6653-411F-B52F-874BA7808F3B}" dt="2022-02-10T13:25:50.792" v="325"/>
          <ac:spMkLst>
            <pc:docMk/>
            <pc:sldMk cId="2423903158" sldId="259"/>
            <ac:spMk id="27" creationId="{59DFA8F4-6D6B-443A-BE26-F6D70F2F8F8D}"/>
          </ac:spMkLst>
        </pc:spChg>
        <pc:spChg chg="add mod">
          <ac:chgData name="Josefine Sacha Johansen" userId="0657ae30-8e6e-489d-ac3b-9e71bbd5a6c7" providerId="ADAL" clId="{4C5E9201-6653-411F-B52F-874BA7808F3B}" dt="2022-02-10T13:25:50.792" v="325"/>
          <ac:spMkLst>
            <pc:docMk/>
            <pc:sldMk cId="2423903158" sldId="259"/>
            <ac:spMk id="28" creationId="{856AFFDA-CA22-49EE-A609-54DD89BF7C93}"/>
          </ac:spMkLst>
        </pc:spChg>
        <pc:spChg chg="add mod">
          <ac:chgData name="Josefine Sacha Johansen" userId="0657ae30-8e6e-489d-ac3b-9e71bbd5a6c7" providerId="ADAL" clId="{4C5E9201-6653-411F-B52F-874BA7808F3B}" dt="2022-02-10T13:25:50.792" v="325"/>
          <ac:spMkLst>
            <pc:docMk/>
            <pc:sldMk cId="2423903158" sldId="259"/>
            <ac:spMk id="29" creationId="{E1CA4960-979A-4F6B-AA8D-3F4BAE8EB7EE}"/>
          </ac:spMkLst>
        </pc:spChg>
        <pc:spChg chg="add mod">
          <ac:chgData name="Josefine Sacha Johansen" userId="0657ae30-8e6e-489d-ac3b-9e71bbd5a6c7" providerId="ADAL" clId="{4C5E9201-6653-411F-B52F-874BA7808F3B}" dt="2022-02-10T13:25:50.792" v="325"/>
          <ac:spMkLst>
            <pc:docMk/>
            <pc:sldMk cId="2423903158" sldId="259"/>
            <ac:spMk id="30" creationId="{5DB9E1E1-BF5C-4159-8AB7-4822D8FA16E4}"/>
          </ac:spMkLst>
        </pc:spChg>
        <pc:spChg chg="add mod">
          <ac:chgData name="Josefine Sacha Johansen" userId="0657ae30-8e6e-489d-ac3b-9e71bbd5a6c7" providerId="ADAL" clId="{4C5E9201-6653-411F-B52F-874BA7808F3B}" dt="2022-02-10T13:25:50.792" v="325"/>
          <ac:spMkLst>
            <pc:docMk/>
            <pc:sldMk cId="2423903158" sldId="259"/>
            <ac:spMk id="31" creationId="{FF4C1C90-DD8C-41DB-AE91-49D30F680B82}"/>
          </ac:spMkLst>
        </pc:spChg>
        <pc:spChg chg="add mod">
          <ac:chgData name="Josefine Sacha Johansen" userId="0657ae30-8e6e-489d-ac3b-9e71bbd5a6c7" providerId="ADAL" clId="{4C5E9201-6653-411F-B52F-874BA7808F3B}" dt="2022-02-10T13:46:59.177" v="594" actId="1076"/>
          <ac:spMkLst>
            <pc:docMk/>
            <pc:sldMk cId="2423903158" sldId="259"/>
            <ac:spMk id="34" creationId="{382AE648-54CD-4827-93D5-3CE3607E98ED}"/>
          </ac:spMkLst>
        </pc:spChg>
        <pc:spChg chg="del">
          <ac:chgData name="Josefine Sacha Johansen" userId="0657ae30-8e6e-489d-ac3b-9e71bbd5a6c7" providerId="ADAL" clId="{4C5E9201-6653-411F-B52F-874BA7808F3B}" dt="2022-02-10T13:25:49.653" v="324" actId="478"/>
          <ac:spMkLst>
            <pc:docMk/>
            <pc:sldMk cId="2423903158" sldId="259"/>
            <ac:spMk id="35" creationId="{80C6FEAD-A43B-4948-AA10-CE9ACAF8D4C8}"/>
          </ac:spMkLst>
        </pc:spChg>
        <pc:spChg chg="del">
          <ac:chgData name="Josefine Sacha Johansen" userId="0657ae30-8e6e-489d-ac3b-9e71bbd5a6c7" providerId="ADAL" clId="{4C5E9201-6653-411F-B52F-874BA7808F3B}" dt="2022-02-10T13:25:43.637" v="323" actId="478"/>
          <ac:spMkLst>
            <pc:docMk/>
            <pc:sldMk cId="2423903158" sldId="259"/>
            <ac:spMk id="38" creationId="{521FFD47-0916-4A9A-BFE3-95B2F62E0D7D}"/>
          </ac:spMkLst>
        </pc:spChg>
        <pc:spChg chg="del">
          <ac:chgData name="Josefine Sacha Johansen" userId="0657ae30-8e6e-489d-ac3b-9e71bbd5a6c7" providerId="ADAL" clId="{4C5E9201-6653-411F-B52F-874BA7808F3B}" dt="2022-02-10T13:25:43.637" v="323" actId="478"/>
          <ac:spMkLst>
            <pc:docMk/>
            <pc:sldMk cId="2423903158" sldId="259"/>
            <ac:spMk id="39" creationId="{8D694ABA-A53B-4448-B3EA-F2AB5A2400C2}"/>
          </ac:spMkLst>
        </pc:spChg>
        <pc:spChg chg="del">
          <ac:chgData name="Josefine Sacha Johansen" userId="0657ae30-8e6e-489d-ac3b-9e71bbd5a6c7" providerId="ADAL" clId="{4C5E9201-6653-411F-B52F-874BA7808F3B}" dt="2022-02-10T13:25:43.637" v="323" actId="478"/>
          <ac:spMkLst>
            <pc:docMk/>
            <pc:sldMk cId="2423903158" sldId="259"/>
            <ac:spMk id="40" creationId="{A93E5B8A-C310-4170-8392-7F47C37E590D}"/>
          </ac:spMkLst>
        </pc:spChg>
        <pc:spChg chg="del">
          <ac:chgData name="Josefine Sacha Johansen" userId="0657ae30-8e6e-489d-ac3b-9e71bbd5a6c7" providerId="ADAL" clId="{4C5E9201-6653-411F-B52F-874BA7808F3B}" dt="2022-02-10T13:25:43.637" v="323" actId="478"/>
          <ac:spMkLst>
            <pc:docMk/>
            <pc:sldMk cId="2423903158" sldId="259"/>
            <ac:spMk id="41" creationId="{03181A47-0F94-43FD-B23A-4ED40172DF5B}"/>
          </ac:spMkLst>
        </pc:spChg>
        <pc:spChg chg="del">
          <ac:chgData name="Josefine Sacha Johansen" userId="0657ae30-8e6e-489d-ac3b-9e71bbd5a6c7" providerId="ADAL" clId="{4C5E9201-6653-411F-B52F-874BA7808F3B}" dt="2022-02-10T13:25:43.637" v="323" actId="478"/>
          <ac:spMkLst>
            <pc:docMk/>
            <pc:sldMk cId="2423903158" sldId="259"/>
            <ac:spMk id="42" creationId="{B988FCAE-5DBF-4737-9CE2-7DFB21A07107}"/>
          </ac:spMkLst>
        </pc:spChg>
        <pc:spChg chg="add del mod">
          <ac:chgData name="Josefine Sacha Johansen" userId="0657ae30-8e6e-489d-ac3b-9e71bbd5a6c7" providerId="ADAL" clId="{4C5E9201-6653-411F-B52F-874BA7808F3B}" dt="2022-02-10T13:38:43.693" v="497" actId="478"/>
          <ac:spMkLst>
            <pc:docMk/>
            <pc:sldMk cId="2423903158" sldId="259"/>
            <ac:spMk id="44" creationId="{83C973DA-A939-45D4-ABF6-0AB260D5694D}"/>
          </ac:spMkLst>
        </pc:spChg>
        <pc:spChg chg="add mod">
          <ac:chgData name="Josefine Sacha Johansen" userId="0657ae30-8e6e-489d-ac3b-9e71bbd5a6c7" providerId="ADAL" clId="{4C5E9201-6653-411F-B52F-874BA7808F3B}" dt="2022-02-10T13:38:45.408" v="499"/>
          <ac:spMkLst>
            <pc:docMk/>
            <pc:sldMk cId="2423903158" sldId="259"/>
            <ac:spMk id="47" creationId="{C59148CB-9026-45EB-9251-3C0AAA7326A4}"/>
          </ac:spMkLst>
        </pc:spChg>
        <pc:picChg chg="del">
          <ac:chgData name="Josefine Sacha Johansen" userId="0657ae30-8e6e-489d-ac3b-9e71bbd5a6c7" providerId="ADAL" clId="{4C5E9201-6653-411F-B52F-874BA7808F3B}" dt="2022-02-10T13:25:43.637" v="323" actId="478"/>
          <ac:picMkLst>
            <pc:docMk/>
            <pc:sldMk cId="2423903158" sldId="259"/>
            <ac:picMk id="4" creationId="{B19CBA4B-D610-43A0-A24F-E6077D9A6D73}"/>
          </ac:picMkLst>
        </pc:picChg>
        <pc:picChg chg="del">
          <ac:chgData name="Josefine Sacha Johansen" userId="0657ae30-8e6e-489d-ac3b-9e71bbd5a6c7" providerId="ADAL" clId="{4C5E9201-6653-411F-B52F-874BA7808F3B}" dt="2022-02-10T13:25:43.637" v="323" actId="478"/>
          <ac:picMkLst>
            <pc:docMk/>
            <pc:sldMk cId="2423903158" sldId="259"/>
            <ac:picMk id="11" creationId="{919758DB-FB2C-4B9A-A76C-2C0B286E2BBE}"/>
          </ac:picMkLst>
        </pc:picChg>
        <pc:picChg chg="add mod">
          <ac:chgData name="Josefine Sacha Johansen" userId="0657ae30-8e6e-489d-ac3b-9e71bbd5a6c7" providerId="ADAL" clId="{4C5E9201-6653-411F-B52F-874BA7808F3B}" dt="2022-02-10T13:25:50.792" v="325"/>
          <ac:picMkLst>
            <pc:docMk/>
            <pc:sldMk cId="2423903158" sldId="259"/>
            <ac:picMk id="17" creationId="{71FF3348-8818-41B5-BBF0-EE9EEC59DF54}"/>
          </ac:picMkLst>
        </pc:picChg>
        <pc:picChg chg="add mod">
          <ac:chgData name="Josefine Sacha Johansen" userId="0657ae30-8e6e-489d-ac3b-9e71bbd5a6c7" providerId="ADAL" clId="{4C5E9201-6653-411F-B52F-874BA7808F3B}" dt="2022-02-10T13:25:50.792" v="325"/>
          <ac:picMkLst>
            <pc:docMk/>
            <pc:sldMk cId="2423903158" sldId="259"/>
            <ac:picMk id="32" creationId="{3AF73671-AD26-4609-9112-755D8BD8AA89}"/>
          </ac:picMkLst>
        </pc:picChg>
        <pc:picChg chg="add mod">
          <ac:chgData name="Josefine Sacha Johansen" userId="0657ae30-8e6e-489d-ac3b-9e71bbd5a6c7" providerId="ADAL" clId="{4C5E9201-6653-411F-B52F-874BA7808F3B}" dt="2022-02-10T13:25:50.792" v="325"/>
          <ac:picMkLst>
            <pc:docMk/>
            <pc:sldMk cId="2423903158" sldId="259"/>
            <ac:picMk id="33" creationId="{85035627-FBCC-46F1-A05B-6696A40D4A1C}"/>
          </ac:picMkLst>
        </pc:picChg>
        <pc:picChg chg="del">
          <ac:chgData name="Josefine Sacha Johansen" userId="0657ae30-8e6e-489d-ac3b-9e71bbd5a6c7" providerId="ADAL" clId="{4C5E9201-6653-411F-B52F-874BA7808F3B}" dt="2022-02-10T13:25:43.637" v="323" actId="478"/>
          <ac:picMkLst>
            <pc:docMk/>
            <pc:sldMk cId="2423903158" sldId="259"/>
            <ac:picMk id="36" creationId="{FD6DF474-1BBE-4BE0-973E-2D3F7B3073C6}"/>
          </ac:picMkLst>
        </pc:picChg>
        <pc:picChg chg="del">
          <ac:chgData name="Josefine Sacha Johansen" userId="0657ae30-8e6e-489d-ac3b-9e71bbd5a6c7" providerId="ADAL" clId="{4C5E9201-6653-411F-B52F-874BA7808F3B}" dt="2022-02-10T13:25:43.637" v="323" actId="478"/>
          <ac:picMkLst>
            <pc:docMk/>
            <pc:sldMk cId="2423903158" sldId="259"/>
            <ac:picMk id="37" creationId="{6A162E0C-362F-42CB-928F-0B3E2DFEEF9F}"/>
          </ac:picMkLst>
        </pc:picChg>
        <pc:picChg chg="add del mod">
          <ac:chgData name="Josefine Sacha Johansen" userId="0657ae30-8e6e-489d-ac3b-9e71bbd5a6c7" providerId="ADAL" clId="{4C5E9201-6653-411F-B52F-874BA7808F3B}" dt="2022-02-10T13:38:44.568" v="498" actId="478"/>
          <ac:picMkLst>
            <pc:docMk/>
            <pc:sldMk cId="2423903158" sldId="259"/>
            <ac:picMk id="43" creationId="{4F349B8C-1EDE-4E94-BEE9-878B05EC5307}"/>
          </ac:picMkLst>
        </pc:picChg>
        <pc:picChg chg="add del mod">
          <ac:chgData name="Josefine Sacha Johansen" userId="0657ae30-8e6e-489d-ac3b-9e71bbd5a6c7" providerId="ADAL" clId="{4C5E9201-6653-411F-B52F-874BA7808F3B}" dt="2022-02-10T13:38:42.551" v="496" actId="478"/>
          <ac:picMkLst>
            <pc:docMk/>
            <pc:sldMk cId="2423903158" sldId="259"/>
            <ac:picMk id="45" creationId="{988342E4-E7E7-4D96-9916-8693FF65B7DC}"/>
          </ac:picMkLst>
        </pc:picChg>
        <pc:picChg chg="add mod">
          <ac:chgData name="Josefine Sacha Johansen" userId="0657ae30-8e6e-489d-ac3b-9e71bbd5a6c7" providerId="ADAL" clId="{4C5E9201-6653-411F-B52F-874BA7808F3B}" dt="2022-02-10T13:38:45.408" v="499"/>
          <ac:picMkLst>
            <pc:docMk/>
            <pc:sldMk cId="2423903158" sldId="259"/>
            <ac:picMk id="46" creationId="{AC289F6C-8355-485B-B371-31544A48F161}"/>
          </ac:picMkLst>
        </pc:picChg>
        <pc:picChg chg="add mod">
          <ac:chgData name="Josefine Sacha Johansen" userId="0657ae30-8e6e-489d-ac3b-9e71bbd5a6c7" providerId="ADAL" clId="{4C5E9201-6653-411F-B52F-874BA7808F3B}" dt="2022-02-10T13:38:45.408" v="499"/>
          <ac:picMkLst>
            <pc:docMk/>
            <pc:sldMk cId="2423903158" sldId="259"/>
            <ac:picMk id="48" creationId="{A698B4C1-ECF6-4D3E-B76E-AA4D6DCE6D60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38:52.861" v="504"/>
        <pc:sldMkLst>
          <pc:docMk/>
          <pc:sldMk cId="258671119" sldId="260"/>
        </pc:sldMkLst>
        <pc:spChg chg="add mod">
          <ac:chgData name="Josefine Sacha Johansen" userId="0657ae30-8e6e-489d-ac3b-9e71bbd5a6c7" providerId="ADAL" clId="{4C5E9201-6653-411F-B52F-874BA7808F3B}" dt="2022-02-10T13:26:33.281" v="377"/>
          <ac:spMkLst>
            <pc:docMk/>
            <pc:sldMk cId="258671119" sldId="260"/>
            <ac:spMk id="18" creationId="{88A2F604-45DF-4139-AEA0-078BF426E913}"/>
          </ac:spMkLst>
        </pc:spChg>
        <pc:spChg chg="del">
          <ac:chgData name="Josefine Sacha Johansen" userId="0657ae30-8e6e-489d-ac3b-9e71bbd5a6c7" providerId="ADAL" clId="{4C5E9201-6653-411F-B52F-874BA7808F3B}" dt="2022-02-10T13:26:31.940" v="376" actId="478"/>
          <ac:spMkLst>
            <pc:docMk/>
            <pc:sldMk cId="258671119" sldId="260"/>
            <ac:spMk id="19" creationId="{700D4ED6-1577-4A27-A87F-A6026373F3D0}"/>
          </ac:spMkLst>
        </pc:spChg>
        <pc:spChg chg="del">
          <ac:chgData name="Josefine Sacha Johansen" userId="0657ae30-8e6e-489d-ac3b-9e71bbd5a6c7" providerId="ADAL" clId="{4C5E9201-6653-411F-B52F-874BA7808F3B}" dt="2022-02-10T13:26:31.940" v="376" actId="478"/>
          <ac:spMkLst>
            <pc:docMk/>
            <pc:sldMk cId="258671119" sldId="260"/>
            <ac:spMk id="20" creationId="{D10BAB1F-460D-44D7-A670-AB8ED61E1192}"/>
          </ac:spMkLst>
        </pc:spChg>
        <pc:spChg chg="del">
          <ac:chgData name="Josefine Sacha Johansen" userId="0657ae30-8e6e-489d-ac3b-9e71bbd5a6c7" providerId="ADAL" clId="{4C5E9201-6653-411F-B52F-874BA7808F3B}" dt="2022-02-10T13:26:31.940" v="376" actId="478"/>
          <ac:spMkLst>
            <pc:docMk/>
            <pc:sldMk cId="258671119" sldId="260"/>
            <ac:spMk id="21" creationId="{5C6B1A15-8F09-4C84-9CE5-5139AE28639F}"/>
          </ac:spMkLst>
        </pc:spChg>
        <pc:spChg chg="add mod">
          <ac:chgData name="Josefine Sacha Johansen" userId="0657ae30-8e6e-489d-ac3b-9e71bbd5a6c7" providerId="ADAL" clId="{4C5E9201-6653-411F-B52F-874BA7808F3B}" dt="2022-02-10T13:26:33.281" v="377"/>
          <ac:spMkLst>
            <pc:docMk/>
            <pc:sldMk cId="258671119" sldId="260"/>
            <ac:spMk id="22" creationId="{15C262A8-F1B5-4642-8934-35795F39B846}"/>
          </ac:spMkLst>
        </pc:spChg>
        <pc:spChg chg="add mod">
          <ac:chgData name="Josefine Sacha Johansen" userId="0657ae30-8e6e-489d-ac3b-9e71bbd5a6c7" providerId="ADAL" clId="{4C5E9201-6653-411F-B52F-874BA7808F3B}" dt="2022-02-10T13:26:46.357" v="395" actId="20577"/>
          <ac:spMkLst>
            <pc:docMk/>
            <pc:sldMk cId="258671119" sldId="260"/>
            <ac:spMk id="23" creationId="{9827FE24-5C33-457F-B2E2-E08D818A7713}"/>
          </ac:spMkLst>
        </pc:spChg>
        <pc:spChg chg="add mod">
          <ac:chgData name="Josefine Sacha Johansen" userId="0657ae30-8e6e-489d-ac3b-9e71bbd5a6c7" providerId="ADAL" clId="{4C5E9201-6653-411F-B52F-874BA7808F3B}" dt="2022-02-10T13:26:33.281" v="377"/>
          <ac:spMkLst>
            <pc:docMk/>
            <pc:sldMk cId="258671119" sldId="260"/>
            <ac:spMk id="24" creationId="{98C6F63A-BBD1-4FA1-9477-F8DAC317102F}"/>
          </ac:spMkLst>
        </pc:spChg>
        <pc:spChg chg="del">
          <ac:chgData name="Josefine Sacha Johansen" userId="0657ae30-8e6e-489d-ac3b-9e71bbd5a6c7" providerId="ADAL" clId="{4C5E9201-6653-411F-B52F-874BA7808F3B}" dt="2022-02-10T13:26:31.940" v="376" actId="478"/>
          <ac:spMkLst>
            <pc:docMk/>
            <pc:sldMk cId="258671119" sldId="260"/>
            <ac:spMk id="25" creationId="{C4853348-E71D-4790-BF8F-B71E5F4B6639}"/>
          </ac:spMkLst>
        </pc:spChg>
        <pc:spChg chg="del">
          <ac:chgData name="Josefine Sacha Johansen" userId="0657ae30-8e6e-489d-ac3b-9e71bbd5a6c7" providerId="ADAL" clId="{4C5E9201-6653-411F-B52F-874BA7808F3B}" dt="2022-02-10T13:26:31.940" v="376" actId="478"/>
          <ac:spMkLst>
            <pc:docMk/>
            <pc:sldMk cId="258671119" sldId="260"/>
            <ac:spMk id="26" creationId="{01084077-FBA6-4803-8A58-E0669F1F3F05}"/>
          </ac:spMkLst>
        </pc:spChg>
        <pc:spChg chg="add mod">
          <ac:chgData name="Josefine Sacha Johansen" userId="0657ae30-8e6e-489d-ac3b-9e71bbd5a6c7" providerId="ADAL" clId="{4C5E9201-6653-411F-B52F-874BA7808F3B}" dt="2022-02-10T13:26:33.281" v="377"/>
          <ac:spMkLst>
            <pc:docMk/>
            <pc:sldMk cId="258671119" sldId="260"/>
            <ac:spMk id="27" creationId="{0E7BFD75-5C5B-47F4-967A-9AD8FBDA0637}"/>
          </ac:spMkLst>
        </pc:spChg>
        <pc:spChg chg="add mod">
          <ac:chgData name="Josefine Sacha Johansen" userId="0657ae30-8e6e-489d-ac3b-9e71bbd5a6c7" providerId="ADAL" clId="{4C5E9201-6653-411F-B52F-874BA7808F3B}" dt="2022-02-10T13:26:33.281" v="377"/>
          <ac:spMkLst>
            <pc:docMk/>
            <pc:sldMk cId="258671119" sldId="260"/>
            <ac:spMk id="28" creationId="{ECE64551-3EAC-4F08-A1CF-6C776E5D7225}"/>
          </ac:spMkLst>
        </pc:spChg>
        <pc:spChg chg="add mod">
          <ac:chgData name="Josefine Sacha Johansen" userId="0657ae30-8e6e-489d-ac3b-9e71bbd5a6c7" providerId="ADAL" clId="{4C5E9201-6653-411F-B52F-874BA7808F3B}" dt="2022-02-10T13:26:33.281" v="377"/>
          <ac:spMkLst>
            <pc:docMk/>
            <pc:sldMk cId="258671119" sldId="260"/>
            <ac:spMk id="29" creationId="{61934C2A-61CD-45B7-BF91-096D69AAA647}"/>
          </ac:spMkLst>
        </pc:spChg>
        <pc:spChg chg="add mod">
          <ac:chgData name="Josefine Sacha Johansen" userId="0657ae30-8e6e-489d-ac3b-9e71bbd5a6c7" providerId="ADAL" clId="{4C5E9201-6653-411F-B52F-874BA7808F3B}" dt="2022-02-10T13:26:33.281" v="377"/>
          <ac:spMkLst>
            <pc:docMk/>
            <pc:sldMk cId="258671119" sldId="260"/>
            <ac:spMk id="30" creationId="{DF23BF76-6270-4D16-B1A5-2E2369429AA0}"/>
          </ac:spMkLst>
        </pc:spChg>
        <pc:spChg chg="add mod">
          <ac:chgData name="Josefine Sacha Johansen" userId="0657ae30-8e6e-489d-ac3b-9e71bbd5a6c7" providerId="ADAL" clId="{4C5E9201-6653-411F-B52F-874BA7808F3B}" dt="2022-02-10T13:26:33.281" v="377"/>
          <ac:spMkLst>
            <pc:docMk/>
            <pc:sldMk cId="258671119" sldId="260"/>
            <ac:spMk id="31" creationId="{A4E4EB12-D2B1-45AA-B666-64CC00C60E06}"/>
          </ac:spMkLst>
        </pc:spChg>
        <pc:spChg chg="add mod">
          <ac:chgData name="Josefine Sacha Johansen" userId="0657ae30-8e6e-489d-ac3b-9e71bbd5a6c7" providerId="ADAL" clId="{4C5E9201-6653-411F-B52F-874BA7808F3B}" dt="2022-02-10T13:26:40.430" v="386" actId="20577"/>
          <ac:spMkLst>
            <pc:docMk/>
            <pc:sldMk cId="258671119" sldId="260"/>
            <ac:spMk id="34" creationId="{66EE5C4F-538C-42EA-9AE6-90F5B9F46619}"/>
          </ac:spMkLst>
        </pc:spChg>
        <pc:spChg chg="del">
          <ac:chgData name="Josefine Sacha Johansen" userId="0657ae30-8e6e-489d-ac3b-9e71bbd5a6c7" providerId="ADAL" clId="{4C5E9201-6653-411F-B52F-874BA7808F3B}" dt="2022-02-10T13:26:31.940" v="376" actId="478"/>
          <ac:spMkLst>
            <pc:docMk/>
            <pc:sldMk cId="258671119" sldId="260"/>
            <ac:spMk id="35" creationId="{8D6C3CB7-06A5-497D-AF57-5464A7D231FF}"/>
          </ac:spMkLst>
        </pc:spChg>
        <pc:spChg chg="del">
          <ac:chgData name="Josefine Sacha Johansen" userId="0657ae30-8e6e-489d-ac3b-9e71bbd5a6c7" providerId="ADAL" clId="{4C5E9201-6653-411F-B52F-874BA7808F3B}" dt="2022-02-10T13:26:31.940" v="376" actId="478"/>
          <ac:spMkLst>
            <pc:docMk/>
            <pc:sldMk cId="258671119" sldId="260"/>
            <ac:spMk id="38" creationId="{4E15C0EC-3C46-439D-B7BE-747064B108A7}"/>
          </ac:spMkLst>
        </pc:spChg>
        <pc:spChg chg="del">
          <ac:chgData name="Josefine Sacha Johansen" userId="0657ae30-8e6e-489d-ac3b-9e71bbd5a6c7" providerId="ADAL" clId="{4C5E9201-6653-411F-B52F-874BA7808F3B}" dt="2022-02-10T13:26:31.940" v="376" actId="478"/>
          <ac:spMkLst>
            <pc:docMk/>
            <pc:sldMk cId="258671119" sldId="260"/>
            <ac:spMk id="39" creationId="{19936ACA-2B50-4076-AF6B-377E3976D57F}"/>
          </ac:spMkLst>
        </pc:spChg>
        <pc:spChg chg="del">
          <ac:chgData name="Josefine Sacha Johansen" userId="0657ae30-8e6e-489d-ac3b-9e71bbd5a6c7" providerId="ADAL" clId="{4C5E9201-6653-411F-B52F-874BA7808F3B}" dt="2022-02-10T13:26:31.940" v="376" actId="478"/>
          <ac:spMkLst>
            <pc:docMk/>
            <pc:sldMk cId="258671119" sldId="260"/>
            <ac:spMk id="40" creationId="{2126A645-5E0A-4A43-8ECA-9F7412881D08}"/>
          </ac:spMkLst>
        </pc:spChg>
        <pc:spChg chg="del">
          <ac:chgData name="Josefine Sacha Johansen" userId="0657ae30-8e6e-489d-ac3b-9e71bbd5a6c7" providerId="ADAL" clId="{4C5E9201-6653-411F-B52F-874BA7808F3B}" dt="2022-02-10T13:26:31.940" v="376" actId="478"/>
          <ac:spMkLst>
            <pc:docMk/>
            <pc:sldMk cId="258671119" sldId="260"/>
            <ac:spMk id="41" creationId="{1B22D656-703A-406F-AF98-2F6081DF14D0}"/>
          </ac:spMkLst>
        </pc:spChg>
        <pc:spChg chg="del">
          <ac:chgData name="Josefine Sacha Johansen" userId="0657ae30-8e6e-489d-ac3b-9e71bbd5a6c7" providerId="ADAL" clId="{4C5E9201-6653-411F-B52F-874BA7808F3B}" dt="2022-02-10T13:26:31.940" v="376" actId="478"/>
          <ac:spMkLst>
            <pc:docMk/>
            <pc:sldMk cId="258671119" sldId="260"/>
            <ac:spMk id="42" creationId="{D48646DB-D3CF-412A-8361-024768D06C7B}"/>
          </ac:spMkLst>
        </pc:spChg>
        <pc:spChg chg="add del mod">
          <ac:chgData name="Josefine Sacha Johansen" userId="0657ae30-8e6e-489d-ac3b-9e71bbd5a6c7" providerId="ADAL" clId="{4C5E9201-6653-411F-B52F-874BA7808F3B}" dt="2022-02-10T13:38:51.055" v="502" actId="478"/>
          <ac:spMkLst>
            <pc:docMk/>
            <pc:sldMk cId="258671119" sldId="260"/>
            <ac:spMk id="44" creationId="{D6702768-2A53-458D-921B-C73CDA73C323}"/>
          </ac:spMkLst>
        </pc:spChg>
        <pc:spChg chg="add mod">
          <ac:chgData name="Josefine Sacha Johansen" userId="0657ae30-8e6e-489d-ac3b-9e71bbd5a6c7" providerId="ADAL" clId="{4C5E9201-6653-411F-B52F-874BA7808F3B}" dt="2022-02-10T13:38:52.861" v="504"/>
          <ac:spMkLst>
            <pc:docMk/>
            <pc:sldMk cId="258671119" sldId="260"/>
            <ac:spMk id="47" creationId="{91308AB0-7696-4E4D-85BF-8D9C61E83A3D}"/>
          </ac:spMkLst>
        </pc:spChg>
        <pc:picChg chg="del">
          <ac:chgData name="Josefine Sacha Johansen" userId="0657ae30-8e6e-489d-ac3b-9e71bbd5a6c7" providerId="ADAL" clId="{4C5E9201-6653-411F-B52F-874BA7808F3B}" dt="2022-02-10T13:26:31.940" v="376" actId="478"/>
          <ac:picMkLst>
            <pc:docMk/>
            <pc:sldMk cId="258671119" sldId="260"/>
            <ac:picMk id="4" creationId="{B19CBA4B-D610-43A0-A24F-E6077D9A6D73}"/>
          </ac:picMkLst>
        </pc:picChg>
        <pc:picChg chg="del">
          <ac:chgData name="Josefine Sacha Johansen" userId="0657ae30-8e6e-489d-ac3b-9e71bbd5a6c7" providerId="ADAL" clId="{4C5E9201-6653-411F-B52F-874BA7808F3B}" dt="2022-02-10T13:26:31.940" v="376" actId="478"/>
          <ac:picMkLst>
            <pc:docMk/>
            <pc:sldMk cId="258671119" sldId="260"/>
            <ac:picMk id="11" creationId="{919758DB-FB2C-4B9A-A76C-2C0B286E2BBE}"/>
          </ac:picMkLst>
        </pc:picChg>
        <pc:picChg chg="add mod">
          <ac:chgData name="Josefine Sacha Johansen" userId="0657ae30-8e6e-489d-ac3b-9e71bbd5a6c7" providerId="ADAL" clId="{4C5E9201-6653-411F-B52F-874BA7808F3B}" dt="2022-02-10T13:26:33.281" v="377"/>
          <ac:picMkLst>
            <pc:docMk/>
            <pc:sldMk cId="258671119" sldId="260"/>
            <ac:picMk id="17" creationId="{CD2A7AA9-A382-49E5-AB60-B4675C9AC44A}"/>
          </ac:picMkLst>
        </pc:picChg>
        <pc:picChg chg="add mod">
          <ac:chgData name="Josefine Sacha Johansen" userId="0657ae30-8e6e-489d-ac3b-9e71bbd5a6c7" providerId="ADAL" clId="{4C5E9201-6653-411F-B52F-874BA7808F3B}" dt="2022-02-10T13:26:33.281" v="377"/>
          <ac:picMkLst>
            <pc:docMk/>
            <pc:sldMk cId="258671119" sldId="260"/>
            <ac:picMk id="32" creationId="{0A0A6578-90AD-4154-AF75-C112238560CF}"/>
          </ac:picMkLst>
        </pc:picChg>
        <pc:picChg chg="add mod">
          <ac:chgData name="Josefine Sacha Johansen" userId="0657ae30-8e6e-489d-ac3b-9e71bbd5a6c7" providerId="ADAL" clId="{4C5E9201-6653-411F-B52F-874BA7808F3B}" dt="2022-02-10T13:26:33.281" v="377"/>
          <ac:picMkLst>
            <pc:docMk/>
            <pc:sldMk cId="258671119" sldId="260"/>
            <ac:picMk id="33" creationId="{851EF576-A632-4595-A6BB-A6DB011F961A}"/>
          </ac:picMkLst>
        </pc:picChg>
        <pc:picChg chg="del">
          <ac:chgData name="Josefine Sacha Johansen" userId="0657ae30-8e6e-489d-ac3b-9e71bbd5a6c7" providerId="ADAL" clId="{4C5E9201-6653-411F-B52F-874BA7808F3B}" dt="2022-02-10T13:26:31.940" v="376" actId="478"/>
          <ac:picMkLst>
            <pc:docMk/>
            <pc:sldMk cId="258671119" sldId="260"/>
            <ac:picMk id="36" creationId="{FD6DF474-1BBE-4BE0-973E-2D3F7B3073C6}"/>
          </ac:picMkLst>
        </pc:picChg>
        <pc:picChg chg="del">
          <ac:chgData name="Josefine Sacha Johansen" userId="0657ae30-8e6e-489d-ac3b-9e71bbd5a6c7" providerId="ADAL" clId="{4C5E9201-6653-411F-B52F-874BA7808F3B}" dt="2022-02-10T13:26:31.940" v="376" actId="478"/>
          <ac:picMkLst>
            <pc:docMk/>
            <pc:sldMk cId="258671119" sldId="260"/>
            <ac:picMk id="37" creationId="{6A162E0C-362F-42CB-928F-0B3E2DFEEF9F}"/>
          </ac:picMkLst>
        </pc:picChg>
        <pc:picChg chg="add del mod">
          <ac:chgData name="Josefine Sacha Johansen" userId="0657ae30-8e6e-489d-ac3b-9e71bbd5a6c7" providerId="ADAL" clId="{4C5E9201-6653-411F-B52F-874BA7808F3B}" dt="2022-02-10T13:38:52.015" v="503" actId="478"/>
          <ac:picMkLst>
            <pc:docMk/>
            <pc:sldMk cId="258671119" sldId="260"/>
            <ac:picMk id="43" creationId="{8CA10515-429E-4975-AF66-E89EDB35710C}"/>
          </ac:picMkLst>
        </pc:picChg>
        <pc:picChg chg="add del mod">
          <ac:chgData name="Josefine Sacha Johansen" userId="0657ae30-8e6e-489d-ac3b-9e71bbd5a6c7" providerId="ADAL" clId="{4C5E9201-6653-411F-B52F-874BA7808F3B}" dt="2022-02-10T13:38:49.086" v="500" actId="478"/>
          <ac:picMkLst>
            <pc:docMk/>
            <pc:sldMk cId="258671119" sldId="260"/>
            <ac:picMk id="45" creationId="{CBA8D3C2-E3B9-41FF-9557-E355AD166879}"/>
          </ac:picMkLst>
        </pc:picChg>
        <pc:picChg chg="add mod">
          <ac:chgData name="Josefine Sacha Johansen" userId="0657ae30-8e6e-489d-ac3b-9e71bbd5a6c7" providerId="ADAL" clId="{4C5E9201-6653-411F-B52F-874BA7808F3B}" dt="2022-02-10T13:38:52.861" v="504"/>
          <ac:picMkLst>
            <pc:docMk/>
            <pc:sldMk cId="258671119" sldId="260"/>
            <ac:picMk id="46" creationId="{B99E8CE9-9A40-4A4A-9969-277C30819871}"/>
          </ac:picMkLst>
        </pc:picChg>
        <pc:picChg chg="add mod">
          <ac:chgData name="Josefine Sacha Johansen" userId="0657ae30-8e6e-489d-ac3b-9e71bbd5a6c7" providerId="ADAL" clId="{4C5E9201-6653-411F-B52F-874BA7808F3B}" dt="2022-02-10T13:38:52.861" v="504"/>
          <ac:picMkLst>
            <pc:docMk/>
            <pc:sldMk cId="258671119" sldId="260"/>
            <ac:picMk id="48" creationId="{DD253486-FEC7-40C9-9544-9BD6135B951B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35:19.275" v="462"/>
        <pc:sldMkLst>
          <pc:docMk/>
          <pc:sldMk cId="2580921818" sldId="261"/>
        </pc:sldMkLst>
        <pc:spChg chg="del">
          <ac:chgData name="Josefine Sacha Johansen" userId="0657ae30-8e6e-489d-ac3b-9e71bbd5a6c7" providerId="ADAL" clId="{4C5E9201-6653-411F-B52F-874BA7808F3B}" dt="2022-02-10T11:53:37.244" v="103" actId="478"/>
          <ac:spMkLst>
            <pc:docMk/>
            <pc:sldMk cId="2580921818" sldId="261"/>
            <ac:spMk id="12" creationId="{931C15BE-4768-47AC-969D-A643C3B4FF1F}"/>
          </ac:spMkLst>
        </pc:spChg>
        <pc:spChg chg="add del mod">
          <ac:chgData name="Josefine Sacha Johansen" userId="0657ae30-8e6e-489d-ac3b-9e71bbd5a6c7" providerId="ADAL" clId="{4C5E9201-6653-411F-B52F-874BA7808F3B}" dt="2022-02-10T12:56:39.195" v="173" actId="478"/>
          <ac:spMkLst>
            <pc:docMk/>
            <pc:sldMk cId="2580921818" sldId="261"/>
            <ac:spMk id="20" creationId="{ECB0CE95-6ABD-4674-B016-CAE0B1EB0185}"/>
          </ac:spMkLst>
        </pc:spChg>
        <pc:spChg chg="mod">
          <ac:chgData name="Josefine Sacha Johansen" userId="0657ae30-8e6e-489d-ac3b-9e71bbd5a6c7" providerId="ADAL" clId="{4C5E9201-6653-411F-B52F-874BA7808F3B}" dt="2022-02-10T13:19:25.834" v="183" actId="1076"/>
          <ac:spMkLst>
            <pc:docMk/>
            <pc:sldMk cId="2580921818" sldId="261"/>
            <ac:spMk id="23" creationId="{E905984E-8669-4001-ADB1-11696B565F05}"/>
          </ac:spMkLst>
        </pc:spChg>
        <pc:spChg chg="mod">
          <ac:chgData name="Josefine Sacha Johansen" userId="0657ae30-8e6e-489d-ac3b-9e71bbd5a6c7" providerId="ADAL" clId="{4C5E9201-6653-411F-B52F-874BA7808F3B}" dt="2022-02-10T13:22:11.585" v="224" actId="1076"/>
          <ac:spMkLst>
            <pc:docMk/>
            <pc:sldMk cId="2580921818" sldId="261"/>
            <ac:spMk id="24" creationId="{A2A7323B-77DB-42F4-B70E-10AAD6D09535}"/>
          </ac:spMkLst>
        </pc:spChg>
        <pc:spChg chg="mod">
          <ac:chgData name="Josefine Sacha Johansen" userId="0657ae30-8e6e-489d-ac3b-9e71bbd5a6c7" providerId="ADAL" clId="{4C5E9201-6653-411F-B52F-874BA7808F3B}" dt="2022-02-10T13:22:52.898" v="230" actId="1076"/>
          <ac:spMkLst>
            <pc:docMk/>
            <pc:sldMk cId="2580921818" sldId="261"/>
            <ac:spMk id="25" creationId="{0B1A7A38-FA91-4A8E-BF3A-2512C7F278D4}"/>
          </ac:spMkLst>
        </pc:spChg>
        <pc:spChg chg="mod">
          <ac:chgData name="Josefine Sacha Johansen" userId="0657ae30-8e6e-489d-ac3b-9e71bbd5a6c7" providerId="ADAL" clId="{4C5E9201-6653-411F-B52F-874BA7808F3B}" dt="2022-02-10T13:23:00.995" v="231" actId="1076"/>
          <ac:spMkLst>
            <pc:docMk/>
            <pc:sldMk cId="2580921818" sldId="261"/>
            <ac:spMk id="26" creationId="{65BF7D85-C542-47BA-9A4E-C1715900AE00}"/>
          </ac:spMkLst>
        </pc:spChg>
        <pc:spChg chg="mod">
          <ac:chgData name="Josefine Sacha Johansen" userId="0657ae30-8e6e-489d-ac3b-9e71bbd5a6c7" providerId="ADAL" clId="{4C5E9201-6653-411F-B52F-874BA7808F3B}" dt="2022-02-10T13:22:29.657" v="228" actId="1076"/>
          <ac:spMkLst>
            <pc:docMk/>
            <pc:sldMk cId="2580921818" sldId="261"/>
            <ac:spMk id="27" creationId="{893706ED-7F75-4A98-A934-C089CF9B3691}"/>
          </ac:spMkLst>
        </pc:spChg>
        <pc:spChg chg="mod">
          <ac:chgData name="Josefine Sacha Johansen" userId="0657ae30-8e6e-489d-ac3b-9e71bbd5a6c7" providerId="ADAL" clId="{4C5E9201-6653-411F-B52F-874BA7808F3B}" dt="2022-02-10T13:22:42.794" v="229" actId="1076"/>
          <ac:spMkLst>
            <pc:docMk/>
            <pc:sldMk cId="2580921818" sldId="261"/>
            <ac:spMk id="28" creationId="{16FF8CBD-6D70-47AD-8EEF-77DBA395B99A}"/>
          </ac:spMkLst>
        </pc:spChg>
        <pc:spChg chg="add del mod">
          <ac:chgData name="Josefine Sacha Johansen" userId="0657ae30-8e6e-489d-ac3b-9e71bbd5a6c7" providerId="ADAL" clId="{4C5E9201-6653-411F-B52F-874BA7808F3B}" dt="2022-02-10T13:17:01.570" v="177"/>
          <ac:spMkLst>
            <pc:docMk/>
            <pc:sldMk cId="2580921818" sldId="261"/>
            <ac:spMk id="29" creationId="{88BD7846-8961-41A2-A894-605C729C0349}"/>
          </ac:spMkLst>
        </pc:spChg>
        <pc:spChg chg="add del mod">
          <ac:chgData name="Josefine Sacha Johansen" userId="0657ae30-8e6e-489d-ac3b-9e71bbd5a6c7" providerId="ADAL" clId="{4C5E9201-6653-411F-B52F-874BA7808F3B}" dt="2022-02-10T13:35:17.510" v="460" actId="478"/>
          <ac:spMkLst>
            <pc:docMk/>
            <pc:sldMk cId="2580921818" sldId="261"/>
            <ac:spMk id="32" creationId="{88FA63E4-0A9C-42D5-B558-9E4695883729}"/>
          </ac:spMkLst>
        </pc:spChg>
        <pc:spChg chg="add mod">
          <ac:chgData name="Josefine Sacha Johansen" userId="0657ae30-8e6e-489d-ac3b-9e71bbd5a6c7" providerId="ADAL" clId="{4C5E9201-6653-411F-B52F-874BA7808F3B}" dt="2022-02-10T13:35:19.275" v="462"/>
          <ac:spMkLst>
            <pc:docMk/>
            <pc:sldMk cId="2580921818" sldId="261"/>
            <ac:spMk id="35" creationId="{D3AA315A-97AD-458B-B752-FD0ECBAD3513}"/>
          </ac:spMkLst>
        </pc:spChg>
        <pc:picChg chg="mod">
          <ac:chgData name="Josefine Sacha Johansen" userId="0657ae30-8e6e-489d-ac3b-9e71bbd5a6c7" providerId="ADAL" clId="{4C5E9201-6653-411F-B52F-874BA7808F3B}" dt="2022-02-10T13:23:44.889" v="234" actId="14100"/>
          <ac:picMkLst>
            <pc:docMk/>
            <pc:sldMk cId="2580921818" sldId="261"/>
            <ac:picMk id="3" creationId="{CB34FE47-2FCF-4D8C-B7D3-EA2816B983BD}"/>
          </ac:picMkLst>
        </pc:picChg>
        <pc:picChg chg="del">
          <ac:chgData name="Josefine Sacha Johansen" userId="0657ae30-8e6e-489d-ac3b-9e71bbd5a6c7" providerId="ADAL" clId="{4C5E9201-6653-411F-B52F-874BA7808F3B}" dt="2022-02-10T11:53:31.949" v="102" actId="478"/>
          <ac:picMkLst>
            <pc:docMk/>
            <pc:sldMk cId="2580921818" sldId="261"/>
            <ac:picMk id="11" creationId="{919758DB-FB2C-4B9A-A76C-2C0B286E2BBE}"/>
          </ac:picMkLst>
        </pc:picChg>
        <pc:picChg chg="mod">
          <ac:chgData name="Josefine Sacha Johansen" userId="0657ae30-8e6e-489d-ac3b-9e71bbd5a6c7" providerId="ADAL" clId="{4C5E9201-6653-411F-B52F-874BA7808F3B}" dt="2022-02-10T13:23:26.529" v="232" actId="14100"/>
          <ac:picMkLst>
            <pc:docMk/>
            <pc:sldMk cId="2580921818" sldId="261"/>
            <ac:picMk id="13" creationId="{8C6C59EB-E6D1-43BD-BBC6-E7A3FD4B3DAA}"/>
          </ac:picMkLst>
        </pc:picChg>
        <pc:picChg chg="add del mod">
          <ac:chgData name="Josefine Sacha Johansen" userId="0657ae30-8e6e-489d-ac3b-9e71bbd5a6c7" providerId="ADAL" clId="{4C5E9201-6653-411F-B52F-874BA7808F3B}" dt="2022-02-10T12:56:34.659" v="171" actId="478"/>
          <ac:picMkLst>
            <pc:docMk/>
            <pc:sldMk cId="2580921818" sldId="261"/>
            <ac:picMk id="18" creationId="{B5D48C49-7DDD-4D77-9A17-5CB8E6D28B92}"/>
          </ac:picMkLst>
        </pc:picChg>
        <pc:picChg chg="add del mod">
          <ac:chgData name="Josefine Sacha Johansen" userId="0657ae30-8e6e-489d-ac3b-9e71bbd5a6c7" providerId="ADAL" clId="{4C5E9201-6653-411F-B52F-874BA7808F3B}" dt="2022-02-10T12:56:36.642" v="172" actId="478"/>
          <ac:picMkLst>
            <pc:docMk/>
            <pc:sldMk cId="2580921818" sldId="261"/>
            <ac:picMk id="19" creationId="{C9029682-A7D6-486D-B351-BBA093702CB2}"/>
          </ac:picMkLst>
        </pc:picChg>
        <pc:picChg chg="add del mod">
          <ac:chgData name="Josefine Sacha Johansen" userId="0657ae30-8e6e-489d-ac3b-9e71bbd5a6c7" providerId="ADAL" clId="{4C5E9201-6653-411F-B52F-874BA7808F3B}" dt="2022-02-10T13:17:01.570" v="177"/>
          <ac:picMkLst>
            <pc:docMk/>
            <pc:sldMk cId="2580921818" sldId="261"/>
            <ac:picMk id="21" creationId="{D0999258-4F28-411F-94A1-208113CD8364}"/>
          </ac:picMkLst>
        </pc:picChg>
        <pc:picChg chg="mod">
          <ac:chgData name="Josefine Sacha Johansen" userId="0657ae30-8e6e-489d-ac3b-9e71bbd5a6c7" providerId="ADAL" clId="{4C5E9201-6653-411F-B52F-874BA7808F3B}" dt="2022-02-10T13:23:38.211" v="233" actId="1076"/>
          <ac:picMkLst>
            <pc:docMk/>
            <pc:sldMk cId="2580921818" sldId="261"/>
            <ac:picMk id="22" creationId="{3A2A1078-1972-4211-940E-F50601882CBC}"/>
          </ac:picMkLst>
        </pc:picChg>
        <pc:picChg chg="add del mod">
          <ac:chgData name="Josefine Sacha Johansen" userId="0657ae30-8e6e-489d-ac3b-9e71bbd5a6c7" providerId="ADAL" clId="{4C5E9201-6653-411F-B52F-874BA7808F3B}" dt="2022-02-10T13:17:01.570" v="177"/>
          <ac:picMkLst>
            <pc:docMk/>
            <pc:sldMk cId="2580921818" sldId="261"/>
            <ac:picMk id="30" creationId="{CDC0012D-7911-4F59-8E64-8576CBF14AFA}"/>
          </ac:picMkLst>
        </pc:picChg>
        <pc:picChg chg="add del mod">
          <ac:chgData name="Josefine Sacha Johansen" userId="0657ae30-8e6e-489d-ac3b-9e71bbd5a6c7" providerId="ADAL" clId="{4C5E9201-6653-411F-B52F-874BA7808F3B}" dt="2022-02-10T13:35:18.355" v="461" actId="478"/>
          <ac:picMkLst>
            <pc:docMk/>
            <pc:sldMk cId="2580921818" sldId="261"/>
            <ac:picMk id="31" creationId="{5E5BAA69-3465-4BD4-8C6A-4C97145FB681}"/>
          </ac:picMkLst>
        </pc:picChg>
        <pc:picChg chg="add del mod">
          <ac:chgData name="Josefine Sacha Johansen" userId="0657ae30-8e6e-489d-ac3b-9e71bbd5a6c7" providerId="ADAL" clId="{4C5E9201-6653-411F-B52F-874BA7808F3B}" dt="2022-02-10T13:35:14.293" v="458" actId="478"/>
          <ac:picMkLst>
            <pc:docMk/>
            <pc:sldMk cId="2580921818" sldId="261"/>
            <ac:picMk id="33" creationId="{892D30A3-41D8-46B7-B264-F91A89B1F1B6}"/>
          </ac:picMkLst>
        </pc:picChg>
        <pc:picChg chg="add mod">
          <ac:chgData name="Josefine Sacha Johansen" userId="0657ae30-8e6e-489d-ac3b-9e71bbd5a6c7" providerId="ADAL" clId="{4C5E9201-6653-411F-B52F-874BA7808F3B}" dt="2022-02-10T13:35:19.275" v="462"/>
          <ac:picMkLst>
            <pc:docMk/>
            <pc:sldMk cId="2580921818" sldId="261"/>
            <ac:picMk id="34" creationId="{B6591CA4-10A0-40B2-B443-B28FAA58174C}"/>
          </ac:picMkLst>
        </pc:picChg>
        <pc:picChg chg="add mod">
          <ac:chgData name="Josefine Sacha Johansen" userId="0657ae30-8e6e-489d-ac3b-9e71bbd5a6c7" providerId="ADAL" clId="{4C5E9201-6653-411F-B52F-874BA7808F3B}" dt="2022-02-10T13:35:19.275" v="462"/>
          <ac:picMkLst>
            <pc:docMk/>
            <pc:sldMk cId="2580921818" sldId="261"/>
            <ac:picMk id="36" creationId="{CEEC56E9-6F56-4AAE-8F24-EE465AC0DCC9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34:55.304" v="457" actId="1076"/>
        <pc:sldMkLst>
          <pc:docMk/>
          <pc:sldMk cId="2631305080" sldId="262"/>
        </pc:sldMkLst>
        <pc:spChg chg="mod">
          <ac:chgData name="Josefine Sacha Johansen" userId="0657ae30-8e6e-489d-ac3b-9e71bbd5a6c7" providerId="ADAL" clId="{4C5E9201-6653-411F-B52F-874BA7808F3B}" dt="2022-02-10T13:32:36.022" v="438" actId="1076"/>
          <ac:spMkLst>
            <pc:docMk/>
            <pc:sldMk cId="2631305080" sldId="262"/>
            <ac:spMk id="9" creationId="{3F11C664-04B0-409B-AD96-1A58A1A2698C}"/>
          </ac:spMkLst>
        </pc:spChg>
        <pc:spChg chg="del">
          <ac:chgData name="Josefine Sacha Johansen" userId="0657ae30-8e6e-489d-ac3b-9e71bbd5a6c7" providerId="ADAL" clId="{4C5E9201-6653-411F-B52F-874BA7808F3B}" dt="2022-02-10T11:53:53.645" v="106" actId="478"/>
          <ac:spMkLst>
            <pc:docMk/>
            <pc:sldMk cId="2631305080" sldId="262"/>
            <ac:spMk id="12" creationId="{931C15BE-4768-47AC-969D-A643C3B4FF1F}"/>
          </ac:spMkLst>
        </pc:spChg>
        <pc:spChg chg="add del mod">
          <ac:chgData name="Josefine Sacha Johansen" userId="0657ae30-8e6e-489d-ac3b-9e71bbd5a6c7" providerId="ADAL" clId="{4C5E9201-6653-411F-B52F-874BA7808F3B}" dt="2022-02-10T13:32:58.280" v="442" actId="478"/>
          <ac:spMkLst>
            <pc:docMk/>
            <pc:sldMk cId="2631305080" sldId="262"/>
            <ac:spMk id="19" creationId="{8F4F4270-CC18-4CD8-922E-B670A819B779}"/>
          </ac:spMkLst>
        </pc:spChg>
        <pc:spChg chg="add mod">
          <ac:chgData name="Josefine Sacha Johansen" userId="0657ae30-8e6e-489d-ac3b-9e71bbd5a6c7" providerId="ADAL" clId="{4C5E9201-6653-411F-B52F-874BA7808F3B}" dt="2022-02-10T13:34:55.304" v="457" actId="1076"/>
          <ac:spMkLst>
            <pc:docMk/>
            <pc:sldMk cId="2631305080" sldId="262"/>
            <ac:spMk id="21" creationId="{6438F287-8EA2-4772-84E7-2875BA1CB875}"/>
          </ac:spMkLst>
        </pc:spChg>
        <pc:spChg chg="mod">
          <ac:chgData name="Josefine Sacha Johansen" userId="0657ae30-8e6e-489d-ac3b-9e71bbd5a6c7" providerId="ADAL" clId="{4C5E9201-6653-411F-B52F-874BA7808F3B}" dt="2022-02-10T13:32:05.635" v="434" actId="1076"/>
          <ac:spMkLst>
            <pc:docMk/>
            <pc:sldMk cId="2631305080" sldId="262"/>
            <ac:spMk id="24" creationId="{353E0995-BDEA-418D-B877-8CF645460D5D}"/>
          </ac:spMkLst>
        </pc:spChg>
        <pc:spChg chg="mod">
          <ac:chgData name="Josefine Sacha Johansen" userId="0657ae30-8e6e-489d-ac3b-9e71bbd5a6c7" providerId="ADAL" clId="{4C5E9201-6653-411F-B52F-874BA7808F3B}" dt="2022-02-10T13:32:50.492" v="440" actId="1076"/>
          <ac:spMkLst>
            <pc:docMk/>
            <pc:sldMk cId="2631305080" sldId="262"/>
            <ac:spMk id="25" creationId="{80CD3E16-199F-4EAC-8D9B-61629512C7F3}"/>
          </ac:spMkLst>
        </pc:spChg>
        <pc:spChg chg="mod">
          <ac:chgData name="Josefine Sacha Johansen" userId="0657ae30-8e6e-489d-ac3b-9e71bbd5a6c7" providerId="ADAL" clId="{4C5E9201-6653-411F-B52F-874BA7808F3B}" dt="2022-02-10T13:32:09.499" v="435" actId="1076"/>
          <ac:spMkLst>
            <pc:docMk/>
            <pc:sldMk cId="2631305080" sldId="262"/>
            <ac:spMk id="26" creationId="{0D476AA7-829E-41D1-ABEB-E4094BCA1F4A}"/>
          </ac:spMkLst>
        </pc:spChg>
        <pc:spChg chg="mod">
          <ac:chgData name="Josefine Sacha Johansen" userId="0657ae30-8e6e-489d-ac3b-9e71bbd5a6c7" providerId="ADAL" clId="{4C5E9201-6653-411F-B52F-874BA7808F3B}" dt="2022-02-10T13:31:51.178" v="432" actId="1076"/>
          <ac:spMkLst>
            <pc:docMk/>
            <pc:sldMk cId="2631305080" sldId="262"/>
            <ac:spMk id="27" creationId="{D4E0AC33-C250-4BB9-AB58-CF9FC03E3180}"/>
          </ac:spMkLst>
        </pc:spChg>
        <pc:spChg chg="mod">
          <ac:chgData name="Josefine Sacha Johansen" userId="0657ae30-8e6e-489d-ac3b-9e71bbd5a6c7" providerId="ADAL" clId="{4C5E9201-6653-411F-B52F-874BA7808F3B}" dt="2022-02-10T13:32:25.421" v="437" actId="1076"/>
          <ac:spMkLst>
            <pc:docMk/>
            <pc:sldMk cId="2631305080" sldId="262"/>
            <ac:spMk id="28" creationId="{905786B5-0D66-45DC-A5ED-EEBCFCD200AC}"/>
          </ac:spMkLst>
        </pc:spChg>
        <pc:picChg chg="del">
          <ac:chgData name="Josefine Sacha Johansen" userId="0657ae30-8e6e-489d-ac3b-9e71bbd5a6c7" providerId="ADAL" clId="{4C5E9201-6653-411F-B52F-874BA7808F3B}" dt="2022-02-10T11:53:51.781" v="105" actId="478"/>
          <ac:picMkLst>
            <pc:docMk/>
            <pc:sldMk cId="2631305080" sldId="262"/>
            <ac:picMk id="11" creationId="{919758DB-FB2C-4B9A-A76C-2C0B286E2BBE}"/>
          </ac:picMkLst>
        </pc:picChg>
        <pc:picChg chg="mod">
          <ac:chgData name="Josefine Sacha Johansen" userId="0657ae30-8e6e-489d-ac3b-9e71bbd5a6c7" providerId="ADAL" clId="{4C5E9201-6653-411F-B52F-874BA7808F3B}" dt="2022-02-10T12:56:00.767" v="168" actId="14100"/>
          <ac:picMkLst>
            <pc:docMk/>
            <pc:sldMk cId="2631305080" sldId="262"/>
            <ac:picMk id="13" creationId="{8C6C59EB-E6D1-43BD-BBC6-E7A3FD4B3DAA}"/>
          </ac:picMkLst>
        </pc:picChg>
        <pc:picChg chg="add del mod">
          <ac:chgData name="Josefine Sacha Johansen" userId="0657ae30-8e6e-489d-ac3b-9e71bbd5a6c7" providerId="ADAL" clId="{4C5E9201-6653-411F-B52F-874BA7808F3B}" dt="2022-02-10T13:32:56.783" v="441" actId="478"/>
          <ac:picMkLst>
            <pc:docMk/>
            <pc:sldMk cId="2631305080" sldId="262"/>
            <ac:picMk id="17" creationId="{CA011563-2FFA-4658-BC59-2A79666CA1AE}"/>
          </ac:picMkLst>
        </pc:picChg>
        <pc:picChg chg="add del mod">
          <ac:chgData name="Josefine Sacha Johansen" userId="0657ae30-8e6e-489d-ac3b-9e71bbd5a6c7" providerId="ADAL" clId="{4C5E9201-6653-411F-B52F-874BA7808F3B}" dt="2022-02-10T13:32:59.234" v="443" actId="478"/>
          <ac:picMkLst>
            <pc:docMk/>
            <pc:sldMk cId="2631305080" sldId="262"/>
            <ac:picMk id="18" creationId="{748A26F5-D001-4E50-AB3C-0171BE1319F4}"/>
          </ac:picMkLst>
        </pc:picChg>
        <pc:picChg chg="add mod">
          <ac:chgData name="Josefine Sacha Johansen" userId="0657ae30-8e6e-489d-ac3b-9e71bbd5a6c7" providerId="ADAL" clId="{4C5E9201-6653-411F-B52F-874BA7808F3B}" dt="2022-02-10T13:34:42.095" v="456" actId="1076"/>
          <ac:picMkLst>
            <pc:docMk/>
            <pc:sldMk cId="2631305080" sldId="262"/>
            <ac:picMk id="20" creationId="{BAABDD0F-BE4E-43A1-9D12-71B75BA1CF4C}"/>
          </ac:picMkLst>
        </pc:picChg>
        <pc:picChg chg="add mod">
          <ac:chgData name="Josefine Sacha Johansen" userId="0657ae30-8e6e-489d-ac3b-9e71bbd5a6c7" providerId="ADAL" clId="{4C5E9201-6653-411F-B52F-874BA7808F3B}" dt="2022-02-10T13:34:55.304" v="457" actId="1076"/>
          <ac:picMkLst>
            <pc:docMk/>
            <pc:sldMk cId="2631305080" sldId="262"/>
            <ac:picMk id="29" creationId="{45FAA6AA-BCDB-4B9D-89EF-66DD251E0A5E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35:37.699" v="471"/>
        <pc:sldMkLst>
          <pc:docMk/>
          <pc:sldMk cId="4243165954" sldId="263"/>
        </pc:sldMkLst>
        <pc:spChg chg="add del">
          <ac:chgData name="Josefine Sacha Johansen" userId="0657ae30-8e6e-489d-ac3b-9e71bbd5a6c7" providerId="ADAL" clId="{4C5E9201-6653-411F-B52F-874BA7808F3B}" dt="2022-02-10T13:27:38.502" v="399" actId="478"/>
          <ac:spMkLst>
            <pc:docMk/>
            <pc:sldMk cId="4243165954" sldId="263"/>
            <ac:spMk id="20" creationId="{0460E181-76F2-4B20-B0EE-AC22E27C6238}"/>
          </ac:spMkLst>
        </pc:spChg>
        <pc:spChg chg="add del">
          <ac:chgData name="Josefine Sacha Johansen" userId="0657ae30-8e6e-489d-ac3b-9e71bbd5a6c7" providerId="ADAL" clId="{4C5E9201-6653-411F-B52F-874BA7808F3B}" dt="2022-02-10T13:27:38.502" v="399" actId="478"/>
          <ac:spMkLst>
            <pc:docMk/>
            <pc:sldMk cId="4243165954" sldId="263"/>
            <ac:spMk id="21" creationId="{084C7AD6-8182-4CCD-B3BA-8A4D42852C37}"/>
          </ac:spMkLst>
        </pc:spChg>
        <pc:spChg chg="add del mod">
          <ac:chgData name="Josefine Sacha Johansen" userId="0657ae30-8e6e-489d-ac3b-9e71bbd5a6c7" providerId="ADAL" clId="{4C5E9201-6653-411F-B52F-874BA7808F3B}" dt="2022-02-10T13:30:35.171" v="424" actId="478"/>
          <ac:spMkLst>
            <pc:docMk/>
            <pc:sldMk cId="4243165954" sldId="263"/>
            <ac:spMk id="23" creationId="{EF3BF23A-C406-475A-8CEA-17161AED7A65}"/>
          </ac:spMkLst>
        </pc:spChg>
        <pc:spChg chg="add del">
          <ac:chgData name="Josefine Sacha Johansen" userId="0657ae30-8e6e-489d-ac3b-9e71bbd5a6c7" providerId="ADAL" clId="{4C5E9201-6653-411F-B52F-874BA7808F3B}" dt="2022-02-10T13:27:38.502" v="399" actId="478"/>
          <ac:spMkLst>
            <pc:docMk/>
            <pc:sldMk cId="4243165954" sldId="263"/>
            <ac:spMk id="27" creationId="{C2A9242D-7C7E-46C5-9C0F-58CE9127D7C9}"/>
          </ac:spMkLst>
        </pc:spChg>
        <pc:spChg chg="add del">
          <ac:chgData name="Josefine Sacha Johansen" userId="0657ae30-8e6e-489d-ac3b-9e71bbd5a6c7" providerId="ADAL" clId="{4C5E9201-6653-411F-B52F-874BA7808F3B}" dt="2022-02-10T13:27:38.502" v="399" actId="478"/>
          <ac:spMkLst>
            <pc:docMk/>
            <pc:sldMk cId="4243165954" sldId="263"/>
            <ac:spMk id="28" creationId="{0AE2E6B2-8845-41CB-BA2A-69209D566234}"/>
          </ac:spMkLst>
        </pc:spChg>
        <pc:spChg chg="add del mod">
          <ac:chgData name="Josefine Sacha Johansen" userId="0657ae30-8e6e-489d-ac3b-9e71bbd5a6c7" providerId="ADAL" clId="{4C5E9201-6653-411F-B52F-874BA7808F3B}" dt="2022-02-10T13:27:32.924" v="398"/>
          <ac:spMkLst>
            <pc:docMk/>
            <pc:sldMk cId="4243165954" sldId="263"/>
            <ac:spMk id="31" creationId="{E6B68942-AAF6-4FFD-B192-2F4A22EDFC7F}"/>
          </ac:spMkLst>
        </pc:spChg>
        <pc:spChg chg="add del mod">
          <ac:chgData name="Josefine Sacha Johansen" userId="0657ae30-8e6e-489d-ac3b-9e71bbd5a6c7" providerId="ADAL" clId="{4C5E9201-6653-411F-B52F-874BA7808F3B}" dt="2022-02-10T13:27:32.924" v="398"/>
          <ac:spMkLst>
            <pc:docMk/>
            <pc:sldMk cId="4243165954" sldId="263"/>
            <ac:spMk id="32" creationId="{7B95AF71-C21B-428B-B9F1-06A4F7CF2A56}"/>
          </ac:spMkLst>
        </pc:spChg>
        <pc:spChg chg="add del mod">
          <ac:chgData name="Josefine Sacha Johansen" userId="0657ae30-8e6e-489d-ac3b-9e71bbd5a6c7" providerId="ADAL" clId="{4C5E9201-6653-411F-B52F-874BA7808F3B}" dt="2022-02-10T13:27:32.924" v="398"/>
          <ac:spMkLst>
            <pc:docMk/>
            <pc:sldMk cId="4243165954" sldId="263"/>
            <ac:spMk id="33" creationId="{2EA91BD9-AE78-4BB4-89B0-FE862E0FC416}"/>
          </ac:spMkLst>
        </pc:spChg>
        <pc:spChg chg="add del mod">
          <ac:chgData name="Josefine Sacha Johansen" userId="0657ae30-8e6e-489d-ac3b-9e71bbd5a6c7" providerId="ADAL" clId="{4C5E9201-6653-411F-B52F-874BA7808F3B}" dt="2022-02-10T13:27:32.924" v="398"/>
          <ac:spMkLst>
            <pc:docMk/>
            <pc:sldMk cId="4243165954" sldId="263"/>
            <ac:spMk id="34" creationId="{9B833592-D767-408F-84FE-64037A0137F3}"/>
          </ac:spMkLst>
        </pc:spChg>
        <pc:spChg chg="add del mod">
          <ac:chgData name="Josefine Sacha Johansen" userId="0657ae30-8e6e-489d-ac3b-9e71bbd5a6c7" providerId="ADAL" clId="{4C5E9201-6653-411F-B52F-874BA7808F3B}" dt="2022-02-10T13:27:32.924" v="398"/>
          <ac:spMkLst>
            <pc:docMk/>
            <pc:sldMk cId="4243165954" sldId="263"/>
            <ac:spMk id="35" creationId="{48575E08-A8D8-487C-A09A-46BC8B30E81D}"/>
          </ac:spMkLst>
        </pc:spChg>
        <pc:spChg chg="add del mod">
          <ac:chgData name="Josefine Sacha Johansen" userId="0657ae30-8e6e-489d-ac3b-9e71bbd5a6c7" providerId="ADAL" clId="{4C5E9201-6653-411F-B52F-874BA7808F3B}" dt="2022-02-10T13:27:32.924" v="398"/>
          <ac:spMkLst>
            <pc:docMk/>
            <pc:sldMk cId="4243165954" sldId="263"/>
            <ac:spMk id="36" creationId="{A6BB4FC1-3CE9-4CCF-92EE-18D847556179}"/>
          </ac:spMkLst>
        </pc:spChg>
        <pc:spChg chg="del mod">
          <ac:chgData name="Josefine Sacha Johansen" userId="0657ae30-8e6e-489d-ac3b-9e71bbd5a6c7" providerId="ADAL" clId="{4C5E9201-6653-411F-B52F-874BA7808F3B}" dt="2022-02-10T11:54:11.184" v="112" actId="478"/>
          <ac:spMkLst>
            <pc:docMk/>
            <pc:sldMk cId="4243165954" sldId="263"/>
            <ac:spMk id="37" creationId="{4814B16B-F074-4457-9191-F367A3E81FB3}"/>
          </ac:spMkLst>
        </pc:spChg>
        <pc:spChg chg="add del">
          <ac:chgData name="Josefine Sacha Johansen" userId="0657ae30-8e6e-489d-ac3b-9e71bbd5a6c7" providerId="ADAL" clId="{4C5E9201-6653-411F-B52F-874BA7808F3B}" dt="2022-02-10T13:29:53.687" v="420" actId="478"/>
          <ac:spMkLst>
            <pc:docMk/>
            <pc:sldMk cId="4243165954" sldId="263"/>
            <ac:spMk id="38" creationId="{0A3228E0-7269-4493-885E-9CE6AA69CADB}"/>
          </ac:spMkLst>
        </pc:spChg>
        <pc:spChg chg="add del">
          <ac:chgData name="Josefine Sacha Johansen" userId="0657ae30-8e6e-489d-ac3b-9e71bbd5a6c7" providerId="ADAL" clId="{4C5E9201-6653-411F-B52F-874BA7808F3B}" dt="2022-02-10T13:29:25.900" v="409" actId="478"/>
          <ac:spMkLst>
            <pc:docMk/>
            <pc:sldMk cId="4243165954" sldId="263"/>
            <ac:spMk id="39" creationId="{7784C5DC-9989-4912-9512-F18E1D627440}"/>
          </ac:spMkLst>
        </pc:spChg>
        <pc:spChg chg="add del">
          <ac:chgData name="Josefine Sacha Johansen" userId="0657ae30-8e6e-489d-ac3b-9e71bbd5a6c7" providerId="ADAL" clId="{4C5E9201-6653-411F-B52F-874BA7808F3B}" dt="2022-02-10T13:29:24.725" v="408" actId="478"/>
          <ac:spMkLst>
            <pc:docMk/>
            <pc:sldMk cId="4243165954" sldId="263"/>
            <ac:spMk id="40" creationId="{7E24ECB8-E94A-4C2D-AC81-28B7F80F98E5}"/>
          </ac:spMkLst>
        </pc:spChg>
        <pc:spChg chg="add del mod">
          <ac:chgData name="Josefine Sacha Johansen" userId="0657ae30-8e6e-489d-ac3b-9e71bbd5a6c7" providerId="ADAL" clId="{4C5E9201-6653-411F-B52F-874BA7808F3B}" dt="2022-02-10T13:29:20.383" v="405" actId="478"/>
          <ac:spMkLst>
            <pc:docMk/>
            <pc:sldMk cId="4243165954" sldId="263"/>
            <ac:spMk id="41" creationId="{5EEFBEC0-46FA-493E-99C4-6A0FDF944BC4}"/>
          </ac:spMkLst>
        </pc:spChg>
        <pc:spChg chg="add del">
          <ac:chgData name="Josefine Sacha Johansen" userId="0657ae30-8e6e-489d-ac3b-9e71bbd5a6c7" providerId="ADAL" clId="{4C5E9201-6653-411F-B52F-874BA7808F3B}" dt="2022-02-10T13:29:22.305" v="406" actId="478"/>
          <ac:spMkLst>
            <pc:docMk/>
            <pc:sldMk cId="4243165954" sldId="263"/>
            <ac:spMk id="42" creationId="{42F6DDC2-CC6F-42A7-86D5-87B323EE66CC}"/>
          </ac:spMkLst>
        </pc:spChg>
        <pc:spChg chg="add del">
          <ac:chgData name="Josefine Sacha Johansen" userId="0657ae30-8e6e-489d-ac3b-9e71bbd5a6c7" providerId="ADAL" clId="{4C5E9201-6653-411F-B52F-874BA7808F3B}" dt="2022-02-10T13:29:23.283" v="407" actId="478"/>
          <ac:spMkLst>
            <pc:docMk/>
            <pc:sldMk cId="4243165954" sldId="263"/>
            <ac:spMk id="43" creationId="{250D6D85-9B54-443A-9B9D-1C011C79240B}"/>
          </ac:spMkLst>
        </pc:spChg>
        <pc:spChg chg="add del mod">
          <ac:chgData name="Josefine Sacha Johansen" userId="0657ae30-8e6e-489d-ac3b-9e71bbd5a6c7" providerId="ADAL" clId="{4C5E9201-6653-411F-B52F-874BA7808F3B}" dt="2022-02-10T13:27:32.924" v="398"/>
          <ac:spMkLst>
            <pc:docMk/>
            <pc:sldMk cId="4243165954" sldId="263"/>
            <ac:spMk id="44" creationId="{4A0EC32C-2A80-407B-A784-2008628CFB0A}"/>
          </ac:spMkLst>
        </pc:spChg>
        <pc:spChg chg="add del mod">
          <ac:chgData name="Josefine Sacha Johansen" userId="0657ae30-8e6e-489d-ac3b-9e71bbd5a6c7" providerId="ADAL" clId="{4C5E9201-6653-411F-B52F-874BA7808F3B}" dt="2022-02-10T13:27:32.924" v="398"/>
          <ac:spMkLst>
            <pc:docMk/>
            <pc:sldMk cId="4243165954" sldId="263"/>
            <ac:spMk id="45" creationId="{B0D0FCA6-027A-4066-9B50-D1C85E81C00B}"/>
          </ac:spMkLst>
        </pc:spChg>
        <pc:spChg chg="add del mod">
          <ac:chgData name="Josefine Sacha Johansen" userId="0657ae30-8e6e-489d-ac3b-9e71bbd5a6c7" providerId="ADAL" clId="{4C5E9201-6653-411F-B52F-874BA7808F3B}" dt="2022-02-10T13:27:32.924" v="398"/>
          <ac:spMkLst>
            <pc:docMk/>
            <pc:sldMk cId="4243165954" sldId="263"/>
            <ac:spMk id="46" creationId="{EAC8605E-3D55-4EE2-9FAD-A7F2002B513C}"/>
          </ac:spMkLst>
        </pc:spChg>
        <pc:spChg chg="add del mod">
          <ac:chgData name="Josefine Sacha Johansen" userId="0657ae30-8e6e-489d-ac3b-9e71bbd5a6c7" providerId="ADAL" clId="{4C5E9201-6653-411F-B52F-874BA7808F3B}" dt="2022-02-10T13:27:32.924" v="398"/>
          <ac:spMkLst>
            <pc:docMk/>
            <pc:sldMk cId="4243165954" sldId="263"/>
            <ac:spMk id="47" creationId="{2E00F921-C9A4-4667-972B-9321E29F1343}"/>
          </ac:spMkLst>
        </pc:spChg>
        <pc:spChg chg="add del mod">
          <ac:chgData name="Josefine Sacha Johansen" userId="0657ae30-8e6e-489d-ac3b-9e71bbd5a6c7" providerId="ADAL" clId="{4C5E9201-6653-411F-B52F-874BA7808F3B}" dt="2022-02-10T13:27:32.924" v="398"/>
          <ac:spMkLst>
            <pc:docMk/>
            <pc:sldMk cId="4243165954" sldId="263"/>
            <ac:spMk id="49" creationId="{4690759F-8B34-4950-8040-39EFE033A73D}"/>
          </ac:spMkLst>
        </pc:spChg>
        <pc:spChg chg="add del mod">
          <ac:chgData name="Josefine Sacha Johansen" userId="0657ae30-8e6e-489d-ac3b-9e71bbd5a6c7" providerId="ADAL" clId="{4C5E9201-6653-411F-B52F-874BA7808F3B}" dt="2022-02-10T13:29:29.896" v="411" actId="478"/>
          <ac:spMkLst>
            <pc:docMk/>
            <pc:sldMk cId="4243165954" sldId="263"/>
            <ac:spMk id="52" creationId="{A5766730-77A8-4A91-BDEC-2F90F0256B8D}"/>
          </ac:spMkLst>
        </pc:spChg>
        <pc:spChg chg="add del mod">
          <ac:chgData name="Josefine Sacha Johansen" userId="0657ae30-8e6e-489d-ac3b-9e71bbd5a6c7" providerId="ADAL" clId="{4C5E9201-6653-411F-B52F-874BA7808F3B}" dt="2022-02-10T13:29:29.896" v="411" actId="478"/>
          <ac:spMkLst>
            <pc:docMk/>
            <pc:sldMk cId="4243165954" sldId="263"/>
            <ac:spMk id="53" creationId="{4BEC9469-4D7B-448E-8199-6B914011B461}"/>
          </ac:spMkLst>
        </pc:spChg>
        <pc:spChg chg="add del mod">
          <ac:chgData name="Josefine Sacha Johansen" userId="0657ae30-8e6e-489d-ac3b-9e71bbd5a6c7" providerId="ADAL" clId="{4C5E9201-6653-411F-B52F-874BA7808F3B}" dt="2022-02-10T13:29:29.896" v="411" actId="478"/>
          <ac:spMkLst>
            <pc:docMk/>
            <pc:sldMk cId="4243165954" sldId="263"/>
            <ac:spMk id="54" creationId="{2F362688-8F28-43AC-91A2-DFAE87611835}"/>
          </ac:spMkLst>
        </pc:spChg>
        <pc:spChg chg="add del mod">
          <ac:chgData name="Josefine Sacha Johansen" userId="0657ae30-8e6e-489d-ac3b-9e71bbd5a6c7" providerId="ADAL" clId="{4C5E9201-6653-411F-B52F-874BA7808F3B}" dt="2022-02-10T13:29:29.896" v="411" actId="478"/>
          <ac:spMkLst>
            <pc:docMk/>
            <pc:sldMk cId="4243165954" sldId="263"/>
            <ac:spMk id="55" creationId="{04C0D182-DC9F-4E17-A57C-F6EDB1795940}"/>
          </ac:spMkLst>
        </pc:spChg>
        <pc:spChg chg="add del mod">
          <ac:chgData name="Josefine Sacha Johansen" userId="0657ae30-8e6e-489d-ac3b-9e71bbd5a6c7" providerId="ADAL" clId="{4C5E9201-6653-411F-B52F-874BA7808F3B}" dt="2022-02-10T13:29:29.896" v="411" actId="478"/>
          <ac:spMkLst>
            <pc:docMk/>
            <pc:sldMk cId="4243165954" sldId="263"/>
            <ac:spMk id="56" creationId="{782381EB-907D-461F-8107-D3031340A543}"/>
          </ac:spMkLst>
        </pc:spChg>
        <pc:spChg chg="add del mod">
          <ac:chgData name="Josefine Sacha Johansen" userId="0657ae30-8e6e-489d-ac3b-9e71bbd5a6c7" providerId="ADAL" clId="{4C5E9201-6653-411F-B52F-874BA7808F3B}" dt="2022-02-10T13:29:29.896" v="411" actId="478"/>
          <ac:spMkLst>
            <pc:docMk/>
            <pc:sldMk cId="4243165954" sldId="263"/>
            <ac:spMk id="57" creationId="{2E231894-0B7E-48CC-87D2-059E223F51B4}"/>
          </ac:spMkLst>
        </pc:spChg>
        <pc:spChg chg="add del mod">
          <ac:chgData name="Josefine Sacha Johansen" userId="0657ae30-8e6e-489d-ac3b-9e71bbd5a6c7" providerId="ADAL" clId="{4C5E9201-6653-411F-B52F-874BA7808F3B}" dt="2022-02-10T13:29:51.348" v="419"/>
          <ac:spMkLst>
            <pc:docMk/>
            <pc:sldMk cId="4243165954" sldId="263"/>
            <ac:spMk id="59" creationId="{C0B0062C-5E65-4464-B5F5-1DA8BF34F7C2}"/>
          </ac:spMkLst>
        </pc:spChg>
        <pc:spChg chg="add del mod">
          <ac:chgData name="Josefine Sacha Johansen" userId="0657ae30-8e6e-489d-ac3b-9e71bbd5a6c7" providerId="ADAL" clId="{4C5E9201-6653-411F-B52F-874BA7808F3B}" dt="2022-02-10T13:29:51.348" v="419"/>
          <ac:spMkLst>
            <pc:docMk/>
            <pc:sldMk cId="4243165954" sldId="263"/>
            <ac:spMk id="60" creationId="{7FE6E3F3-0BE1-4A9B-99D8-A56934A0004C}"/>
          </ac:spMkLst>
        </pc:spChg>
        <pc:spChg chg="add del mod">
          <ac:chgData name="Josefine Sacha Johansen" userId="0657ae30-8e6e-489d-ac3b-9e71bbd5a6c7" providerId="ADAL" clId="{4C5E9201-6653-411F-B52F-874BA7808F3B}" dt="2022-02-10T13:29:51.348" v="419"/>
          <ac:spMkLst>
            <pc:docMk/>
            <pc:sldMk cId="4243165954" sldId="263"/>
            <ac:spMk id="61" creationId="{059282C3-E930-4904-B98F-B1C6031C9741}"/>
          </ac:spMkLst>
        </pc:spChg>
        <pc:spChg chg="add del mod">
          <ac:chgData name="Josefine Sacha Johansen" userId="0657ae30-8e6e-489d-ac3b-9e71bbd5a6c7" providerId="ADAL" clId="{4C5E9201-6653-411F-B52F-874BA7808F3B}" dt="2022-02-10T13:29:51.348" v="419"/>
          <ac:spMkLst>
            <pc:docMk/>
            <pc:sldMk cId="4243165954" sldId="263"/>
            <ac:spMk id="62" creationId="{E81E7371-4BA0-44F3-8B16-424B4B6FC690}"/>
          </ac:spMkLst>
        </pc:spChg>
        <pc:spChg chg="add del mod">
          <ac:chgData name="Josefine Sacha Johansen" userId="0657ae30-8e6e-489d-ac3b-9e71bbd5a6c7" providerId="ADAL" clId="{4C5E9201-6653-411F-B52F-874BA7808F3B}" dt="2022-02-10T13:29:51.348" v="419"/>
          <ac:spMkLst>
            <pc:docMk/>
            <pc:sldMk cId="4243165954" sldId="263"/>
            <ac:spMk id="63" creationId="{B7D049D1-19FD-4964-83D0-062D19CDB194}"/>
          </ac:spMkLst>
        </pc:spChg>
        <pc:spChg chg="add del mod">
          <ac:chgData name="Josefine Sacha Johansen" userId="0657ae30-8e6e-489d-ac3b-9e71bbd5a6c7" providerId="ADAL" clId="{4C5E9201-6653-411F-B52F-874BA7808F3B}" dt="2022-02-10T13:29:51.348" v="419"/>
          <ac:spMkLst>
            <pc:docMk/>
            <pc:sldMk cId="4243165954" sldId="263"/>
            <ac:spMk id="64" creationId="{782079E6-6C19-43E7-8EE1-8562B523E4FD}"/>
          </ac:spMkLst>
        </pc:spChg>
        <pc:spChg chg="add mod">
          <ac:chgData name="Josefine Sacha Johansen" userId="0657ae30-8e6e-489d-ac3b-9e71bbd5a6c7" providerId="ADAL" clId="{4C5E9201-6653-411F-B52F-874BA7808F3B}" dt="2022-02-10T13:29:54.195" v="421"/>
          <ac:spMkLst>
            <pc:docMk/>
            <pc:sldMk cId="4243165954" sldId="263"/>
            <ac:spMk id="66" creationId="{5FD65BCE-AAF4-44A5-8119-5B30A401F0D2}"/>
          </ac:spMkLst>
        </pc:spChg>
        <pc:spChg chg="add mod">
          <ac:chgData name="Josefine Sacha Johansen" userId="0657ae30-8e6e-489d-ac3b-9e71bbd5a6c7" providerId="ADAL" clId="{4C5E9201-6653-411F-B52F-874BA7808F3B}" dt="2022-02-10T13:29:54.195" v="421"/>
          <ac:spMkLst>
            <pc:docMk/>
            <pc:sldMk cId="4243165954" sldId="263"/>
            <ac:spMk id="67" creationId="{B815FFD3-7371-4373-98FA-4863B82E7443}"/>
          </ac:spMkLst>
        </pc:spChg>
        <pc:spChg chg="add mod">
          <ac:chgData name="Josefine Sacha Johansen" userId="0657ae30-8e6e-489d-ac3b-9e71bbd5a6c7" providerId="ADAL" clId="{4C5E9201-6653-411F-B52F-874BA7808F3B}" dt="2022-02-10T13:29:54.195" v="421"/>
          <ac:spMkLst>
            <pc:docMk/>
            <pc:sldMk cId="4243165954" sldId="263"/>
            <ac:spMk id="68" creationId="{85B6834A-A30A-4B6C-9A92-FD8478229934}"/>
          </ac:spMkLst>
        </pc:spChg>
        <pc:spChg chg="add mod">
          <ac:chgData name="Josefine Sacha Johansen" userId="0657ae30-8e6e-489d-ac3b-9e71bbd5a6c7" providerId="ADAL" clId="{4C5E9201-6653-411F-B52F-874BA7808F3B}" dt="2022-02-10T13:29:54.195" v="421"/>
          <ac:spMkLst>
            <pc:docMk/>
            <pc:sldMk cId="4243165954" sldId="263"/>
            <ac:spMk id="69" creationId="{52CA7C0E-2D35-4085-BC0C-2891DA35064F}"/>
          </ac:spMkLst>
        </pc:spChg>
        <pc:spChg chg="add mod">
          <ac:chgData name="Josefine Sacha Johansen" userId="0657ae30-8e6e-489d-ac3b-9e71bbd5a6c7" providerId="ADAL" clId="{4C5E9201-6653-411F-B52F-874BA7808F3B}" dt="2022-02-10T13:29:54.195" v="421"/>
          <ac:spMkLst>
            <pc:docMk/>
            <pc:sldMk cId="4243165954" sldId="263"/>
            <ac:spMk id="70" creationId="{C714D507-00EC-42A1-8683-1BA63175CF93}"/>
          </ac:spMkLst>
        </pc:spChg>
        <pc:spChg chg="add mod">
          <ac:chgData name="Josefine Sacha Johansen" userId="0657ae30-8e6e-489d-ac3b-9e71bbd5a6c7" providerId="ADAL" clId="{4C5E9201-6653-411F-B52F-874BA7808F3B}" dt="2022-02-10T13:29:54.195" v="421"/>
          <ac:spMkLst>
            <pc:docMk/>
            <pc:sldMk cId="4243165954" sldId="263"/>
            <ac:spMk id="71" creationId="{6A1F8F0F-75E2-4B00-B56B-D862BF39889B}"/>
          </ac:spMkLst>
        </pc:spChg>
        <pc:spChg chg="add del mod">
          <ac:chgData name="Josefine Sacha Johansen" userId="0657ae30-8e6e-489d-ac3b-9e71bbd5a6c7" providerId="ADAL" clId="{4C5E9201-6653-411F-B52F-874BA7808F3B}" dt="2022-02-10T13:35:35.947" v="469" actId="478"/>
          <ac:spMkLst>
            <pc:docMk/>
            <pc:sldMk cId="4243165954" sldId="263"/>
            <ac:spMk id="73" creationId="{D07080A2-1C7F-4537-A11E-CEB493692196}"/>
          </ac:spMkLst>
        </pc:spChg>
        <pc:spChg chg="add mod">
          <ac:chgData name="Josefine Sacha Johansen" userId="0657ae30-8e6e-489d-ac3b-9e71bbd5a6c7" providerId="ADAL" clId="{4C5E9201-6653-411F-B52F-874BA7808F3B}" dt="2022-02-10T13:35:37.699" v="471"/>
          <ac:spMkLst>
            <pc:docMk/>
            <pc:sldMk cId="4243165954" sldId="263"/>
            <ac:spMk id="76" creationId="{3665C165-2865-4379-85CA-136E1DD4D85C}"/>
          </ac:spMkLst>
        </pc:spChg>
        <pc:picChg chg="add del">
          <ac:chgData name="Josefine Sacha Johansen" userId="0657ae30-8e6e-489d-ac3b-9e71bbd5a6c7" providerId="ADAL" clId="{4C5E9201-6653-411F-B52F-874BA7808F3B}" dt="2022-02-10T13:27:38.502" v="399" actId="478"/>
          <ac:picMkLst>
            <pc:docMk/>
            <pc:sldMk cId="4243165954" sldId="263"/>
            <ac:picMk id="4" creationId="{B19CBA4B-D610-43A0-A24F-E6077D9A6D73}"/>
          </ac:picMkLst>
        </pc:picChg>
        <pc:picChg chg="del">
          <ac:chgData name="Josefine Sacha Johansen" userId="0657ae30-8e6e-489d-ac3b-9e71bbd5a6c7" providerId="ADAL" clId="{4C5E9201-6653-411F-B52F-874BA7808F3B}" dt="2022-02-10T11:54:12.053" v="113" actId="478"/>
          <ac:picMkLst>
            <pc:docMk/>
            <pc:sldMk cId="4243165954" sldId="263"/>
            <ac:picMk id="11" creationId="{919758DB-FB2C-4B9A-A76C-2C0B286E2BBE}"/>
          </ac:picMkLst>
        </pc:picChg>
        <pc:picChg chg="mod">
          <ac:chgData name="Josefine Sacha Johansen" userId="0657ae30-8e6e-489d-ac3b-9e71bbd5a6c7" providerId="ADAL" clId="{4C5E9201-6653-411F-B52F-874BA7808F3B}" dt="2022-02-10T13:30:44.093" v="427" actId="14100"/>
          <ac:picMkLst>
            <pc:docMk/>
            <pc:sldMk cId="4243165954" sldId="263"/>
            <ac:picMk id="17" creationId="{61DDE0DF-F762-48BB-A7EB-69417F5C6887}"/>
          </ac:picMkLst>
        </pc:picChg>
        <pc:picChg chg="add del mod">
          <ac:chgData name="Josefine Sacha Johansen" userId="0657ae30-8e6e-489d-ac3b-9e71bbd5a6c7" providerId="ADAL" clId="{4C5E9201-6653-411F-B52F-874BA7808F3B}" dt="2022-02-10T13:30:32.198" v="423" actId="478"/>
          <ac:picMkLst>
            <pc:docMk/>
            <pc:sldMk cId="4243165954" sldId="263"/>
            <ac:picMk id="18" creationId="{42538048-F276-48EC-AF0E-E5AB2AFA06C4}"/>
          </ac:picMkLst>
        </pc:picChg>
        <pc:picChg chg="add del mod">
          <ac:chgData name="Josefine Sacha Johansen" userId="0657ae30-8e6e-489d-ac3b-9e71bbd5a6c7" providerId="ADAL" clId="{4C5E9201-6653-411F-B52F-874BA7808F3B}" dt="2022-02-10T13:30:36.220" v="425" actId="478"/>
          <ac:picMkLst>
            <pc:docMk/>
            <pc:sldMk cId="4243165954" sldId="263"/>
            <ac:picMk id="19" creationId="{79C4705B-FB34-49E0-B21D-F2B12FD54070}"/>
          </ac:picMkLst>
        </pc:picChg>
        <pc:picChg chg="add del mod">
          <ac:chgData name="Josefine Sacha Johansen" userId="0657ae30-8e6e-489d-ac3b-9e71bbd5a6c7" providerId="ADAL" clId="{4C5E9201-6653-411F-B52F-874BA7808F3B}" dt="2022-02-10T13:31:04.838" v="431" actId="1076"/>
          <ac:picMkLst>
            <pc:docMk/>
            <pc:sldMk cId="4243165954" sldId="263"/>
            <ac:picMk id="22" creationId="{3A2A1078-1972-4211-940E-F50601882CBC}"/>
          </ac:picMkLst>
        </pc:picChg>
        <pc:picChg chg="mod">
          <ac:chgData name="Josefine Sacha Johansen" userId="0657ae30-8e6e-489d-ac3b-9e71bbd5a6c7" providerId="ADAL" clId="{4C5E9201-6653-411F-B52F-874BA7808F3B}" dt="2022-02-10T13:30:55.221" v="430" actId="14100"/>
          <ac:picMkLst>
            <pc:docMk/>
            <pc:sldMk cId="4243165954" sldId="263"/>
            <ac:picMk id="24" creationId="{C5065A64-FDCE-4FA6-9D02-8C18612DCEC5}"/>
          </ac:picMkLst>
        </pc:picChg>
        <pc:picChg chg="add del mod">
          <ac:chgData name="Josefine Sacha Johansen" userId="0657ae30-8e6e-489d-ac3b-9e71bbd5a6c7" providerId="ADAL" clId="{4C5E9201-6653-411F-B52F-874BA7808F3B}" dt="2022-02-10T13:27:32.924" v="398"/>
          <ac:picMkLst>
            <pc:docMk/>
            <pc:sldMk cId="4243165954" sldId="263"/>
            <ac:picMk id="25" creationId="{C3A0E662-FACC-4637-BCDA-9D55BC5A2A0B}"/>
          </ac:picMkLst>
        </pc:picChg>
        <pc:picChg chg="add del mod">
          <ac:chgData name="Josefine Sacha Johansen" userId="0657ae30-8e6e-489d-ac3b-9e71bbd5a6c7" providerId="ADAL" clId="{4C5E9201-6653-411F-B52F-874BA7808F3B}" dt="2022-02-10T13:27:32.924" v="398"/>
          <ac:picMkLst>
            <pc:docMk/>
            <pc:sldMk cId="4243165954" sldId="263"/>
            <ac:picMk id="26" creationId="{23BF549A-F8EA-493B-BC35-A78448D4B634}"/>
          </ac:picMkLst>
        </pc:picChg>
        <pc:picChg chg="add del mod">
          <ac:chgData name="Josefine Sacha Johansen" userId="0657ae30-8e6e-489d-ac3b-9e71bbd5a6c7" providerId="ADAL" clId="{4C5E9201-6653-411F-B52F-874BA7808F3B}" dt="2022-02-10T13:27:32.924" v="398"/>
          <ac:picMkLst>
            <pc:docMk/>
            <pc:sldMk cId="4243165954" sldId="263"/>
            <ac:picMk id="29" creationId="{95CF1BF8-45A9-450D-B5DB-10965C6621EE}"/>
          </ac:picMkLst>
        </pc:picChg>
        <pc:picChg chg="add del mod">
          <ac:chgData name="Josefine Sacha Johansen" userId="0657ae30-8e6e-489d-ac3b-9e71bbd5a6c7" providerId="ADAL" clId="{4C5E9201-6653-411F-B52F-874BA7808F3B}" dt="2022-02-10T13:27:32.924" v="398"/>
          <ac:picMkLst>
            <pc:docMk/>
            <pc:sldMk cId="4243165954" sldId="263"/>
            <ac:picMk id="30" creationId="{254243B7-8077-407F-8396-A60F7AD281FC}"/>
          </ac:picMkLst>
        </pc:picChg>
        <pc:picChg chg="add del mod">
          <ac:chgData name="Josefine Sacha Johansen" userId="0657ae30-8e6e-489d-ac3b-9e71bbd5a6c7" providerId="ADAL" clId="{4C5E9201-6653-411F-B52F-874BA7808F3B}" dt="2022-02-10T13:27:32.924" v="398"/>
          <ac:picMkLst>
            <pc:docMk/>
            <pc:sldMk cId="4243165954" sldId="263"/>
            <ac:picMk id="48" creationId="{D9A59B01-F811-4298-8018-A1C3279F8EB6}"/>
          </ac:picMkLst>
        </pc:picChg>
        <pc:picChg chg="add del mod">
          <ac:chgData name="Josefine Sacha Johansen" userId="0657ae30-8e6e-489d-ac3b-9e71bbd5a6c7" providerId="ADAL" clId="{4C5E9201-6653-411F-B52F-874BA7808F3B}" dt="2022-02-10T13:27:32.924" v="398"/>
          <ac:picMkLst>
            <pc:docMk/>
            <pc:sldMk cId="4243165954" sldId="263"/>
            <ac:picMk id="50" creationId="{9B5EE4AD-EBCD-4334-8F44-EFDFC4CE29F4}"/>
          </ac:picMkLst>
        </pc:picChg>
        <pc:picChg chg="add del mod">
          <ac:chgData name="Josefine Sacha Johansen" userId="0657ae30-8e6e-489d-ac3b-9e71bbd5a6c7" providerId="ADAL" clId="{4C5E9201-6653-411F-B52F-874BA7808F3B}" dt="2022-02-10T13:29:29.896" v="411" actId="478"/>
          <ac:picMkLst>
            <pc:docMk/>
            <pc:sldMk cId="4243165954" sldId="263"/>
            <ac:picMk id="51" creationId="{A3E388CA-2169-4121-8985-11FBEF0C1500}"/>
          </ac:picMkLst>
        </pc:picChg>
        <pc:picChg chg="add del mod">
          <ac:chgData name="Josefine Sacha Johansen" userId="0657ae30-8e6e-489d-ac3b-9e71bbd5a6c7" providerId="ADAL" clId="{4C5E9201-6653-411F-B52F-874BA7808F3B}" dt="2022-02-10T13:29:51.348" v="419"/>
          <ac:picMkLst>
            <pc:docMk/>
            <pc:sldMk cId="4243165954" sldId="263"/>
            <ac:picMk id="58" creationId="{90CA6D4D-1E60-4551-8F8E-8FC76FD06323}"/>
          </ac:picMkLst>
        </pc:picChg>
        <pc:picChg chg="add del mod">
          <ac:chgData name="Josefine Sacha Johansen" userId="0657ae30-8e6e-489d-ac3b-9e71bbd5a6c7" providerId="ADAL" clId="{4C5E9201-6653-411F-B52F-874BA7808F3B}" dt="2022-02-10T13:29:56.765" v="422" actId="478"/>
          <ac:picMkLst>
            <pc:docMk/>
            <pc:sldMk cId="4243165954" sldId="263"/>
            <ac:picMk id="65" creationId="{AC5401D4-876E-4DEC-A02F-86A55AF33099}"/>
          </ac:picMkLst>
        </pc:picChg>
        <pc:picChg chg="add del mod">
          <ac:chgData name="Josefine Sacha Johansen" userId="0657ae30-8e6e-489d-ac3b-9e71bbd5a6c7" providerId="ADAL" clId="{4C5E9201-6653-411F-B52F-874BA7808F3B}" dt="2022-02-10T13:35:36.650" v="470" actId="478"/>
          <ac:picMkLst>
            <pc:docMk/>
            <pc:sldMk cId="4243165954" sldId="263"/>
            <ac:picMk id="72" creationId="{A2639984-1CCE-402B-9DC6-AE225C4937B1}"/>
          </ac:picMkLst>
        </pc:picChg>
        <pc:picChg chg="add del mod">
          <ac:chgData name="Josefine Sacha Johansen" userId="0657ae30-8e6e-489d-ac3b-9e71bbd5a6c7" providerId="ADAL" clId="{4C5E9201-6653-411F-B52F-874BA7808F3B}" dt="2022-02-10T13:35:33.635" v="467" actId="478"/>
          <ac:picMkLst>
            <pc:docMk/>
            <pc:sldMk cId="4243165954" sldId="263"/>
            <ac:picMk id="74" creationId="{EE060488-71C0-4830-8480-CE96155FE209}"/>
          </ac:picMkLst>
        </pc:picChg>
        <pc:picChg chg="add mod">
          <ac:chgData name="Josefine Sacha Johansen" userId="0657ae30-8e6e-489d-ac3b-9e71bbd5a6c7" providerId="ADAL" clId="{4C5E9201-6653-411F-B52F-874BA7808F3B}" dt="2022-02-10T13:35:37.699" v="471"/>
          <ac:picMkLst>
            <pc:docMk/>
            <pc:sldMk cId="4243165954" sldId="263"/>
            <ac:picMk id="75" creationId="{8CACCE09-21F4-44E0-9192-3511796E3A98}"/>
          </ac:picMkLst>
        </pc:picChg>
        <pc:picChg chg="add mod">
          <ac:chgData name="Josefine Sacha Johansen" userId="0657ae30-8e6e-489d-ac3b-9e71bbd5a6c7" providerId="ADAL" clId="{4C5E9201-6653-411F-B52F-874BA7808F3B}" dt="2022-02-10T13:35:37.699" v="471"/>
          <ac:picMkLst>
            <pc:docMk/>
            <pc:sldMk cId="4243165954" sldId="263"/>
            <ac:picMk id="77" creationId="{F2C6E693-3E3E-41D1-830C-38E69A467DBC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47:51.418" v="597" actId="14100"/>
        <pc:sldMkLst>
          <pc:docMk/>
          <pc:sldMk cId="1178524620" sldId="264"/>
        </pc:sldMkLst>
        <pc:spChg chg="del">
          <ac:chgData name="Josefine Sacha Johansen" userId="0657ae30-8e6e-489d-ac3b-9e71bbd5a6c7" providerId="ADAL" clId="{4C5E9201-6653-411F-B52F-874BA7808F3B}" dt="2022-02-10T11:54:26.492" v="115" actId="478"/>
          <ac:spMkLst>
            <pc:docMk/>
            <pc:sldMk cId="1178524620" sldId="264"/>
            <ac:spMk id="21" creationId="{DADB04F1-3F58-44E9-8E0B-8C2859B694DF}"/>
          </ac:spMkLst>
        </pc:spChg>
        <pc:spChg chg="add del mod">
          <ac:chgData name="Josefine Sacha Johansen" userId="0657ae30-8e6e-489d-ac3b-9e71bbd5a6c7" providerId="ADAL" clId="{4C5E9201-6653-411F-B52F-874BA7808F3B}" dt="2022-02-10T13:35:50.425" v="473" actId="478"/>
          <ac:spMkLst>
            <pc:docMk/>
            <pc:sldMk cId="1178524620" sldId="264"/>
            <ac:spMk id="23" creationId="{0814BC91-97B4-4E38-A983-5367BD07AE33}"/>
          </ac:spMkLst>
        </pc:spChg>
        <pc:spChg chg="add mod">
          <ac:chgData name="Josefine Sacha Johansen" userId="0657ae30-8e6e-489d-ac3b-9e71bbd5a6c7" providerId="ADAL" clId="{4C5E9201-6653-411F-B52F-874BA7808F3B}" dt="2022-02-10T13:35:52.427" v="475"/>
          <ac:spMkLst>
            <pc:docMk/>
            <pc:sldMk cId="1178524620" sldId="264"/>
            <ac:spMk id="25" creationId="{9920A4E5-F625-40F7-A119-86B289FFB322}"/>
          </ac:spMkLst>
        </pc:spChg>
        <pc:spChg chg="add mod">
          <ac:chgData name="Josefine Sacha Johansen" userId="0657ae30-8e6e-489d-ac3b-9e71bbd5a6c7" providerId="ADAL" clId="{4C5E9201-6653-411F-B52F-874BA7808F3B}" dt="2022-02-10T13:36:36.048" v="480"/>
          <ac:spMkLst>
            <pc:docMk/>
            <pc:sldMk cId="1178524620" sldId="264"/>
            <ac:spMk id="28" creationId="{F3F38743-3DB2-4BFD-B3F7-673EB03A4156}"/>
          </ac:spMkLst>
        </pc:spChg>
        <pc:spChg chg="add mod">
          <ac:chgData name="Josefine Sacha Johansen" userId="0657ae30-8e6e-489d-ac3b-9e71bbd5a6c7" providerId="ADAL" clId="{4C5E9201-6653-411F-B52F-874BA7808F3B}" dt="2022-02-10T13:36:36.048" v="480"/>
          <ac:spMkLst>
            <pc:docMk/>
            <pc:sldMk cId="1178524620" sldId="264"/>
            <ac:spMk id="29" creationId="{74CE11FD-7BBF-467D-835B-E45671AA36DB}"/>
          </ac:spMkLst>
        </pc:spChg>
        <pc:spChg chg="add mod">
          <ac:chgData name="Josefine Sacha Johansen" userId="0657ae30-8e6e-489d-ac3b-9e71bbd5a6c7" providerId="ADAL" clId="{4C5E9201-6653-411F-B52F-874BA7808F3B}" dt="2022-02-10T13:36:36.048" v="480"/>
          <ac:spMkLst>
            <pc:docMk/>
            <pc:sldMk cId="1178524620" sldId="264"/>
            <ac:spMk id="30" creationId="{36F19478-4256-4A73-8EA7-4CD1091F9C16}"/>
          </ac:spMkLst>
        </pc:spChg>
        <pc:spChg chg="add mod">
          <ac:chgData name="Josefine Sacha Johansen" userId="0657ae30-8e6e-489d-ac3b-9e71bbd5a6c7" providerId="ADAL" clId="{4C5E9201-6653-411F-B52F-874BA7808F3B}" dt="2022-02-10T13:36:36.048" v="480"/>
          <ac:spMkLst>
            <pc:docMk/>
            <pc:sldMk cId="1178524620" sldId="264"/>
            <ac:spMk id="31" creationId="{8511C630-3099-435D-B765-A73C72AD7716}"/>
          </ac:spMkLst>
        </pc:spChg>
        <pc:spChg chg="add mod">
          <ac:chgData name="Josefine Sacha Johansen" userId="0657ae30-8e6e-489d-ac3b-9e71bbd5a6c7" providerId="ADAL" clId="{4C5E9201-6653-411F-B52F-874BA7808F3B}" dt="2022-02-10T13:36:36.048" v="480"/>
          <ac:spMkLst>
            <pc:docMk/>
            <pc:sldMk cId="1178524620" sldId="264"/>
            <ac:spMk id="32" creationId="{B3F5149A-E0C1-4345-8A23-4C490CB15506}"/>
          </ac:spMkLst>
        </pc:spChg>
        <pc:spChg chg="add mod">
          <ac:chgData name="Josefine Sacha Johansen" userId="0657ae30-8e6e-489d-ac3b-9e71bbd5a6c7" providerId="ADAL" clId="{4C5E9201-6653-411F-B52F-874BA7808F3B}" dt="2022-02-10T13:36:36.048" v="480"/>
          <ac:spMkLst>
            <pc:docMk/>
            <pc:sldMk cId="1178524620" sldId="264"/>
            <ac:spMk id="33" creationId="{5BF41DDA-C70B-47EB-9336-B06A622569ED}"/>
          </ac:spMkLst>
        </pc:spChg>
        <pc:spChg chg="add mod">
          <ac:chgData name="Josefine Sacha Johansen" userId="0657ae30-8e6e-489d-ac3b-9e71bbd5a6c7" providerId="ADAL" clId="{4C5E9201-6653-411F-B52F-874BA7808F3B}" dt="2022-02-10T13:36:36.048" v="480"/>
          <ac:spMkLst>
            <pc:docMk/>
            <pc:sldMk cId="1178524620" sldId="264"/>
            <ac:spMk id="34" creationId="{4C93523E-E0E7-4EF0-9EE7-97BCED8D89C1}"/>
          </ac:spMkLst>
        </pc:spChg>
        <pc:spChg chg="del">
          <ac:chgData name="Josefine Sacha Johansen" userId="0657ae30-8e6e-489d-ac3b-9e71bbd5a6c7" providerId="ADAL" clId="{4C5E9201-6653-411F-B52F-874BA7808F3B}" dt="2022-02-10T13:36:34.944" v="479" actId="478"/>
          <ac:spMkLst>
            <pc:docMk/>
            <pc:sldMk cId="1178524620" sldId="264"/>
            <ac:spMk id="43" creationId="{FE012F5C-DE1B-41FF-AF2F-0FB47095F7D6}"/>
          </ac:spMkLst>
        </pc:spChg>
        <pc:spChg chg="del mod">
          <ac:chgData name="Josefine Sacha Johansen" userId="0657ae30-8e6e-489d-ac3b-9e71bbd5a6c7" providerId="ADAL" clId="{4C5E9201-6653-411F-B52F-874BA7808F3B}" dt="2022-02-10T13:36:33.130" v="478" actId="478"/>
          <ac:spMkLst>
            <pc:docMk/>
            <pc:sldMk cId="1178524620" sldId="264"/>
            <ac:spMk id="44" creationId="{7E610A7F-F62E-423F-A5A1-778658481BEE}"/>
          </ac:spMkLst>
        </pc:spChg>
        <pc:spChg chg="del">
          <ac:chgData name="Josefine Sacha Johansen" userId="0657ae30-8e6e-489d-ac3b-9e71bbd5a6c7" providerId="ADAL" clId="{4C5E9201-6653-411F-B52F-874BA7808F3B}" dt="2022-02-10T13:36:30.409" v="476" actId="478"/>
          <ac:spMkLst>
            <pc:docMk/>
            <pc:sldMk cId="1178524620" sldId="264"/>
            <ac:spMk id="45" creationId="{74477DFD-5A21-469C-A1B8-EF80500F2929}"/>
          </ac:spMkLst>
        </pc:spChg>
        <pc:spChg chg="del">
          <ac:chgData name="Josefine Sacha Johansen" userId="0657ae30-8e6e-489d-ac3b-9e71bbd5a6c7" providerId="ADAL" clId="{4C5E9201-6653-411F-B52F-874BA7808F3B}" dt="2022-02-10T13:36:30.409" v="476" actId="478"/>
          <ac:spMkLst>
            <pc:docMk/>
            <pc:sldMk cId="1178524620" sldId="264"/>
            <ac:spMk id="46" creationId="{8CD14311-72C6-439E-889D-C7D06931A013}"/>
          </ac:spMkLst>
        </pc:spChg>
        <pc:spChg chg="del">
          <ac:chgData name="Josefine Sacha Johansen" userId="0657ae30-8e6e-489d-ac3b-9e71bbd5a6c7" providerId="ADAL" clId="{4C5E9201-6653-411F-B52F-874BA7808F3B}" dt="2022-02-10T13:36:30.409" v="476" actId="478"/>
          <ac:spMkLst>
            <pc:docMk/>
            <pc:sldMk cId="1178524620" sldId="264"/>
            <ac:spMk id="47" creationId="{993D7F0A-540A-4C21-865F-DC487459B478}"/>
          </ac:spMkLst>
        </pc:spChg>
        <pc:spChg chg="del">
          <ac:chgData name="Josefine Sacha Johansen" userId="0657ae30-8e6e-489d-ac3b-9e71bbd5a6c7" providerId="ADAL" clId="{4C5E9201-6653-411F-B52F-874BA7808F3B}" dt="2022-02-10T13:36:30.409" v="476" actId="478"/>
          <ac:spMkLst>
            <pc:docMk/>
            <pc:sldMk cId="1178524620" sldId="264"/>
            <ac:spMk id="48" creationId="{B59F2DC7-0BC8-4547-BA80-FDA9C15701A4}"/>
          </ac:spMkLst>
        </pc:spChg>
        <pc:spChg chg="del">
          <ac:chgData name="Josefine Sacha Johansen" userId="0657ae30-8e6e-489d-ac3b-9e71bbd5a6c7" providerId="ADAL" clId="{4C5E9201-6653-411F-B52F-874BA7808F3B}" dt="2022-02-10T13:36:30.409" v="476" actId="478"/>
          <ac:spMkLst>
            <pc:docMk/>
            <pc:sldMk cId="1178524620" sldId="264"/>
            <ac:spMk id="49" creationId="{8F432C48-B612-437A-8DB6-44C59ED1B94D}"/>
          </ac:spMkLst>
        </pc:spChg>
        <pc:picChg chg="del">
          <ac:chgData name="Josefine Sacha Johansen" userId="0657ae30-8e6e-489d-ac3b-9e71bbd5a6c7" providerId="ADAL" clId="{4C5E9201-6653-411F-B52F-874BA7808F3B}" dt="2022-02-10T11:54:27.446" v="116" actId="478"/>
          <ac:picMkLst>
            <pc:docMk/>
            <pc:sldMk cId="1178524620" sldId="264"/>
            <ac:picMk id="11" creationId="{919758DB-FB2C-4B9A-A76C-2C0B286E2BBE}"/>
          </ac:picMkLst>
        </pc:picChg>
        <pc:picChg chg="mod">
          <ac:chgData name="Josefine Sacha Johansen" userId="0657ae30-8e6e-489d-ac3b-9e71bbd5a6c7" providerId="ADAL" clId="{4C5E9201-6653-411F-B52F-874BA7808F3B}" dt="2022-02-10T13:47:51.418" v="597" actId="14100"/>
          <ac:picMkLst>
            <pc:docMk/>
            <pc:sldMk cId="1178524620" sldId="264"/>
            <ac:picMk id="13" creationId="{8C6C59EB-E6D1-43BD-BBC6-E7A3FD4B3DAA}"/>
          </ac:picMkLst>
        </pc:picChg>
        <pc:picChg chg="add del mod">
          <ac:chgData name="Josefine Sacha Johansen" userId="0657ae30-8e6e-489d-ac3b-9e71bbd5a6c7" providerId="ADAL" clId="{4C5E9201-6653-411F-B52F-874BA7808F3B}" dt="2022-02-10T13:35:48.324" v="472" actId="478"/>
          <ac:picMkLst>
            <pc:docMk/>
            <pc:sldMk cId="1178524620" sldId="264"/>
            <ac:picMk id="17" creationId="{43F28327-661E-4EF7-82C6-24BE9E004B6E}"/>
          </ac:picMkLst>
        </pc:picChg>
        <pc:picChg chg="add del mod">
          <ac:chgData name="Josefine Sacha Johansen" userId="0657ae30-8e6e-489d-ac3b-9e71bbd5a6c7" providerId="ADAL" clId="{4C5E9201-6653-411F-B52F-874BA7808F3B}" dt="2022-02-10T13:35:51.411" v="474" actId="478"/>
          <ac:picMkLst>
            <pc:docMk/>
            <pc:sldMk cId="1178524620" sldId="264"/>
            <ac:picMk id="18" creationId="{1BF2DF36-03EE-4FDE-BBE7-D285E95D6EBE}"/>
          </ac:picMkLst>
        </pc:picChg>
        <pc:picChg chg="mod">
          <ac:chgData name="Josefine Sacha Johansen" userId="0657ae30-8e6e-489d-ac3b-9e71bbd5a6c7" providerId="ADAL" clId="{4C5E9201-6653-411F-B52F-874BA7808F3B}" dt="2022-02-10T13:47:43.330" v="595" actId="14100"/>
          <ac:picMkLst>
            <pc:docMk/>
            <pc:sldMk cId="1178524620" sldId="264"/>
            <ac:picMk id="22" creationId="{3A2A1078-1972-4211-940E-F50601882CBC}"/>
          </ac:picMkLst>
        </pc:picChg>
        <pc:picChg chg="add mod">
          <ac:chgData name="Josefine Sacha Johansen" userId="0657ae30-8e6e-489d-ac3b-9e71bbd5a6c7" providerId="ADAL" clId="{4C5E9201-6653-411F-B52F-874BA7808F3B}" dt="2022-02-10T13:35:52.427" v="475"/>
          <ac:picMkLst>
            <pc:docMk/>
            <pc:sldMk cId="1178524620" sldId="264"/>
            <ac:picMk id="24" creationId="{948AC347-02B1-4A4E-9759-22A0A0FE7ECB}"/>
          </ac:picMkLst>
        </pc:picChg>
        <pc:picChg chg="add mod">
          <ac:chgData name="Josefine Sacha Johansen" userId="0657ae30-8e6e-489d-ac3b-9e71bbd5a6c7" providerId="ADAL" clId="{4C5E9201-6653-411F-B52F-874BA7808F3B}" dt="2022-02-10T13:35:52.427" v="475"/>
          <ac:picMkLst>
            <pc:docMk/>
            <pc:sldMk cId="1178524620" sldId="264"/>
            <ac:picMk id="27" creationId="{ED5B3DC6-2219-4580-900F-C76C715104AB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40:40.946" v="519"/>
        <pc:sldMkLst>
          <pc:docMk/>
          <pc:sldMk cId="4004050413" sldId="265"/>
        </pc:sldMkLst>
        <pc:spChg chg="add mod">
          <ac:chgData name="Josefine Sacha Johansen" userId="0657ae30-8e6e-489d-ac3b-9e71bbd5a6c7" providerId="ADAL" clId="{4C5E9201-6653-411F-B52F-874BA7808F3B}" dt="2022-02-10T13:39:51.084" v="512"/>
          <ac:spMkLst>
            <pc:docMk/>
            <pc:sldMk cId="4004050413" sldId="265"/>
            <ac:spMk id="18" creationId="{4A6D53A8-593B-48C0-B398-786507DEBCF7}"/>
          </ac:spMkLst>
        </pc:spChg>
        <pc:spChg chg="add mod">
          <ac:chgData name="Josefine Sacha Johansen" userId="0657ae30-8e6e-489d-ac3b-9e71bbd5a6c7" providerId="ADAL" clId="{4C5E9201-6653-411F-B52F-874BA7808F3B}" dt="2022-02-10T13:39:51.084" v="512"/>
          <ac:spMkLst>
            <pc:docMk/>
            <pc:sldMk cId="4004050413" sldId="265"/>
            <ac:spMk id="19" creationId="{A3B2A81E-A6C3-4798-ABA9-538C8AA2AB52}"/>
          </ac:spMkLst>
        </pc:spChg>
        <pc:spChg chg="add mod">
          <ac:chgData name="Josefine Sacha Johansen" userId="0657ae30-8e6e-489d-ac3b-9e71bbd5a6c7" providerId="ADAL" clId="{4C5E9201-6653-411F-B52F-874BA7808F3B}" dt="2022-02-10T13:39:51.084" v="512"/>
          <ac:spMkLst>
            <pc:docMk/>
            <pc:sldMk cId="4004050413" sldId="265"/>
            <ac:spMk id="24" creationId="{D9F16061-BB22-4245-A464-58F5254ADC19}"/>
          </ac:spMkLst>
        </pc:spChg>
        <pc:spChg chg="add mod">
          <ac:chgData name="Josefine Sacha Johansen" userId="0657ae30-8e6e-489d-ac3b-9e71bbd5a6c7" providerId="ADAL" clId="{4C5E9201-6653-411F-B52F-874BA7808F3B}" dt="2022-02-10T13:39:51.084" v="512"/>
          <ac:spMkLst>
            <pc:docMk/>
            <pc:sldMk cId="4004050413" sldId="265"/>
            <ac:spMk id="25" creationId="{4719214A-C7D0-404A-BC6A-B19039A1C7CF}"/>
          </ac:spMkLst>
        </pc:spChg>
        <pc:spChg chg="add mod">
          <ac:chgData name="Josefine Sacha Johansen" userId="0657ae30-8e6e-489d-ac3b-9e71bbd5a6c7" providerId="ADAL" clId="{4C5E9201-6653-411F-B52F-874BA7808F3B}" dt="2022-02-10T13:39:51.084" v="512"/>
          <ac:spMkLst>
            <pc:docMk/>
            <pc:sldMk cId="4004050413" sldId="265"/>
            <ac:spMk id="26" creationId="{AF46FD7F-7D1F-4E95-B71E-64135CA16839}"/>
          </ac:spMkLst>
        </pc:spChg>
        <pc:spChg chg="del">
          <ac:chgData name="Josefine Sacha Johansen" userId="0657ae30-8e6e-489d-ac3b-9e71bbd5a6c7" providerId="ADAL" clId="{4C5E9201-6653-411F-B52F-874BA7808F3B}" dt="2022-02-10T13:39:47.617" v="510" actId="478"/>
          <ac:spMkLst>
            <pc:docMk/>
            <pc:sldMk cId="4004050413" sldId="265"/>
            <ac:spMk id="28" creationId="{DC4C876E-2210-46B2-894D-3013A46737F1}"/>
          </ac:spMkLst>
        </pc:spChg>
        <pc:spChg chg="add mod">
          <ac:chgData name="Josefine Sacha Johansen" userId="0657ae30-8e6e-489d-ac3b-9e71bbd5a6c7" providerId="ADAL" clId="{4C5E9201-6653-411F-B52F-874BA7808F3B}" dt="2022-02-10T13:39:51.084" v="512"/>
          <ac:spMkLst>
            <pc:docMk/>
            <pc:sldMk cId="4004050413" sldId="265"/>
            <ac:spMk id="29" creationId="{13352247-588C-4805-8BF5-2F30233E0D98}"/>
          </ac:spMkLst>
        </pc:spChg>
        <pc:spChg chg="add mod">
          <ac:chgData name="Josefine Sacha Johansen" userId="0657ae30-8e6e-489d-ac3b-9e71bbd5a6c7" providerId="ADAL" clId="{4C5E9201-6653-411F-B52F-874BA7808F3B}" dt="2022-02-10T13:39:51.084" v="512"/>
          <ac:spMkLst>
            <pc:docMk/>
            <pc:sldMk cId="4004050413" sldId="265"/>
            <ac:spMk id="30" creationId="{5CD1835B-EAAA-460C-8166-770F484C0082}"/>
          </ac:spMkLst>
        </pc:spChg>
        <pc:spChg chg="add mod">
          <ac:chgData name="Josefine Sacha Johansen" userId="0657ae30-8e6e-489d-ac3b-9e71bbd5a6c7" providerId="ADAL" clId="{4C5E9201-6653-411F-B52F-874BA7808F3B}" dt="2022-02-10T13:40:40.946" v="519"/>
          <ac:spMkLst>
            <pc:docMk/>
            <pc:sldMk cId="4004050413" sldId="265"/>
            <ac:spMk id="32" creationId="{107DBE77-E32A-48B6-B902-EF8FA1F1ED7A}"/>
          </ac:spMkLst>
        </pc:spChg>
        <pc:spChg chg="del mod">
          <ac:chgData name="Josefine Sacha Johansen" userId="0657ae30-8e6e-489d-ac3b-9e71bbd5a6c7" providerId="ADAL" clId="{4C5E9201-6653-411F-B52F-874BA7808F3B}" dt="2022-02-10T13:40:18.348" v="518" actId="478"/>
          <ac:spMkLst>
            <pc:docMk/>
            <pc:sldMk cId="4004050413" sldId="265"/>
            <ac:spMk id="37" creationId="{C8790E50-4B57-44D5-B578-F9806566BA7A}"/>
          </ac:spMkLst>
        </pc:spChg>
        <pc:spChg chg="del">
          <ac:chgData name="Josefine Sacha Johansen" userId="0657ae30-8e6e-489d-ac3b-9e71bbd5a6c7" providerId="ADAL" clId="{4C5E9201-6653-411F-B52F-874BA7808F3B}" dt="2022-02-10T13:39:49.833" v="511" actId="478"/>
          <ac:spMkLst>
            <pc:docMk/>
            <pc:sldMk cId="4004050413" sldId="265"/>
            <ac:spMk id="38" creationId="{F71A5CD2-35B9-4C79-91E8-0003E35923B5}"/>
          </ac:spMkLst>
        </pc:spChg>
        <pc:spChg chg="del">
          <ac:chgData name="Josefine Sacha Johansen" userId="0657ae30-8e6e-489d-ac3b-9e71bbd5a6c7" providerId="ADAL" clId="{4C5E9201-6653-411F-B52F-874BA7808F3B}" dt="2022-02-10T13:39:34.229" v="505" actId="478"/>
          <ac:spMkLst>
            <pc:docMk/>
            <pc:sldMk cId="4004050413" sldId="265"/>
            <ac:spMk id="39" creationId="{143FC388-E62E-464A-8405-1033B30BB928}"/>
          </ac:spMkLst>
        </pc:spChg>
        <pc:spChg chg="del">
          <ac:chgData name="Josefine Sacha Johansen" userId="0657ae30-8e6e-489d-ac3b-9e71bbd5a6c7" providerId="ADAL" clId="{4C5E9201-6653-411F-B52F-874BA7808F3B}" dt="2022-02-10T13:39:35.985" v="506" actId="478"/>
          <ac:spMkLst>
            <pc:docMk/>
            <pc:sldMk cId="4004050413" sldId="265"/>
            <ac:spMk id="40" creationId="{01D3B5C0-4415-4C4C-B2CF-570377417B21}"/>
          </ac:spMkLst>
        </pc:spChg>
        <pc:spChg chg="del">
          <ac:chgData name="Josefine Sacha Johansen" userId="0657ae30-8e6e-489d-ac3b-9e71bbd5a6c7" providerId="ADAL" clId="{4C5E9201-6653-411F-B52F-874BA7808F3B}" dt="2022-02-10T13:39:45.425" v="509" actId="478"/>
          <ac:spMkLst>
            <pc:docMk/>
            <pc:sldMk cId="4004050413" sldId="265"/>
            <ac:spMk id="41" creationId="{3CF471C9-F7E5-469B-A220-73CF58748C4C}"/>
          </ac:spMkLst>
        </pc:spChg>
        <pc:spChg chg="del mod">
          <ac:chgData name="Josefine Sacha Johansen" userId="0657ae30-8e6e-489d-ac3b-9e71bbd5a6c7" providerId="ADAL" clId="{4C5E9201-6653-411F-B52F-874BA7808F3B}" dt="2022-02-10T13:39:45.425" v="509" actId="478"/>
          <ac:spMkLst>
            <pc:docMk/>
            <pc:sldMk cId="4004050413" sldId="265"/>
            <ac:spMk id="42" creationId="{5D3E3559-8D29-4D35-B6C4-D9272BB13DB0}"/>
          </ac:spMkLst>
        </pc:spChg>
        <pc:spChg chg="del">
          <ac:chgData name="Josefine Sacha Johansen" userId="0657ae30-8e6e-489d-ac3b-9e71bbd5a6c7" providerId="ADAL" clId="{4C5E9201-6653-411F-B52F-874BA7808F3B}" dt="2022-02-10T13:39:37.937" v="507" actId="478"/>
          <ac:spMkLst>
            <pc:docMk/>
            <pc:sldMk cId="4004050413" sldId="265"/>
            <ac:spMk id="43" creationId="{BED25420-9B5A-4647-AAB4-5A974027F715}"/>
          </ac:spMkLst>
        </pc:spChg>
        <pc:picChg chg="mod">
          <ac:chgData name="Josefine Sacha Johansen" userId="0657ae30-8e6e-489d-ac3b-9e71bbd5a6c7" providerId="ADAL" clId="{4C5E9201-6653-411F-B52F-874BA7808F3B}" dt="2022-02-10T13:40:00.066" v="513" actId="14100"/>
          <ac:picMkLst>
            <pc:docMk/>
            <pc:sldMk cId="4004050413" sldId="265"/>
            <ac:picMk id="10" creationId="{B2E5A43C-2DBD-47A0-B27F-E7B58F5C3ED2}"/>
          </ac:picMkLst>
        </pc:picChg>
        <pc:picChg chg="del">
          <ac:chgData name="Josefine Sacha Johansen" userId="0657ae30-8e6e-489d-ac3b-9e71bbd5a6c7" providerId="ADAL" clId="{4C5E9201-6653-411F-B52F-874BA7808F3B}" dt="2022-02-10T13:40:16.115" v="516" actId="478"/>
          <ac:picMkLst>
            <pc:docMk/>
            <pc:sldMk cId="4004050413" sldId="265"/>
            <ac:picMk id="11" creationId="{919758DB-FB2C-4B9A-A76C-2C0B286E2BBE}"/>
          </ac:picMkLst>
        </pc:picChg>
        <pc:picChg chg="mod">
          <ac:chgData name="Josefine Sacha Johansen" userId="0657ae30-8e6e-489d-ac3b-9e71bbd5a6c7" providerId="ADAL" clId="{4C5E9201-6653-411F-B52F-874BA7808F3B}" dt="2022-02-10T13:40:10.737" v="515" actId="1076"/>
          <ac:picMkLst>
            <pc:docMk/>
            <pc:sldMk cId="4004050413" sldId="265"/>
            <ac:picMk id="22" creationId="{3A2A1078-1972-4211-940E-F50601882CBC}"/>
          </ac:picMkLst>
        </pc:picChg>
        <pc:picChg chg="mod">
          <ac:chgData name="Josefine Sacha Johansen" userId="0657ae30-8e6e-489d-ac3b-9e71bbd5a6c7" providerId="ADAL" clId="{4C5E9201-6653-411F-B52F-874BA7808F3B}" dt="2022-02-10T13:40:06.185" v="514" actId="14100"/>
          <ac:picMkLst>
            <pc:docMk/>
            <pc:sldMk cId="4004050413" sldId="265"/>
            <ac:picMk id="23" creationId="{DE5AC1BC-82B3-41F7-9F72-62BEAB5D041C}"/>
          </ac:picMkLst>
        </pc:picChg>
        <pc:picChg chg="add mod">
          <ac:chgData name="Josefine Sacha Johansen" userId="0657ae30-8e6e-489d-ac3b-9e71bbd5a6c7" providerId="ADAL" clId="{4C5E9201-6653-411F-B52F-874BA7808F3B}" dt="2022-02-10T13:40:40.946" v="519"/>
          <ac:picMkLst>
            <pc:docMk/>
            <pc:sldMk cId="4004050413" sldId="265"/>
            <ac:picMk id="31" creationId="{EAAC423D-D55D-4082-8E66-D2DC02373CE3}"/>
          </ac:picMkLst>
        </pc:picChg>
        <pc:picChg chg="add mod">
          <ac:chgData name="Josefine Sacha Johansen" userId="0657ae30-8e6e-489d-ac3b-9e71bbd5a6c7" providerId="ADAL" clId="{4C5E9201-6653-411F-B52F-874BA7808F3B}" dt="2022-02-10T13:40:40.946" v="519"/>
          <ac:picMkLst>
            <pc:docMk/>
            <pc:sldMk cId="4004050413" sldId="265"/>
            <ac:picMk id="33" creationId="{457CE0E7-4AF2-413D-93DC-A157D99CD424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37:17.353" v="489" actId="14100"/>
        <pc:sldMkLst>
          <pc:docMk/>
          <pc:sldMk cId="2303267779" sldId="266"/>
        </pc:sldMkLst>
        <pc:spChg chg="add mod">
          <ac:chgData name="Josefine Sacha Johansen" userId="0657ae30-8e6e-489d-ac3b-9e71bbd5a6c7" providerId="ADAL" clId="{4C5E9201-6653-411F-B52F-874BA7808F3B}" dt="2022-02-10T13:36:58.567" v="487"/>
          <ac:spMkLst>
            <pc:docMk/>
            <pc:sldMk cId="2303267779" sldId="266"/>
            <ac:spMk id="17" creationId="{0A7D9D0F-7192-48B8-B720-C79378BD8A2C}"/>
          </ac:spMkLst>
        </pc:spChg>
        <pc:spChg chg="add mod">
          <ac:chgData name="Josefine Sacha Johansen" userId="0657ae30-8e6e-489d-ac3b-9e71bbd5a6c7" providerId="ADAL" clId="{4C5E9201-6653-411F-B52F-874BA7808F3B}" dt="2022-02-10T13:36:58.567" v="487"/>
          <ac:spMkLst>
            <pc:docMk/>
            <pc:sldMk cId="2303267779" sldId="266"/>
            <ac:spMk id="18" creationId="{0A7E6EAC-7788-4831-A0AA-F30CF0405573}"/>
          </ac:spMkLst>
        </pc:spChg>
        <pc:spChg chg="del">
          <ac:chgData name="Josefine Sacha Johansen" userId="0657ae30-8e6e-489d-ac3b-9e71bbd5a6c7" providerId="ADAL" clId="{4C5E9201-6653-411F-B52F-874BA7808F3B}" dt="2022-02-10T13:36:51.847" v="483" actId="478"/>
          <ac:spMkLst>
            <pc:docMk/>
            <pc:sldMk cId="2303267779" sldId="266"/>
            <ac:spMk id="21" creationId="{B29835BC-E9ED-4CD4-9A4D-F9E27E7967B6}"/>
          </ac:spMkLst>
        </pc:spChg>
        <pc:spChg chg="add mod">
          <ac:chgData name="Josefine Sacha Johansen" userId="0657ae30-8e6e-489d-ac3b-9e71bbd5a6c7" providerId="ADAL" clId="{4C5E9201-6653-411F-B52F-874BA7808F3B}" dt="2022-02-10T13:36:58.567" v="487"/>
          <ac:spMkLst>
            <pc:docMk/>
            <pc:sldMk cId="2303267779" sldId="266"/>
            <ac:spMk id="23" creationId="{8E50B88E-866D-4DFD-B9FF-18BA6A10CF67}"/>
          </ac:spMkLst>
        </pc:spChg>
        <pc:spChg chg="add mod">
          <ac:chgData name="Josefine Sacha Johansen" userId="0657ae30-8e6e-489d-ac3b-9e71bbd5a6c7" providerId="ADAL" clId="{4C5E9201-6653-411F-B52F-874BA7808F3B}" dt="2022-02-10T13:36:58.567" v="487"/>
          <ac:spMkLst>
            <pc:docMk/>
            <pc:sldMk cId="2303267779" sldId="266"/>
            <ac:spMk id="24" creationId="{BFD411B1-79BE-40EA-90C9-E30E78B3D5F6}"/>
          </ac:spMkLst>
        </pc:spChg>
        <pc:spChg chg="add mod">
          <ac:chgData name="Josefine Sacha Johansen" userId="0657ae30-8e6e-489d-ac3b-9e71bbd5a6c7" providerId="ADAL" clId="{4C5E9201-6653-411F-B52F-874BA7808F3B}" dt="2022-02-10T13:36:58.567" v="487"/>
          <ac:spMkLst>
            <pc:docMk/>
            <pc:sldMk cId="2303267779" sldId="266"/>
            <ac:spMk id="25" creationId="{E2D3410E-9FFD-4280-90A3-0FB210C2C3BB}"/>
          </ac:spMkLst>
        </pc:spChg>
        <pc:spChg chg="add mod">
          <ac:chgData name="Josefine Sacha Johansen" userId="0657ae30-8e6e-489d-ac3b-9e71bbd5a6c7" providerId="ADAL" clId="{4C5E9201-6653-411F-B52F-874BA7808F3B}" dt="2022-02-10T13:36:58.567" v="487"/>
          <ac:spMkLst>
            <pc:docMk/>
            <pc:sldMk cId="2303267779" sldId="266"/>
            <ac:spMk id="27" creationId="{D06B5DCC-DDA6-440E-96AF-214230F4913D}"/>
          </ac:spMkLst>
        </pc:spChg>
        <pc:spChg chg="add mod">
          <ac:chgData name="Josefine Sacha Johansen" userId="0657ae30-8e6e-489d-ac3b-9e71bbd5a6c7" providerId="ADAL" clId="{4C5E9201-6653-411F-B52F-874BA7808F3B}" dt="2022-02-10T13:36:58.567" v="487"/>
          <ac:spMkLst>
            <pc:docMk/>
            <pc:sldMk cId="2303267779" sldId="266"/>
            <ac:spMk id="28" creationId="{C9501072-CDE0-421E-BDE7-5CFE51392466}"/>
          </ac:spMkLst>
        </pc:spChg>
        <pc:spChg chg="add mod">
          <ac:chgData name="Josefine Sacha Johansen" userId="0657ae30-8e6e-489d-ac3b-9e71bbd5a6c7" providerId="ADAL" clId="{4C5E9201-6653-411F-B52F-874BA7808F3B}" dt="2022-02-10T13:37:09.385" v="488"/>
          <ac:spMkLst>
            <pc:docMk/>
            <pc:sldMk cId="2303267779" sldId="266"/>
            <ac:spMk id="30" creationId="{62B4A7B4-7361-44DE-AD7B-04EE27311BA0}"/>
          </ac:spMkLst>
        </pc:spChg>
        <pc:spChg chg="del mod">
          <ac:chgData name="Josefine Sacha Johansen" userId="0657ae30-8e6e-489d-ac3b-9e71bbd5a6c7" providerId="ADAL" clId="{4C5E9201-6653-411F-B52F-874BA7808F3B}" dt="2022-02-10T13:36:49.287" v="482" actId="478"/>
          <ac:spMkLst>
            <pc:docMk/>
            <pc:sldMk cId="2303267779" sldId="266"/>
            <ac:spMk id="36" creationId="{28715E55-013F-499E-8084-90EE7F776A8D}"/>
          </ac:spMkLst>
        </pc:spChg>
        <pc:spChg chg="del">
          <ac:chgData name="Josefine Sacha Johansen" userId="0657ae30-8e6e-489d-ac3b-9e71bbd5a6c7" providerId="ADAL" clId="{4C5E9201-6653-411F-B52F-874BA7808F3B}" dt="2022-02-10T13:36:57.624" v="486" actId="478"/>
          <ac:spMkLst>
            <pc:docMk/>
            <pc:sldMk cId="2303267779" sldId="266"/>
            <ac:spMk id="37" creationId="{4F892D5B-24D1-4091-BBF2-59F9B39D0D65}"/>
          </ac:spMkLst>
        </pc:spChg>
        <pc:spChg chg="del">
          <ac:chgData name="Josefine Sacha Johansen" userId="0657ae30-8e6e-489d-ac3b-9e71bbd5a6c7" providerId="ADAL" clId="{4C5E9201-6653-411F-B52F-874BA7808F3B}" dt="2022-02-10T13:36:51.847" v="483" actId="478"/>
          <ac:spMkLst>
            <pc:docMk/>
            <pc:sldMk cId="2303267779" sldId="266"/>
            <ac:spMk id="38" creationId="{2D60CD10-B815-490C-8D7C-075883006C0D}"/>
          </ac:spMkLst>
        </pc:spChg>
        <pc:spChg chg="del">
          <ac:chgData name="Josefine Sacha Johansen" userId="0657ae30-8e6e-489d-ac3b-9e71bbd5a6c7" providerId="ADAL" clId="{4C5E9201-6653-411F-B52F-874BA7808F3B}" dt="2022-02-10T13:36:51.847" v="483" actId="478"/>
          <ac:spMkLst>
            <pc:docMk/>
            <pc:sldMk cId="2303267779" sldId="266"/>
            <ac:spMk id="39" creationId="{F8994365-1523-4E64-A703-F3BEEB7F1698}"/>
          </ac:spMkLst>
        </pc:spChg>
        <pc:spChg chg="del">
          <ac:chgData name="Josefine Sacha Johansen" userId="0657ae30-8e6e-489d-ac3b-9e71bbd5a6c7" providerId="ADAL" clId="{4C5E9201-6653-411F-B52F-874BA7808F3B}" dt="2022-02-10T13:36:51.847" v="483" actId="478"/>
          <ac:spMkLst>
            <pc:docMk/>
            <pc:sldMk cId="2303267779" sldId="266"/>
            <ac:spMk id="40" creationId="{22D28D90-A5E1-4419-8FEF-BFAB8D1BFBB4}"/>
          </ac:spMkLst>
        </pc:spChg>
        <pc:spChg chg="del">
          <ac:chgData name="Josefine Sacha Johansen" userId="0657ae30-8e6e-489d-ac3b-9e71bbd5a6c7" providerId="ADAL" clId="{4C5E9201-6653-411F-B52F-874BA7808F3B}" dt="2022-02-10T13:36:51.847" v="483" actId="478"/>
          <ac:spMkLst>
            <pc:docMk/>
            <pc:sldMk cId="2303267779" sldId="266"/>
            <ac:spMk id="41" creationId="{F0D72731-8148-4EC2-A97C-71C4706BE10D}"/>
          </ac:spMkLst>
        </pc:spChg>
        <pc:spChg chg="del">
          <ac:chgData name="Josefine Sacha Johansen" userId="0657ae30-8e6e-489d-ac3b-9e71bbd5a6c7" providerId="ADAL" clId="{4C5E9201-6653-411F-B52F-874BA7808F3B}" dt="2022-02-10T13:36:51.847" v="483" actId="478"/>
          <ac:spMkLst>
            <pc:docMk/>
            <pc:sldMk cId="2303267779" sldId="266"/>
            <ac:spMk id="42" creationId="{899BB11B-E672-4A0F-9470-7C072FEDBE25}"/>
          </ac:spMkLst>
        </pc:spChg>
        <pc:picChg chg="mod">
          <ac:chgData name="Josefine Sacha Johansen" userId="0657ae30-8e6e-489d-ac3b-9e71bbd5a6c7" providerId="ADAL" clId="{4C5E9201-6653-411F-B52F-874BA7808F3B}" dt="2022-02-10T13:37:17.353" v="489" actId="14100"/>
          <ac:picMkLst>
            <pc:docMk/>
            <pc:sldMk cId="2303267779" sldId="266"/>
            <ac:picMk id="10" creationId="{23CA65CA-A126-4040-B702-1D655E1F5ADC}"/>
          </ac:picMkLst>
        </pc:picChg>
        <pc:picChg chg="del">
          <ac:chgData name="Josefine Sacha Johansen" userId="0657ae30-8e6e-489d-ac3b-9e71bbd5a6c7" providerId="ADAL" clId="{4C5E9201-6653-411F-B52F-874BA7808F3B}" dt="2022-02-10T13:36:51.847" v="483" actId="478"/>
          <ac:picMkLst>
            <pc:docMk/>
            <pc:sldMk cId="2303267779" sldId="266"/>
            <ac:picMk id="11" creationId="{919758DB-FB2C-4B9A-A76C-2C0B286E2BBE}"/>
          </ac:picMkLst>
        </pc:picChg>
        <pc:picChg chg="add mod">
          <ac:chgData name="Josefine Sacha Johansen" userId="0657ae30-8e6e-489d-ac3b-9e71bbd5a6c7" providerId="ADAL" clId="{4C5E9201-6653-411F-B52F-874BA7808F3B}" dt="2022-02-10T13:37:09.385" v="488"/>
          <ac:picMkLst>
            <pc:docMk/>
            <pc:sldMk cId="2303267779" sldId="266"/>
            <ac:picMk id="29" creationId="{E93ADDB7-F360-4504-BCD8-92C39A434241}"/>
          </ac:picMkLst>
        </pc:picChg>
        <pc:picChg chg="add mod">
          <ac:chgData name="Josefine Sacha Johansen" userId="0657ae30-8e6e-489d-ac3b-9e71bbd5a6c7" providerId="ADAL" clId="{4C5E9201-6653-411F-B52F-874BA7808F3B}" dt="2022-02-10T13:37:09.385" v="488"/>
          <ac:picMkLst>
            <pc:docMk/>
            <pc:sldMk cId="2303267779" sldId="266"/>
            <ac:picMk id="31" creationId="{907A756C-D69C-41E4-8516-86B374BC3848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43:59.667" v="554"/>
        <pc:sldMkLst>
          <pc:docMk/>
          <pc:sldMk cId="2056666114" sldId="267"/>
        </pc:sldMkLst>
        <pc:spChg chg="add del mod">
          <ac:chgData name="Josefine Sacha Johansen" userId="0657ae30-8e6e-489d-ac3b-9e71bbd5a6c7" providerId="ADAL" clId="{4C5E9201-6653-411F-B52F-874BA7808F3B}" dt="2022-02-10T13:43:56.807" v="553" actId="478"/>
          <ac:spMkLst>
            <pc:docMk/>
            <pc:sldMk cId="2056666114" sldId="267"/>
            <ac:spMk id="19" creationId="{2328DA1B-60F2-4CA0-93B8-4AD1D321EBBF}"/>
          </ac:spMkLst>
        </pc:spChg>
        <pc:spChg chg="add mod">
          <ac:chgData name="Josefine Sacha Johansen" userId="0657ae30-8e6e-489d-ac3b-9e71bbd5a6c7" providerId="ADAL" clId="{4C5E9201-6653-411F-B52F-874BA7808F3B}" dt="2022-02-10T13:41:58.208" v="525"/>
          <ac:spMkLst>
            <pc:docMk/>
            <pc:sldMk cId="2056666114" sldId="267"/>
            <ac:spMk id="25" creationId="{FEBBA1C9-08C0-4983-A0FA-E5821CAC95F6}"/>
          </ac:spMkLst>
        </pc:spChg>
        <pc:spChg chg="add mod">
          <ac:chgData name="Josefine Sacha Johansen" userId="0657ae30-8e6e-489d-ac3b-9e71bbd5a6c7" providerId="ADAL" clId="{4C5E9201-6653-411F-B52F-874BA7808F3B}" dt="2022-02-10T13:41:58.208" v="525"/>
          <ac:spMkLst>
            <pc:docMk/>
            <pc:sldMk cId="2056666114" sldId="267"/>
            <ac:spMk id="26" creationId="{50C638B7-88D7-4C06-8E40-51396DA8FC2D}"/>
          </ac:spMkLst>
        </pc:spChg>
        <pc:spChg chg="del">
          <ac:chgData name="Josefine Sacha Johansen" userId="0657ae30-8e6e-489d-ac3b-9e71bbd5a6c7" providerId="ADAL" clId="{4C5E9201-6653-411F-B52F-874BA7808F3B}" dt="2022-02-10T13:41:22.657" v="524" actId="478"/>
          <ac:spMkLst>
            <pc:docMk/>
            <pc:sldMk cId="2056666114" sldId="267"/>
            <ac:spMk id="28" creationId="{EDDD2787-0C96-4393-AD8C-EB4724E93835}"/>
          </ac:spMkLst>
        </pc:spChg>
        <pc:spChg chg="add mod">
          <ac:chgData name="Josefine Sacha Johansen" userId="0657ae30-8e6e-489d-ac3b-9e71bbd5a6c7" providerId="ADAL" clId="{4C5E9201-6653-411F-B52F-874BA7808F3B}" dt="2022-02-10T13:41:58.208" v="525"/>
          <ac:spMkLst>
            <pc:docMk/>
            <pc:sldMk cId="2056666114" sldId="267"/>
            <ac:spMk id="29" creationId="{B299B368-138E-4AC0-B0C8-29C7EF6CFBEF}"/>
          </ac:spMkLst>
        </pc:spChg>
        <pc:spChg chg="add mod">
          <ac:chgData name="Josefine Sacha Johansen" userId="0657ae30-8e6e-489d-ac3b-9e71bbd5a6c7" providerId="ADAL" clId="{4C5E9201-6653-411F-B52F-874BA7808F3B}" dt="2022-02-10T13:41:58.208" v="525"/>
          <ac:spMkLst>
            <pc:docMk/>
            <pc:sldMk cId="2056666114" sldId="267"/>
            <ac:spMk id="30" creationId="{6E34C4C1-FD5B-48C3-804C-B89707A65F89}"/>
          </ac:spMkLst>
        </pc:spChg>
        <pc:spChg chg="add mod">
          <ac:chgData name="Josefine Sacha Johansen" userId="0657ae30-8e6e-489d-ac3b-9e71bbd5a6c7" providerId="ADAL" clId="{4C5E9201-6653-411F-B52F-874BA7808F3B}" dt="2022-02-10T13:41:58.208" v="525"/>
          <ac:spMkLst>
            <pc:docMk/>
            <pc:sldMk cId="2056666114" sldId="267"/>
            <ac:spMk id="31" creationId="{6BFD7F89-1D46-4C28-AF1A-52562DE90C85}"/>
          </ac:spMkLst>
        </pc:spChg>
        <pc:spChg chg="add mod">
          <ac:chgData name="Josefine Sacha Johansen" userId="0657ae30-8e6e-489d-ac3b-9e71bbd5a6c7" providerId="ADAL" clId="{4C5E9201-6653-411F-B52F-874BA7808F3B}" dt="2022-02-10T13:41:58.208" v="525"/>
          <ac:spMkLst>
            <pc:docMk/>
            <pc:sldMk cId="2056666114" sldId="267"/>
            <ac:spMk id="32" creationId="{48203222-E76F-4F6C-9DB9-CE706FB8ACBD}"/>
          </ac:spMkLst>
        </pc:spChg>
        <pc:spChg chg="add mod">
          <ac:chgData name="Josefine Sacha Johansen" userId="0657ae30-8e6e-489d-ac3b-9e71bbd5a6c7" providerId="ADAL" clId="{4C5E9201-6653-411F-B52F-874BA7808F3B}" dt="2022-02-10T13:41:58.208" v="525"/>
          <ac:spMkLst>
            <pc:docMk/>
            <pc:sldMk cId="2056666114" sldId="267"/>
            <ac:spMk id="33" creationId="{B479F5CB-221A-49DF-A981-1F1A726562C5}"/>
          </ac:spMkLst>
        </pc:spChg>
        <pc:spChg chg="add mod">
          <ac:chgData name="Josefine Sacha Johansen" userId="0657ae30-8e6e-489d-ac3b-9e71bbd5a6c7" providerId="ADAL" clId="{4C5E9201-6653-411F-B52F-874BA7808F3B}" dt="2022-02-10T13:43:59.667" v="554"/>
          <ac:spMkLst>
            <pc:docMk/>
            <pc:sldMk cId="2056666114" sldId="267"/>
            <ac:spMk id="35" creationId="{B4D3746F-D982-4FA3-A0A6-8DC99887B679}"/>
          </ac:spMkLst>
        </pc:spChg>
        <pc:spChg chg="del mod">
          <ac:chgData name="Josefine Sacha Johansen" userId="0657ae30-8e6e-489d-ac3b-9e71bbd5a6c7" providerId="ADAL" clId="{4C5E9201-6653-411F-B52F-874BA7808F3B}" dt="2022-02-10T13:41:06.840" v="522" actId="478"/>
          <ac:spMkLst>
            <pc:docMk/>
            <pc:sldMk cId="2056666114" sldId="267"/>
            <ac:spMk id="37" creationId="{DA2B9C44-C5E7-4286-A612-CDDE64FC9090}"/>
          </ac:spMkLst>
        </pc:spChg>
        <pc:spChg chg="del">
          <ac:chgData name="Josefine Sacha Johansen" userId="0657ae30-8e6e-489d-ac3b-9e71bbd5a6c7" providerId="ADAL" clId="{4C5E9201-6653-411F-B52F-874BA7808F3B}" dt="2022-02-10T13:41:22.657" v="524" actId="478"/>
          <ac:spMkLst>
            <pc:docMk/>
            <pc:sldMk cId="2056666114" sldId="267"/>
            <ac:spMk id="38" creationId="{B28B91C9-7750-4E4F-869C-05020940D156}"/>
          </ac:spMkLst>
        </pc:spChg>
        <pc:spChg chg="del">
          <ac:chgData name="Josefine Sacha Johansen" userId="0657ae30-8e6e-489d-ac3b-9e71bbd5a6c7" providerId="ADAL" clId="{4C5E9201-6653-411F-B52F-874BA7808F3B}" dt="2022-02-10T13:41:22.657" v="524" actId="478"/>
          <ac:spMkLst>
            <pc:docMk/>
            <pc:sldMk cId="2056666114" sldId="267"/>
            <ac:spMk id="39" creationId="{A6AB6E24-3F3F-4716-8332-B8E60575DD84}"/>
          </ac:spMkLst>
        </pc:spChg>
        <pc:spChg chg="del">
          <ac:chgData name="Josefine Sacha Johansen" userId="0657ae30-8e6e-489d-ac3b-9e71bbd5a6c7" providerId="ADAL" clId="{4C5E9201-6653-411F-B52F-874BA7808F3B}" dt="2022-02-10T13:41:22.657" v="524" actId="478"/>
          <ac:spMkLst>
            <pc:docMk/>
            <pc:sldMk cId="2056666114" sldId="267"/>
            <ac:spMk id="40" creationId="{0CCBE0F6-845F-415A-937C-789DD0D63488}"/>
          </ac:spMkLst>
        </pc:spChg>
        <pc:spChg chg="del">
          <ac:chgData name="Josefine Sacha Johansen" userId="0657ae30-8e6e-489d-ac3b-9e71bbd5a6c7" providerId="ADAL" clId="{4C5E9201-6653-411F-B52F-874BA7808F3B}" dt="2022-02-10T13:41:22.657" v="524" actId="478"/>
          <ac:spMkLst>
            <pc:docMk/>
            <pc:sldMk cId="2056666114" sldId="267"/>
            <ac:spMk id="41" creationId="{552BAA96-4323-4E52-B70C-8D2D4455A20E}"/>
          </ac:spMkLst>
        </pc:spChg>
        <pc:spChg chg="del">
          <ac:chgData name="Josefine Sacha Johansen" userId="0657ae30-8e6e-489d-ac3b-9e71bbd5a6c7" providerId="ADAL" clId="{4C5E9201-6653-411F-B52F-874BA7808F3B}" dt="2022-02-10T13:41:22.657" v="524" actId="478"/>
          <ac:spMkLst>
            <pc:docMk/>
            <pc:sldMk cId="2056666114" sldId="267"/>
            <ac:spMk id="42" creationId="{47BD444C-6CC4-4C01-B865-E972051B8F2C}"/>
          </ac:spMkLst>
        </pc:spChg>
        <pc:spChg chg="del">
          <ac:chgData name="Josefine Sacha Johansen" userId="0657ae30-8e6e-489d-ac3b-9e71bbd5a6c7" providerId="ADAL" clId="{4C5E9201-6653-411F-B52F-874BA7808F3B}" dt="2022-02-10T13:41:22.657" v="524" actId="478"/>
          <ac:spMkLst>
            <pc:docMk/>
            <pc:sldMk cId="2056666114" sldId="267"/>
            <ac:spMk id="43" creationId="{E53B7838-4F96-404C-BAED-12A09E3632C9}"/>
          </ac:spMkLst>
        </pc:spChg>
        <pc:picChg chg="mod">
          <ac:chgData name="Josefine Sacha Johansen" userId="0657ae30-8e6e-489d-ac3b-9e71bbd5a6c7" providerId="ADAL" clId="{4C5E9201-6653-411F-B52F-874BA7808F3B}" dt="2022-02-10T13:42:19.742" v="529" actId="14100"/>
          <ac:picMkLst>
            <pc:docMk/>
            <pc:sldMk cId="2056666114" sldId="267"/>
            <ac:picMk id="10" creationId="{F0FB5C62-A2CB-468C-86EF-20374ABF2169}"/>
          </ac:picMkLst>
        </pc:picChg>
        <pc:picChg chg="del">
          <ac:chgData name="Josefine Sacha Johansen" userId="0657ae30-8e6e-489d-ac3b-9e71bbd5a6c7" providerId="ADAL" clId="{4C5E9201-6653-411F-B52F-874BA7808F3B}" dt="2022-02-10T13:41:04.731" v="520" actId="478"/>
          <ac:picMkLst>
            <pc:docMk/>
            <pc:sldMk cId="2056666114" sldId="267"/>
            <ac:picMk id="11" creationId="{919758DB-FB2C-4B9A-A76C-2C0B286E2BBE}"/>
          </ac:picMkLst>
        </pc:picChg>
        <pc:picChg chg="add del mod">
          <ac:chgData name="Josefine Sacha Johansen" userId="0657ae30-8e6e-489d-ac3b-9e71bbd5a6c7" providerId="ADAL" clId="{4C5E9201-6653-411F-B52F-874BA7808F3B}" dt="2022-02-10T13:43:53.937" v="551" actId="478"/>
          <ac:picMkLst>
            <pc:docMk/>
            <pc:sldMk cId="2056666114" sldId="267"/>
            <ac:picMk id="18" creationId="{337C34B8-9F0C-4711-A575-44C1FD168611}"/>
          </ac:picMkLst>
        </pc:picChg>
        <pc:picChg chg="mod">
          <ac:chgData name="Josefine Sacha Johansen" userId="0657ae30-8e6e-489d-ac3b-9e71bbd5a6c7" providerId="ADAL" clId="{4C5E9201-6653-411F-B52F-874BA7808F3B}" dt="2022-02-10T13:42:14.750" v="528" actId="1076"/>
          <ac:picMkLst>
            <pc:docMk/>
            <pc:sldMk cId="2056666114" sldId="267"/>
            <ac:picMk id="22" creationId="{3A2A1078-1972-4211-940E-F50601882CBC}"/>
          </ac:picMkLst>
        </pc:picChg>
        <pc:picChg chg="mod">
          <ac:chgData name="Josefine Sacha Johansen" userId="0657ae30-8e6e-489d-ac3b-9e71bbd5a6c7" providerId="ADAL" clId="{4C5E9201-6653-411F-B52F-874BA7808F3B}" dt="2022-02-10T13:42:24.839" v="530" actId="14100"/>
          <ac:picMkLst>
            <pc:docMk/>
            <pc:sldMk cId="2056666114" sldId="267"/>
            <ac:picMk id="23" creationId="{A50771F9-ACAF-4245-9B51-69AF5D0125DE}"/>
          </ac:picMkLst>
        </pc:picChg>
        <pc:picChg chg="add del mod">
          <ac:chgData name="Josefine Sacha Johansen" userId="0657ae30-8e6e-489d-ac3b-9e71bbd5a6c7" providerId="ADAL" clId="{4C5E9201-6653-411F-B52F-874BA7808F3B}" dt="2022-02-10T13:43:51.836" v="549" actId="478"/>
          <ac:picMkLst>
            <pc:docMk/>
            <pc:sldMk cId="2056666114" sldId="267"/>
            <ac:picMk id="24" creationId="{72ABA22C-FD2A-4ECD-B39A-E1E8B8EDFFAE}"/>
          </ac:picMkLst>
        </pc:picChg>
        <pc:picChg chg="add mod">
          <ac:chgData name="Josefine Sacha Johansen" userId="0657ae30-8e6e-489d-ac3b-9e71bbd5a6c7" providerId="ADAL" clId="{4C5E9201-6653-411F-B52F-874BA7808F3B}" dt="2022-02-10T13:43:59.667" v="554"/>
          <ac:picMkLst>
            <pc:docMk/>
            <pc:sldMk cId="2056666114" sldId="267"/>
            <ac:picMk id="34" creationId="{B37C8AEB-EF88-477D-807F-95888E9600B9}"/>
          </ac:picMkLst>
        </pc:picChg>
        <pc:picChg chg="add mod">
          <ac:chgData name="Josefine Sacha Johansen" userId="0657ae30-8e6e-489d-ac3b-9e71bbd5a6c7" providerId="ADAL" clId="{4C5E9201-6653-411F-B52F-874BA7808F3B}" dt="2022-02-10T13:43:59.667" v="554"/>
          <ac:picMkLst>
            <pc:docMk/>
            <pc:sldMk cId="2056666114" sldId="267"/>
            <ac:picMk id="36" creationId="{3A275B50-D434-4E8E-A784-25C4AEA7A45A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44:10.561" v="557"/>
        <pc:sldMkLst>
          <pc:docMk/>
          <pc:sldMk cId="1327569100" sldId="269"/>
        </pc:sldMkLst>
        <pc:spChg chg="add mod">
          <ac:chgData name="Josefine Sacha Johansen" userId="0657ae30-8e6e-489d-ac3b-9e71bbd5a6c7" providerId="ADAL" clId="{4C5E9201-6653-411F-B52F-874BA7808F3B}" dt="2022-02-10T13:42:50.594" v="540"/>
          <ac:spMkLst>
            <pc:docMk/>
            <pc:sldMk cId="1327569100" sldId="269"/>
            <ac:spMk id="18" creationId="{F2C7DDDF-5204-4D76-BA3C-E967FBFCEE52}"/>
          </ac:spMkLst>
        </pc:spChg>
        <pc:spChg chg="add mod">
          <ac:chgData name="Josefine Sacha Johansen" userId="0657ae30-8e6e-489d-ac3b-9e71bbd5a6c7" providerId="ADAL" clId="{4C5E9201-6653-411F-B52F-874BA7808F3B}" dt="2022-02-10T13:42:50.594" v="540"/>
          <ac:spMkLst>
            <pc:docMk/>
            <pc:sldMk cId="1327569100" sldId="269"/>
            <ac:spMk id="19" creationId="{896F21E8-2D45-4CB7-B42F-AEE6E95BC186}"/>
          </ac:spMkLst>
        </pc:spChg>
        <pc:spChg chg="add mod">
          <ac:chgData name="Josefine Sacha Johansen" userId="0657ae30-8e6e-489d-ac3b-9e71bbd5a6c7" providerId="ADAL" clId="{4C5E9201-6653-411F-B52F-874BA7808F3B}" dt="2022-02-10T13:42:50.594" v="540"/>
          <ac:spMkLst>
            <pc:docMk/>
            <pc:sldMk cId="1327569100" sldId="269"/>
            <ac:spMk id="24" creationId="{ABD3DBD1-7033-4797-8A13-7AB811923860}"/>
          </ac:spMkLst>
        </pc:spChg>
        <pc:spChg chg="add mod">
          <ac:chgData name="Josefine Sacha Johansen" userId="0657ae30-8e6e-489d-ac3b-9e71bbd5a6c7" providerId="ADAL" clId="{4C5E9201-6653-411F-B52F-874BA7808F3B}" dt="2022-02-10T13:42:50.594" v="540"/>
          <ac:spMkLst>
            <pc:docMk/>
            <pc:sldMk cId="1327569100" sldId="269"/>
            <ac:spMk id="25" creationId="{DDE5C189-2653-41DA-8C68-1330904EBFC4}"/>
          </ac:spMkLst>
        </pc:spChg>
        <pc:spChg chg="add mod">
          <ac:chgData name="Josefine Sacha Johansen" userId="0657ae30-8e6e-489d-ac3b-9e71bbd5a6c7" providerId="ADAL" clId="{4C5E9201-6653-411F-B52F-874BA7808F3B}" dt="2022-02-10T13:42:50.594" v="540"/>
          <ac:spMkLst>
            <pc:docMk/>
            <pc:sldMk cId="1327569100" sldId="269"/>
            <ac:spMk id="26" creationId="{CD3A0313-A8AF-445E-93B2-030124F27CB4}"/>
          </ac:spMkLst>
        </pc:spChg>
        <pc:spChg chg="del mod">
          <ac:chgData name="Josefine Sacha Johansen" userId="0657ae30-8e6e-489d-ac3b-9e71bbd5a6c7" providerId="ADAL" clId="{4C5E9201-6653-411F-B52F-874BA7808F3B}" dt="2022-02-10T13:42:35.879" v="532" actId="478"/>
          <ac:spMkLst>
            <pc:docMk/>
            <pc:sldMk cId="1327569100" sldId="269"/>
            <ac:spMk id="28" creationId="{698DB934-6787-41D5-A335-01F1F561FEBA}"/>
          </ac:spMkLst>
        </pc:spChg>
        <pc:spChg chg="add mod">
          <ac:chgData name="Josefine Sacha Johansen" userId="0657ae30-8e6e-489d-ac3b-9e71bbd5a6c7" providerId="ADAL" clId="{4C5E9201-6653-411F-B52F-874BA7808F3B}" dt="2022-02-10T13:42:50.594" v="540"/>
          <ac:spMkLst>
            <pc:docMk/>
            <pc:sldMk cId="1327569100" sldId="269"/>
            <ac:spMk id="29" creationId="{B0836AA8-07D0-4FF7-AC9C-F0DAB101BF63}"/>
          </ac:spMkLst>
        </pc:spChg>
        <pc:spChg chg="add mod">
          <ac:chgData name="Josefine Sacha Johansen" userId="0657ae30-8e6e-489d-ac3b-9e71bbd5a6c7" providerId="ADAL" clId="{4C5E9201-6653-411F-B52F-874BA7808F3B}" dt="2022-02-10T13:42:50.594" v="540"/>
          <ac:spMkLst>
            <pc:docMk/>
            <pc:sldMk cId="1327569100" sldId="269"/>
            <ac:spMk id="30" creationId="{EE1A7DAE-CB37-4F9C-A99D-93FEC8FE2497}"/>
          </ac:spMkLst>
        </pc:spChg>
        <pc:spChg chg="add mod">
          <ac:chgData name="Josefine Sacha Johansen" userId="0657ae30-8e6e-489d-ac3b-9e71bbd5a6c7" providerId="ADAL" clId="{4C5E9201-6653-411F-B52F-874BA7808F3B}" dt="2022-02-10T13:44:10.561" v="557"/>
          <ac:spMkLst>
            <pc:docMk/>
            <pc:sldMk cId="1327569100" sldId="269"/>
            <ac:spMk id="32" creationId="{F27742DA-CBC3-48D3-8699-C2DAD0FAEDA1}"/>
          </ac:spMkLst>
        </pc:spChg>
        <pc:spChg chg="del">
          <ac:chgData name="Josefine Sacha Johansen" userId="0657ae30-8e6e-489d-ac3b-9e71bbd5a6c7" providerId="ADAL" clId="{4C5E9201-6653-411F-B52F-874BA7808F3B}" dt="2022-02-10T13:44:09.686" v="556" actId="478"/>
          <ac:spMkLst>
            <pc:docMk/>
            <pc:sldMk cId="1327569100" sldId="269"/>
            <ac:spMk id="37" creationId="{882B468F-6570-4B12-BCDD-F182BFA5C7EF}"/>
          </ac:spMkLst>
        </pc:spChg>
        <pc:spChg chg="del">
          <ac:chgData name="Josefine Sacha Johansen" userId="0657ae30-8e6e-489d-ac3b-9e71bbd5a6c7" providerId="ADAL" clId="{4C5E9201-6653-411F-B52F-874BA7808F3B}" dt="2022-02-10T13:42:49.441" v="539" actId="478"/>
          <ac:spMkLst>
            <pc:docMk/>
            <pc:sldMk cId="1327569100" sldId="269"/>
            <ac:spMk id="38" creationId="{9039D10D-85EB-4C64-9D2C-8B1A9317C8C2}"/>
          </ac:spMkLst>
        </pc:spChg>
        <pc:spChg chg="del">
          <ac:chgData name="Josefine Sacha Johansen" userId="0657ae30-8e6e-489d-ac3b-9e71bbd5a6c7" providerId="ADAL" clId="{4C5E9201-6653-411F-B52F-874BA7808F3B}" dt="2022-02-10T13:42:43.832" v="535" actId="478"/>
          <ac:spMkLst>
            <pc:docMk/>
            <pc:sldMk cId="1327569100" sldId="269"/>
            <ac:spMk id="39" creationId="{F9811C75-A8C1-4BFF-A567-11A528032351}"/>
          </ac:spMkLst>
        </pc:spChg>
        <pc:spChg chg="del mod">
          <ac:chgData name="Josefine Sacha Johansen" userId="0657ae30-8e6e-489d-ac3b-9e71bbd5a6c7" providerId="ADAL" clId="{4C5E9201-6653-411F-B52F-874BA7808F3B}" dt="2022-02-10T13:42:41.984" v="534" actId="478"/>
          <ac:spMkLst>
            <pc:docMk/>
            <pc:sldMk cId="1327569100" sldId="269"/>
            <ac:spMk id="40" creationId="{407DFB9F-DFAD-4EC3-83AA-21987F6DF327}"/>
          </ac:spMkLst>
        </pc:spChg>
        <pc:spChg chg="del">
          <ac:chgData name="Josefine Sacha Johansen" userId="0657ae30-8e6e-489d-ac3b-9e71bbd5a6c7" providerId="ADAL" clId="{4C5E9201-6653-411F-B52F-874BA7808F3B}" dt="2022-02-10T13:42:44.841" v="536" actId="478"/>
          <ac:spMkLst>
            <pc:docMk/>
            <pc:sldMk cId="1327569100" sldId="269"/>
            <ac:spMk id="41" creationId="{D197D9E6-A77C-4479-A5E1-098BD4609141}"/>
          </ac:spMkLst>
        </pc:spChg>
        <pc:spChg chg="del">
          <ac:chgData name="Josefine Sacha Johansen" userId="0657ae30-8e6e-489d-ac3b-9e71bbd5a6c7" providerId="ADAL" clId="{4C5E9201-6653-411F-B52F-874BA7808F3B}" dt="2022-02-10T13:42:46.504" v="537" actId="478"/>
          <ac:spMkLst>
            <pc:docMk/>
            <pc:sldMk cId="1327569100" sldId="269"/>
            <ac:spMk id="42" creationId="{0B52D8E5-F24A-4B80-8BC4-6B326957518E}"/>
          </ac:spMkLst>
        </pc:spChg>
        <pc:spChg chg="del">
          <ac:chgData name="Josefine Sacha Johansen" userId="0657ae30-8e6e-489d-ac3b-9e71bbd5a6c7" providerId="ADAL" clId="{4C5E9201-6653-411F-B52F-874BA7808F3B}" dt="2022-02-10T13:42:47.625" v="538" actId="478"/>
          <ac:spMkLst>
            <pc:docMk/>
            <pc:sldMk cId="1327569100" sldId="269"/>
            <ac:spMk id="43" creationId="{012CC6E0-AAB3-457B-86B8-B263A103785B}"/>
          </ac:spMkLst>
        </pc:spChg>
        <pc:picChg chg="mod">
          <ac:chgData name="Josefine Sacha Johansen" userId="0657ae30-8e6e-489d-ac3b-9e71bbd5a6c7" providerId="ADAL" clId="{4C5E9201-6653-411F-B52F-874BA7808F3B}" dt="2022-02-10T13:43:27.852" v="548" actId="14100"/>
          <ac:picMkLst>
            <pc:docMk/>
            <pc:sldMk cId="1327569100" sldId="269"/>
            <ac:picMk id="10" creationId="{BC1E706D-03A7-4759-AB1D-A24F1D44E748}"/>
          </ac:picMkLst>
        </pc:picChg>
        <pc:picChg chg="del">
          <ac:chgData name="Josefine Sacha Johansen" userId="0657ae30-8e6e-489d-ac3b-9e71bbd5a6c7" providerId="ADAL" clId="{4C5E9201-6653-411F-B52F-874BA7808F3B}" dt="2022-02-10T13:44:06.634" v="555" actId="478"/>
          <ac:picMkLst>
            <pc:docMk/>
            <pc:sldMk cId="1327569100" sldId="269"/>
            <ac:picMk id="11" creationId="{919758DB-FB2C-4B9A-A76C-2C0B286E2BBE}"/>
          </ac:picMkLst>
        </pc:picChg>
        <pc:picChg chg="mod">
          <ac:chgData name="Josefine Sacha Johansen" userId="0657ae30-8e6e-489d-ac3b-9e71bbd5a6c7" providerId="ADAL" clId="{4C5E9201-6653-411F-B52F-874BA7808F3B}" dt="2022-02-10T13:43:04.792" v="543" actId="1076"/>
          <ac:picMkLst>
            <pc:docMk/>
            <pc:sldMk cId="1327569100" sldId="269"/>
            <ac:picMk id="22" creationId="{3A2A1078-1972-4211-940E-F50601882CBC}"/>
          </ac:picMkLst>
        </pc:picChg>
        <pc:picChg chg="mod">
          <ac:chgData name="Josefine Sacha Johansen" userId="0657ae30-8e6e-489d-ac3b-9e71bbd5a6c7" providerId="ADAL" clId="{4C5E9201-6653-411F-B52F-874BA7808F3B}" dt="2022-02-10T13:43:26.972" v="547" actId="14100"/>
          <ac:picMkLst>
            <pc:docMk/>
            <pc:sldMk cId="1327569100" sldId="269"/>
            <ac:picMk id="23" creationId="{5191577F-3E15-49C1-90CA-6A12ABCBC1F3}"/>
          </ac:picMkLst>
        </pc:picChg>
        <pc:picChg chg="add mod">
          <ac:chgData name="Josefine Sacha Johansen" userId="0657ae30-8e6e-489d-ac3b-9e71bbd5a6c7" providerId="ADAL" clId="{4C5E9201-6653-411F-B52F-874BA7808F3B}" dt="2022-02-10T13:44:10.561" v="557"/>
          <ac:picMkLst>
            <pc:docMk/>
            <pc:sldMk cId="1327569100" sldId="269"/>
            <ac:picMk id="31" creationId="{F8893F8B-2089-41FE-8C75-30A8E74A7E20}"/>
          </ac:picMkLst>
        </pc:picChg>
        <pc:picChg chg="add mod">
          <ac:chgData name="Josefine Sacha Johansen" userId="0657ae30-8e6e-489d-ac3b-9e71bbd5a6c7" providerId="ADAL" clId="{4C5E9201-6653-411F-B52F-874BA7808F3B}" dt="2022-02-10T13:44:10.561" v="557"/>
          <ac:picMkLst>
            <pc:docMk/>
            <pc:sldMk cId="1327569100" sldId="269"/>
            <ac:picMk id="33" creationId="{70070DC0-CAD2-43C6-A19C-C20A0BAC1951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46:36.682" v="592"/>
        <pc:sldMkLst>
          <pc:docMk/>
          <pc:sldMk cId="1579143352" sldId="270"/>
        </pc:sldMkLst>
        <pc:spChg chg="add mod">
          <ac:chgData name="Josefine Sacha Johansen" userId="0657ae30-8e6e-489d-ac3b-9e71bbd5a6c7" providerId="ADAL" clId="{4C5E9201-6653-411F-B52F-874BA7808F3B}" dt="2022-02-10T13:46:05.160" v="584"/>
          <ac:spMkLst>
            <pc:docMk/>
            <pc:sldMk cId="1579143352" sldId="270"/>
            <ac:spMk id="17" creationId="{93D8D8D3-BD0D-47A6-8902-BBA60FFDE7AA}"/>
          </ac:spMkLst>
        </pc:spChg>
        <pc:spChg chg="add mod">
          <ac:chgData name="Josefine Sacha Johansen" userId="0657ae30-8e6e-489d-ac3b-9e71bbd5a6c7" providerId="ADAL" clId="{4C5E9201-6653-411F-B52F-874BA7808F3B}" dt="2022-02-10T13:46:05.160" v="584"/>
          <ac:spMkLst>
            <pc:docMk/>
            <pc:sldMk cId="1579143352" sldId="270"/>
            <ac:spMk id="18" creationId="{B5E53D98-5E38-43F6-8EF8-F9221E27F79C}"/>
          </ac:spMkLst>
        </pc:spChg>
        <pc:spChg chg="del mod">
          <ac:chgData name="Josefine Sacha Johansen" userId="0657ae30-8e6e-489d-ac3b-9e71bbd5a6c7" providerId="ADAL" clId="{4C5E9201-6653-411F-B52F-874BA7808F3B}" dt="2022-02-10T13:46:35.904" v="591" actId="478"/>
          <ac:spMkLst>
            <pc:docMk/>
            <pc:sldMk cId="1579143352" sldId="270"/>
            <ac:spMk id="21" creationId="{CFE6834F-681C-446F-96D3-D4390A04F801}"/>
          </ac:spMkLst>
        </pc:spChg>
        <pc:spChg chg="add mod">
          <ac:chgData name="Josefine Sacha Johansen" userId="0657ae30-8e6e-489d-ac3b-9e71bbd5a6c7" providerId="ADAL" clId="{4C5E9201-6653-411F-B52F-874BA7808F3B}" dt="2022-02-10T13:46:05.160" v="584"/>
          <ac:spMkLst>
            <pc:docMk/>
            <pc:sldMk cId="1579143352" sldId="270"/>
            <ac:spMk id="23" creationId="{D4AA5014-3F65-4999-941F-ACE03C2552A6}"/>
          </ac:spMkLst>
        </pc:spChg>
        <pc:spChg chg="add mod">
          <ac:chgData name="Josefine Sacha Johansen" userId="0657ae30-8e6e-489d-ac3b-9e71bbd5a6c7" providerId="ADAL" clId="{4C5E9201-6653-411F-B52F-874BA7808F3B}" dt="2022-02-10T13:46:05.160" v="584"/>
          <ac:spMkLst>
            <pc:docMk/>
            <pc:sldMk cId="1579143352" sldId="270"/>
            <ac:spMk id="24" creationId="{9036FA9E-1A74-47F2-85ED-432807FAC0E5}"/>
          </ac:spMkLst>
        </pc:spChg>
        <pc:spChg chg="add mod">
          <ac:chgData name="Josefine Sacha Johansen" userId="0657ae30-8e6e-489d-ac3b-9e71bbd5a6c7" providerId="ADAL" clId="{4C5E9201-6653-411F-B52F-874BA7808F3B}" dt="2022-02-10T13:46:05.160" v="584"/>
          <ac:spMkLst>
            <pc:docMk/>
            <pc:sldMk cId="1579143352" sldId="270"/>
            <ac:spMk id="25" creationId="{22CD9504-C4FE-4B8B-AE4C-C4DF34E6DFEF}"/>
          </ac:spMkLst>
        </pc:spChg>
        <pc:spChg chg="add mod">
          <ac:chgData name="Josefine Sacha Johansen" userId="0657ae30-8e6e-489d-ac3b-9e71bbd5a6c7" providerId="ADAL" clId="{4C5E9201-6653-411F-B52F-874BA7808F3B}" dt="2022-02-10T13:46:05.160" v="584"/>
          <ac:spMkLst>
            <pc:docMk/>
            <pc:sldMk cId="1579143352" sldId="270"/>
            <ac:spMk id="27" creationId="{7B29F828-2730-44B9-B535-AE36226AEE4D}"/>
          </ac:spMkLst>
        </pc:spChg>
        <pc:spChg chg="add mod">
          <ac:chgData name="Josefine Sacha Johansen" userId="0657ae30-8e6e-489d-ac3b-9e71bbd5a6c7" providerId="ADAL" clId="{4C5E9201-6653-411F-B52F-874BA7808F3B}" dt="2022-02-10T13:46:05.160" v="584"/>
          <ac:spMkLst>
            <pc:docMk/>
            <pc:sldMk cId="1579143352" sldId="270"/>
            <ac:spMk id="28" creationId="{F2B7FB79-6405-490F-B8C5-E4926FCC8C1A}"/>
          </ac:spMkLst>
        </pc:spChg>
        <pc:spChg chg="add mod">
          <ac:chgData name="Josefine Sacha Johansen" userId="0657ae30-8e6e-489d-ac3b-9e71bbd5a6c7" providerId="ADAL" clId="{4C5E9201-6653-411F-B52F-874BA7808F3B}" dt="2022-02-10T13:46:36.682" v="592"/>
          <ac:spMkLst>
            <pc:docMk/>
            <pc:sldMk cId="1579143352" sldId="270"/>
            <ac:spMk id="30" creationId="{2A5F41A5-2646-4213-B127-E9BFB5083970}"/>
          </ac:spMkLst>
        </pc:spChg>
        <pc:spChg chg="del">
          <ac:chgData name="Josefine Sacha Johansen" userId="0657ae30-8e6e-489d-ac3b-9e71bbd5a6c7" providerId="ADAL" clId="{4C5E9201-6653-411F-B52F-874BA7808F3B}" dt="2022-02-10T13:46:04.208" v="583" actId="478"/>
          <ac:spMkLst>
            <pc:docMk/>
            <pc:sldMk cId="1579143352" sldId="270"/>
            <ac:spMk id="36" creationId="{B0669F13-741C-4EED-B4B7-8C7A4DB12296}"/>
          </ac:spMkLst>
        </pc:spChg>
        <pc:spChg chg="del mod">
          <ac:chgData name="Josefine Sacha Johansen" userId="0657ae30-8e6e-489d-ac3b-9e71bbd5a6c7" providerId="ADAL" clId="{4C5E9201-6653-411F-B52F-874BA7808F3B}" dt="2022-02-10T13:46:02.303" v="582" actId="478"/>
          <ac:spMkLst>
            <pc:docMk/>
            <pc:sldMk cId="1579143352" sldId="270"/>
            <ac:spMk id="37" creationId="{D4EDD611-CE2F-455F-BA71-DF65C16BCFC4}"/>
          </ac:spMkLst>
        </pc:spChg>
        <pc:spChg chg="del">
          <ac:chgData name="Josefine Sacha Johansen" userId="0657ae30-8e6e-489d-ac3b-9e71bbd5a6c7" providerId="ADAL" clId="{4C5E9201-6653-411F-B52F-874BA7808F3B}" dt="2022-02-10T13:45:53.244" v="576" actId="478"/>
          <ac:spMkLst>
            <pc:docMk/>
            <pc:sldMk cId="1579143352" sldId="270"/>
            <ac:spMk id="38" creationId="{F2FF05DF-B689-446E-B558-4ADEDD48524A}"/>
          </ac:spMkLst>
        </pc:spChg>
        <pc:spChg chg="del">
          <ac:chgData name="Josefine Sacha Johansen" userId="0657ae30-8e6e-489d-ac3b-9e71bbd5a6c7" providerId="ADAL" clId="{4C5E9201-6653-411F-B52F-874BA7808F3B}" dt="2022-02-10T13:45:54.975" v="577" actId="478"/>
          <ac:spMkLst>
            <pc:docMk/>
            <pc:sldMk cId="1579143352" sldId="270"/>
            <ac:spMk id="39" creationId="{EE7DEE83-7E47-495F-8465-39C2E271CE49}"/>
          </ac:spMkLst>
        </pc:spChg>
        <pc:spChg chg="del">
          <ac:chgData name="Josefine Sacha Johansen" userId="0657ae30-8e6e-489d-ac3b-9e71bbd5a6c7" providerId="ADAL" clId="{4C5E9201-6653-411F-B52F-874BA7808F3B}" dt="2022-02-10T13:45:59.784" v="580" actId="478"/>
          <ac:spMkLst>
            <pc:docMk/>
            <pc:sldMk cId="1579143352" sldId="270"/>
            <ac:spMk id="40" creationId="{24D93B9B-C52A-4461-968F-C302AEE0CFA7}"/>
          </ac:spMkLst>
        </pc:spChg>
        <pc:spChg chg="del">
          <ac:chgData name="Josefine Sacha Johansen" userId="0657ae30-8e6e-489d-ac3b-9e71bbd5a6c7" providerId="ADAL" clId="{4C5E9201-6653-411F-B52F-874BA7808F3B}" dt="2022-02-10T13:45:56.201" v="578" actId="478"/>
          <ac:spMkLst>
            <pc:docMk/>
            <pc:sldMk cId="1579143352" sldId="270"/>
            <ac:spMk id="41" creationId="{F2782F0D-CFE6-4633-8820-5A9BCBF1D9AC}"/>
          </ac:spMkLst>
        </pc:spChg>
        <pc:spChg chg="del">
          <ac:chgData name="Josefine Sacha Johansen" userId="0657ae30-8e6e-489d-ac3b-9e71bbd5a6c7" providerId="ADAL" clId="{4C5E9201-6653-411F-B52F-874BA7808F3B}" dt="2022-02-10T13:45:57.703" v="579" actId="478"/>
          <ac:spMkLst>
            <pc:docMk/>
            <pc:sldMk cId="1579143352" sldId="270"/>
            <ac:spMk id="42" creationId="{987B60C9-7D63-4AEF-9AC0-F2D9EA459874}"/>
          </ac:spMkLst>
        </pc:spChg>
        <pc:picChg chg="del">
          <ac:chgData name="Josefine Sacha Johansen" userId="0657ae30-8e6e-489d-ac3b-9e71bbd5a6c7" providerId="ADAL" clId="{4C5E9201-6653-411F-B52F-874BA7808F3B}" dt="2022-02-10T13:46:32.521" v="589" actId="478"/>
          <ac:picMkLst>
            <pc:docMk/>
            <pc:sldMk cId="1579143352" sldId="270"/>
            <ac:picMk id="11" creationId="{919758DB-FB2C-4B9A-A76C-2C0B286E2BBE}"/>
          </ac:picMkLst>
        </pc:picChg>
        <pc:picChg chg="mod">
          <ac:chgData name="Josefine Sacha Johansen" userId="0657ae30-8e6e-489d-ac3b-9e71bbd5a6c7" providerId="ADAL" clId="{4C5E9201-6653-411F-B52F-874BA7808F3B}" dt="2022-02-10T13:45:48.809" v="575" actId="14100"/>
          <ac:picMkLst>
            <pc:docMk/>
            <pc:sldMk cId="1579143352" sldId="270"/>
            <ac:picMk id="13" creationId="{8C6C59EB-E6D1-43BD-BBC6-E7A3FD4B3DAA}"/>
          </ac:picMkLst>
        </pc:picChg>
        <pc:picChg chg="mod">
          <ac:chgData name="Josefine Sacha Johansen" userId="0657ae30-8e6e-489d-ac3b-9e71bbd5a6c7" providerId="ADAL" clId="{4C5E9201-6653-411F-B52F-874BA7808F3B}" dt="2022-02-10T13:45:35.437" v="572" actId="14100"/>
          <ac:picMkLst>
            <pc:docMk/>
            <pc:sldMk cId="1579143352" sldId="270"/>
            <ac:picMk id="22" creationId="{3A2A1078-1972-4211-940E-F50601882CBC}"/>
          </ac:picMkLst>
        </pc:picChg>
        <pc:picChg chg="add mod">
          <ac:chgData name="Josefine Sacha Johansen" userId="0657ae30-8e6e-489d-ac3b-9e71bbd5a6c7" providerId="ADAL" clId="{4C5E9201-6653-411F-B52F-874BA7808F3B}" dt="2022-02-10T13:46:36.682" v="592"/>
          <ac:picMkLst>
            <pc:docMk/>
            <pc:sldMk cId="1579143352" sldId="270"/>
            <ac:picMk id="29" creationId="{786AC90E-13D0-49DA-9043-C0B394FF25E8}"/>
          </ac:picMkLst>
        </pc:picChg>
        <pc:picChg chg="add mod">
          <ac:chgData name="Josefine Sacha Johansen" userId="0657ae30-8e6e-489d-ac3b-9e71bbd5a6c7" providerId="ADAL" clId="{4C5E9201-6653-411F-B52F-874BA7808F3B}" dt="2022-02-10T13:46:36.682" v="592"/>
          <ac:picMkLst>
            <pc:docMk/>
            <pc:sldMk cId="1579143352" sldId="270"/>
            <ac:picMk id="31" creationId="{141FC4D0-2E6A-426E-B0C9-62DD7771F98C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46:28.274" v="588"/>
        <pc:sldMkLst>
          <pc:docMk/>
          <pc:sldMk cId="232002763" sldId="271"/>
        </pc:sldMkLst>
        <pc:spChg chg="add mod">
          <ac:chgData name="Josefine Sacha Johansen" userId="0657ae30-8e6e-489d-ac3b-9e71bbd5a6c7" providerId="ADAL" clId="{4C5E9201-6653-411F-B52F-874BA7808F3B}" dt="2022-02-10T13:45:23.906" v="571"/>
          <ac:spMkLst>
            <pc:docMk/>
            <pc:sldMk cId="232002763" sldId="271"/>
            <ac:spMk id="17" creationId="{FC8F0C29-ABC5-4370-B05F-F329DDB013C9}"/>
          </ac:spMkLst>
        </pc:spChg>
        <pc:spChg chg="add mod">
          <ac:chgData name="Josefine Sacha Johansen" userId="0657ae30-8e6e-489d-ac3b-9e71bbd5a6c7" providerId="ADAL" clId="{4C5E9201-6653-411F-B52F-874BA7808F3B}" dt="2022-02-10T13:45:23.906" v="571"/>
          <ac:spMkLst>
            <pc:docMk/>
            <pc:sldMk cId="232002763" sldId="271"/>
            <ac:spMk id="18" creationId="{10F3637F-17B2-446F-88B4-EFBD6C52736F}"/>
          </ac:spMkLst>
        </pc:spChg>
        <pc:spChg chg="del mod">
          <ac:chgData name="Josefine Sacha Johansen" userId="0657ae30-8e6e-489d-ac3b-9e71bbd5a6c7" providerId="ADAL" clId="{4C5E9201-6653-411F-B52F-874BA7808F3B}" dt="2022-02-10T13:46:27.329" v="587" actId="478"/>
          <ac:spMkLst>
            <pc:docMk/>
            <pc:sldMk cId="232002763" sldId="271"/>
            <ac:spMk id="21" creationId="{21025C61-6105-484A-ADA8-A75EA492651E}"/>
          </ac:spMkLst>
        </pc:spChg>
        <pc:spChg chg="add mod">
          <ac:chgData name="Josefine Sacha Johansen" userId="0657ae30-8e6e-489d-ac3b-9e71bbd5a6c7" providerId="ADAL" clId="{4C5E9201-6653-411F-B52F-874BA7808F3B}" dt="2022-02-10T13:45:23.906" v="571"/>
          <ac:spMkLst>
            <pc:docMk/>
            <pc:sldMk cId="232002763" sldId="271"/>
            <ac:spMk id="23" creationId="{2BFCB60A-9684-4DA4-B04E-75B822724F50}"/>
          </ac:spMkLst>
        </pc:spChg>
        <pc:spChg chg="add mod">
          <ac:chgData name="Josefine Sacha Johansen" userId="0657ae30-8e6e-489d-ac3b-9e71bbd5a6c7" providerId="ADAL" clId="{4C5E9201-6653-411F-B52F-874BA7808F3B}" dt="2022-02-10T13:45:23.906" v="571"/>
          <ac:spMkLst>
            <pc:docMk/>
            <pc:sldMk cId="232002763" sldId="271"/>
            <ac:spMk id="24" creationId="{9787C8DF-8CE4-4A1C-B784-614880CB7583}"/>
          </ac:spMkLst>
        </pc:spChg>
        <pc:spChg chg="add mod">
          <ac:chgData name="Josefine Sacha Johansen" userId="0657ae30-8e6e-489d-ac3b-9e71bbd5a6c7" providerId="ADAL" clId="{4C5E9201-6653-411F-B52F-874BA7808F3B}" dt="2022-02-10T13:45:23.906" v="571"/>
          <ac:spMkLst>
            <pc:docMk/>
            <pc:sldMk cId="232002763" sldId="271"/>
            <ac:spMk id="25" creationId="{43BF1710-B487-41B1-B948-BD1108BBB603}"/>
          </ac:spMkLst>
        </pc:spChg>
        <pc:spChg chg="add mod">
          <ac:chgData name="Josefine Sacha Johansen" userId="0657ae30-8e6e-489d-ac3b-9e71bbd5a6c7" providerId="ADAL" clId="{4C5E9201-6653-411F-B52F-874BA7808F3B}" dt="2022-02-10T13:45:23.906" v="571"/>
          <ac:spMkLst>
            <pc:docMk/>
            <pc:sldMk cId="232002763" sldId="271"/>
            <ac:spMk id="27" creationId="{7652FD5F-1BBE-4A31-B2B8-CB0BED995A8D}"/>
          </ac:spMkLst>
        </pc:spChg>
        <pc:spChg chg="add mod">
          <ac:chgData name="Josefine Sacha Johansen" userId="0657ae30-8e6e-489d-ac3b-9e71bbd5a6c7" providerId="ADAL" clId="{4C5E9201-6653-411F-B52F-874BA7808F3B}" dt="2022-02-10T13:45:23.906" v="571"/>
          <ac:spMkLst>
            <pc:docMk/>
            <pc:sldMk cId="232002763" sldId="271"/>
            <ac:spMk id="28" creationId="{C203738A-C40F-40EE-9FD5-F2A24EDC005C}"/>
          </ac:spMkLst>
        </pc:spChg>
        <pc:spChg chg="add mod">
          <ac:chgData name="Josefine Sacha Johansen" userId="0657ae30-8e6e-489d-ac3b-9e71bbd5a6c7" providerId="ADAL" clId="{4C5E9201-6653-411F-B52F-874BA7808F3B}" dt="2022-02-10T13:46:28.274" v="588"/>
          <ac:spMkLst>
            <pc:docMk/>
            <pc:sldMk cId="232002763" sldId="271"/>
            <ac:spMk id="30" creationId="{232270F0-BCAB-46BA-9131-38523BA6CE89}"/>
          </ac:spMkLst>
        </pc:spChg>
        <pc:spChg chg="del mod">
          <ac:chgData name="Josefine Sacha Johansen" userId="0657ae30-8e6e-489d-ac3b-9e71bbd5a6c7" providerId="ADAL" clId="{4C5E9201-6653-411F-B52F-874BA7808F3B}" dt="2022-02-10T13:45:03.616" v="559" actId="478"/>
          <ac:spMkLst>
            <pc:docMk/>
            <pc:sldMk cId="232002763" sldId="271"/>
            <ac:spMk id="36" creationId="{1804B77E-0869-4082-A6D5-AF9BFB81F61A}"/>
          </ac:spMkLst>
        </pc:spChg>
        <pc:spChg chg="del">
          <ac:chgData name="Josefine Sacha Johansen" userId="0657ae30-8e6e-489d-ac3b-9e71bbd5a6c7" providerId="ADAL" clId="{4C5E9201-6653-411F-B52F-874BA7808F3B}" dt="2022-02-10T13:45:22.574" v="570" actId="478"/>
          <ac:spMkLst>
            <pc:docMk/>
            <pc:sldMk cId="232002763" sldId="271"/>
            <ac:spMk id="37" creationId="{5B4AD024-4EDD-4A1A-8922-CC9113257AD6}"/>
          </ac:spMkLst>
        </pc:spChg>
        <pc:spChg chg="del">
          <ac:chgData name="Josefine Sacha Johansen" userId="0657ae30-8e6e-489d-ac3b-9e71bbd5a6c7" providerId="ADAL" clId="{4C5E9201-6653-411F-B52F-874BA7808F3B}" dt="2022-02-10T13:45:05.255" v="561" actId="478"/>
          <ac:spMkLst>
            <pc:docMk/>
            <pc:sldMk cId="232002763" sldId="271"/>
            <ac:spMk id="38" creationId="{028E9F07-EA98-4483-9755-85D6C96D449A}"/>
          </ac:spMkLst>
        </pc:spChg>
        <pc:spChg chg="del">
          <ac:chgData name="Josefine Sacha Johansen" userId="0657ae30-8e6e-489d-ac3b-9e71bbd5a6c7" providerId="ADAL" clId="{4C5E9201-6653-411F-B52F-874BA7808F3B}" dt="2022-02-10T13:45:04.591" v="560" actId="478"/>
          <ac:spMkLst>
            <pc:docMk/>
            <pc:sldMk cId="232002763" sldId="271"/>
            <ac:spMk id="39" creationId="{8D4AD884-D3EB-4B58-A427-D55E787775E3}"/>
          </ac:spMkLst>
        </pc:spChg>
        <pc:spChg chg="del">
          <ac:chgData name="Josefine Sacha Johansen" userId="0657ae30-8e6e-489d-ac3b-9e71bbd5a6c7" providerId="ADAL" clId="{4C5E9201-6653-411F-B52F-874BA7808F3B}" dt="2022-02-10T13:45:08.802" v="564" actId="478"/>
          <ac:spMkLst>
            <pc:docMk/>
            <pc:sldMk cId="232002763" sldId="271"/>
            <ac:spMk id="40" creationId="{3C97673F-D136-4D3A-968B-C51FDE734B22}"/>
          </ac:spMkLst>
        </pc:spChg>
        <pc:spChg chg="del mod">
          <ac:chgData name="Josefine Sacha Johansen" userId="0657ae30-8e6e-489d-ac3b-9e71bbd5a6c7" providerId="ADAL" clId="{4C5E9201-6653-411F-B52F-874BA7808F3B}" dt="2022-02-10T13:45:07.830" v="563" actId="478"/>
          <ac:spMkLst>
            <pc:docMk/>
            <pc:sldMk cId="232002763" sldId="271"/>
            <ac:spMk id="41" creationId="{AFE85D22-5961-4DB8-8407-0B343AEA0F3D}"/>
          </ac:spMkLst>
        </pc:spChg>
        <pc:spChg chg="del">
          <ac:chgData name="Josefine Sacha Johansen" userId="0657ae30-8e6e-489d-ac3b-9e71bbd5a6c7" providerId="ADAL" clId="{4C5E9201-6653-411F-B52F-874BA7808F3B}" dt="2022-02-10T13:45:21.507" v="569" actId="478"/>
          <ac:spMkLst>
            <pc:docMk/>
            <pc:sldMk cId="232002763" sldId="271"/>
            <ac:spMk id="42" creationId="{A3EC1331-F97F-4A4C-BFF4-9A37B5F6A491}"/>
          </ac:spMkLst>
        </pc:spChg>
        <pc:picChg chg="add del mod">
          <ac:chgData name="Josefine Sacha Johansen" userId="0657ae30-8e6e-489d-ac3b-9e71bbd5a6c7" providerId="ADAL" clId="{4C5E9201-6653-411F-B52F-874BA7808F3B}" dt="2022-02-10T13:45:13.941" v="567" actId="14100"/>
          <ac:picMkLst>
            <pc:docMk/>
            <pc:sldMk cId="232002763" sldId="271"/>
            <ac:picMk id="10" creationId="{23CA65CA-A126-4040-B702-1D655E1F5ADC}"/>
          </ac:picMkLst>
        </pc:picChg>
        <pc:picChg chg="del">
          <ac:chgData name="Josefine Sacha Johansen" userId="0657ae30-8e6e-489d-ac3b-9e71bbd5a6c7" providerId="ADAL" clId="{4C5E9201-6653-411F-B52F-874BA7808F3B}" dt="2022-02-10T13:46:24.971" v="585" actId="478"/>
          <ac:picMkLst>
            <pc:docMk/>
            <pc:sldMk cId="232002763" sldId="271"/>
            <ac:picMk id="11" creationId="{919758DB-FB2C-4B9A-A76C-2C0B286E2BBE}"/>
          </ac:picMkLst>
        </pc:picChg>
        <pc:picChg chg="mod">
          <ac:chgData name="Josefine Sacha Johansen" userId="0657ae30-8e6e-489d-ac3b-9e71bbd5a6c7" providerId="ADAL" clId="{4C5E9201-6653-411F-B52F-874BA7808F3B}" dt="2022-02-10T13:45:18.525" v="568" actId="14100"/>
          <ac:picMkLst>
            <pc:docMk/>
            <pc:sldMk cId="232002763" sldId="271"/>
            <ac:picMk id="22" creationId="{3A2A1078-1972-4211-940E-F50601882CBC}"/>
          </ac:picMkLst>
        </pc:picChg>
        <pc:picChg chg="add mod">
          <ac:chgData name="Josefine Sacha Johansen" userId="0657ae30-8e6e-489d-ac3b-9e71bbd5a6c7" providerId="ADAL" clId="{4C5E9201-6653-411F-B52F-874BA7808F3B}" dt="2022-02-10T13:46:28.274" v="588"/>
          <ac:picMkLst>
            <pc:docMk/>
            <pc:sldMk cId="232002763" sldId="271"/>
            <ac:picMk id="29" creationId="{594A1BE4-6182-4EFA-8A5F-9B17DD939DBA}"/>
          </ac:picMkLst>
        </pc:picChg>
        <pc:picChg chg="add mod">
          <ac:chgData name="Josefine Sacha Johansen" userId="0657ae30-8e6e-489d-ac3b-9e71bbd5a6c7" providerId="ADAL" clId="{4C5E9201-6653-411F-B52F-874BA7808F3B}" dt="2022-02-10T13:46:28.274" v="588"/>
          <ac:picMkLst>
            <pc:docMk/>
            <pc:sldMk cId="232002763" sldId="271"/>
            <ac:picMk id="31" creationId="{CD0EAFB7-2C5A-4C41-BE6A-8EECFD31778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17913-954A-4ED6-9F47-AC0E7B862B25}" type="datetimeFigureOut">
              <a:rPr lang="da-DK" smtClean="0"/>
              <a:t>25-03-2022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341563" y="1143000"/>
            <a:ext cx="2174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BA8CF-0D10-4A1C-8451-89FC915E2E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630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4830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1468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/>
              <a:t>(</a:t>
            </a:r>
            <a:r>
              <a:rPr lang="en-US" b="0" i="1" dirty="0" err="1"/>
              <a:t>Når</a:t>
            </a:r>
            <a:r>
              <a:rPr lang="en-US" b="0" i="1" dirty="0"/>
              <a:t> du </a:t>
            </a:r>
            <a:r>
              <a:rPr lang="en-US" b="0" i="1" dirty="0" err="1"/>
              <a:t>gemmer</a:t>
            </a:r>
            <a:r>
              <a:rPr lang="en-US" b="0" i="1" dirty="0"/>
              <a:t> din flyer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en</a:t>
            </a:r>
            <a:r>
              <a:rPr lang="en-US" b="0" i="1" dirty="0"/>
              <a:t> pdf, </a:t>
            </a:r>
            <a:r>
              <a:rPr lang="en-US" b="0" i="1" dirty="0" err="1"/>
              <a:t>vil</a:t>
            </a:r>
            <a:r>
              <a:rPr lang="en-US" b="0" i="1" dirty="0"/>
              <a:t> det </a:t>
            </a:r>
            <a:r>
              <a:rPr lang="en-US" b="0" i="1" dirty="0" err="1"/>
              <a:t>af</a:t>
            </a:r>
            <a:r>
              <a:rPr lang="en-US" b="0" i="1" dirty="0"/>
              <a:t> </a:t>
            </a:r>
            <a:r>
              <a:rPr lang="en-US" b="0" i="1" dirty="0" err="1"/>
              <a:t>fotoet</a:t>
            </a:r>
            <a:r>
              <a:rPr lang="en-US" b="0" i="1" dirty="0"/>
              <a:t>,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stikker</a:t>
            </a:r>
            <a:r>
              <a:rPr lang="en-US" b="0" i="1" dirty="0"/>
              <a:t> </a:t>
            </a:r>
            <a:r>
              <a:rPr lang="en-US" b="0" i="1" dirty="0" err="1"/>
              <a:t>ud</a:t>
            </a:r>
            <a:r>
              <a:rPr lang="en-US" b="0" i="1" dirty="0"/>
              <a:t> over </a:t>
            </a:r>
            <a:r>
              <a:rPr lang="en-US" b="0" i="1" dirty="0" err="1"/>
              <a:t>præsentationen</a:t>
            </a:r>
            <a:r>
              <a:rPr lang="en-US" b="0" i="1" dirty="0"/>
              <a:t> </a:t>
            </a:r>
            <a:r>
              <a:rPr lang="en-US" b="0" i="1" dirty="0" err="1"/>
              <a:t>forsvinde</a:t>
            </a:r>
            <a:r>
              <a:rPr lang="en-US" b="0" i="1" dirty="0"/>
              <a:t>)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7491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530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5290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/>
              <a:t>(</a:t>
            </a:r>
            <a:r>
              <a:rPr lang="en-US" b="0" i="1" dirty="0" err="1"/>
              <a:t>Når</a:t>
            </a:r>
            <a:r>
              <a:rPr lang="en-US" b="0" i="1" dirty="0"/>
              <a:t> du </a:t>
            </a:r>
            <a:r>
              <a:rPr lang="en-US" b="0" i="1" dirty="0" err="1"/>
              <a:t>gemmer</a:t>
            </a:r>
            <a:r>
              <a:rPr lang="en-US" b="0" i="1" dirty="0"/>
              <a:t> din flyer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en</a:t>
            </a:r>
            <a:r>
              <a:rPr lang="en-US" b="0" i="1" dirty="0"/>
              <a:t> pdf, </a:t>
            </a:r>
            <a:r>
              <a:rPr lang="en-US" b="0" i="1" dirty="0" err="1"/>
              <a:t>vil</a:t>
            </a:r>
            <a:r>
              <a:rPr lang="en-US" b="0" i="1" dirty="0"/>
              <a:t> det </a:t>
            </a:r>
            <a:r>
              <a:rPr lang="en-US" b="0" i="1" dirty="0" err="1"/>
              <a:t>af</a:t>
            </a:r>
            <a:r>
              <a:rPr lang="en-US" b="0" i="1" dirty="0"/>
              <a:t> </a:t>
            </a:r>
            <a:r>
              <a:rPr lang="en-US" b="0" i="1" dirty="0" err="1"/>
              <a:t>fotoet</a:t>
            </a:r>
            <a:r>
              <a:rPr lang="en-US" b="0" i="1" dirty="0"/>
              <a:t>,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stikker</a:t>
            </a:r>
            <a:r>
              <a:rPr lang="en-US" b="0" i="1" dirty="0"/>
              <a:t> </a:t>
            </a:r>
            <a:r>
              <a:rPr lang="en-US" b="0" i="1" dirty="0" err="1"/>
              <a:t>ud</a:t>
            </a:r>
            <a:r>
              <a:rPr lang="en-US" b="0" i="1" dirty="0"/>
              <a:t> over </a:t>
            </a:r>
            <a:r>
              <a:rPr lang="en-US" b="0" i="1" dirty="0" err="1"/>
              <a:t>præsentationen</a:t>
            </a:r>
            <a:r>
              <a:rPr lang="en-US" b="0" i="1" dirty="0"/>
              <a:t> </a:t>
            </a:r>
            <a:r>
              <a:rPr lang="en-US" b="0" i="1" dirty="0" err="1"/>
              <a:t>forsvinde</a:t>
            </a:r>
            <a:r>
              <a:rPr lang="en-US" b="0" i="1" dirty="0"/>
              <a:t>)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8236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4456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/>
              <a:t>(</a:t>
            </a:r>
            <a:r>
              <a:rPr lang="en-US" b="0" i="1" dirty="0" err="1"/>
              <a:t>Når</a:t>
            </a:r>
            <a:r>
              <a:rPr lang="en-US" b="0" i="1" dirty="0"/>
              <a:t> du </a:t>
            </a:r>
            <a:r>
              <a:rPr lang="en-US" b="0" i="1" dirty="0" err="1"/>
              <a:t>gemmer</a:t>
            </a:r>
            <a:r>
              <a:rPr lang="en-US" b="0" i="1" dirty="0"/>
              <a:t> din flyer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en</a:t>
            </a:r>
            <a:r>
              <a:rPr lang="en-US" b="0" i="1" dirty="0"/>
              <a:t> pdf, </a:t>
            </a:r>
            <a:r>
              <a:rPr lang="en-US" b="0" i="1" dirty="0" err="1"/>
              <a:t>vil</a:t>
            </a:r>
            <a:r>
              <a:rPr lang="en-US" b="0" i="1" dirty="0"/>
              <a:t> det </a:t>
            </a:r>
            <a:r>
              <a:rPr lang="en-US" b="0" i="1" dirty="0" err="1"/>
              <a:t>af</a:t>
            </a:r>
            <a:r>
              <a:rPr lang="en-US" b="0" i="1" dirty="0"/>
              <a:t> </a:t>
            </a:r>
            <a:r>
              <a:rPr lang="en-US" b="0" i="1" dirty="0" err="1"/>
              <a:t>fotoet</a:t>
            </a:r>
            <a:r>
              <a:rPr lang="en-US" b="0" i="1" dirty="0"/>
              <a:t>,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stikker</a:t>
            </a:r>
            <a:r>
              <a:rPr lang="en-US" b="0" i="1" dirty="0"/>
              <a:t> </a:t>
            </a:r>
            <a:r>
              <a:rPr lang="en-US" b="0" i="1" dirty="0" err="1"/>
              <a:t>ud</a:t>
            </a:r>
            <a:r>
              <a:rPr lang="en-US" b="0" i="1" dirty="0"/>
              <a:t> over </a:t>
            </a:r>
            <a:r>
              <a:rPr lang="en-US" b="0" i="1" dirty="0" err="1"/>
              <a:t>præsentationen</a:t>
            </a:r>
            <a:r>
              <a:rPr lang="en-US" b="0" i="1" dirty="0"/>
              <a:t> </a:t>
            </a:r>
            <a:r>
              <a:rPr lang="en-US" b="0" i="1" dirty="0" err="1"/>
              <a:t>forsvinde</a:t>
            </a:r>
            <a:r>
              <a:rPr lang="en-US" b="0" i="1" dirty="0"/>
              <a:t>)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4630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1453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3847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/>
              <a:t>(</a:t>
            </a:r>
            <a:r>
              <a:rPr lang="en-US" b="0" i="1" dirty="0" err="1"/>
              <a:t>Når</a:t>
            </a:r>
            <a:r>
              <a:rPr lang="en-US" b="0" i="1" dirty="0"/>
              <a:t> du </a:t>
            </a:r>
            <a:r>
              <a:rPr lang="en-US" b="0" i="1" dirty="0" err="1"/>
              <a:t>gemmer</a:t>
            </a:r>
            <a:r>
              <a:rPr lang="en-US" b="0" i="1" dirty="0"/>
              <a:t> din flyer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en</a:t>
            </a:r>
            <a:r>
              <a:rPr lang="en-US" b="0" i="1" dirty="0"/>
              <a:t> pdf, </a:t>
            </a:r>
            <a:r>
              <a:rPr lang="en-US" b="0" i="1" dirty="0" err="1"/>
              <a:t>vil</a:t>
            </a:r>
            <a:r>
              <a:rPr lang="en-US" b="0" i="1" dirty="0"/>
              <a:t> det </a:t>
            </a:r>
            <a:r>
              <a:rPr lang="en-US" b="0" i="1" dirty="0" err="1"/>
              <a:t>af</a:t>
            </a:r>
            <a:r>
              <a:rPr lang="en-US" b="0" i="1" dirty="0"/>
              <a:t> </a:t>
            </a:r>
            <a:r>
              <a:rPr lang="en-US" b="0" i="1" dirty="0" err="1"/>
              <a:t>fotoet</a:t>
            </a:r>
            <a:r>
              <a:rPr lang="en-US" b="0" i="1" dirty="0"/>
              <a:t>,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stikker</a:t>
            </a:r>
            <a:r>
              <a:rPr lang="en-US" b="0" i="1" dirty="0"/>
              <a:t> </a:t>
            </a:r>
            <a:r>
              <a:rPr lang="en-US" b="0" i="1" dirty="0" err="1"/>
              <a:t>ud</a:t>
            </a:r>
            <a:r>
              <a:rPr lang="en-US" b="0" i="1" dirty="0"/>
              <a:t> over </a:t>
            </a:r>
            <a:r>
              <a:rPr lang="en-US" b="0" i="1" dirty="0" err="1"/>
              <a:t>præsentationen</a:t>
            </a:r>
            <a:r>
              <a:rPr lang="en-US" b="0" i="1" dirty="0"/>
              <a:t> </a:t>
            </a:r>
            <a:r>
              <a:rPr lang="en-US" b="0" i="1" dirty="0" err="1"/>
              <a:t>forsvinde</a:t>
            </a:r>
            <a:r>
              <a:rPr lang="en-US" b="0" i="1" dirty="0"/>
              <a:t>)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5542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9354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8669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/>
              <a:t>(</a:t>
            </a:r>
            <a:r>
              <a:rPr lang="en-US" b="0" i="1" dirty="0" err="1"/>
              <a:t>Når</a:t>
            </a:r>
            <a:r>
              <a:rPr lang="en-US" b="0" i="1" dirty="0"/>
              <a:t> du </a:t>
            </a:r>
            <a:r>
              <a:rPr lang="en-US" b="0" i="1" dirty="0" err="1"/>
              <a:t>gemmer</a:t>
            </a:r>
            <a:r>
              <a:rPr lang="en-US" b="0" i="1" dirty="0"/>
              <a:t> din flyer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en</a:t>
            </a:r>
            <a:r>
              <a:rPr lang="en-US" b="0" i="1" dirty="0"/>
              <a:t> pdf, </a:t>
            </a:r>
            <a:r>
              <a:rPr lang="en-US" b="0" i="1" dirty="0" err="1"/>
              <a:t>vil</a:t>
            </a:r>
            <a:r>
              <a:rPr lang="en-US" b="0" i="1" dirty="0"/>
              <a:t> det </a:t>
            </a:r>
            <a:r>
              <a:rPr lang="en-US" b="0" i="1" dirty="0" err="1"/>
              <a:t>af</a:t>
            </a:r>
            <a:r>
              <a:rPr lang="en-US" b="0" i="1" dirty="0"/>
              <a:t> </a:t>
            </a:r>
            <a:r>
              <a:rPr lang="en-US" b="0" i="1" dirty="0" err="1"/>
              <a:t>fotoet</a:t>
            </a:r>
            <a:r>
              <a:rPr lang="en-US" b="0" i="1" dirty="0"/>
              <a:t>,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stikker</a:t>
            </a:r>
            <a:r>
              <a:rPr lang="en-US" b="0" i="1" dirty="0"/>
              <a:t> </a:t>
            </a:r>
            <a:r>
              <a:rPr lang="en-US" b="0" i="1" dirty="0" err="1"/>
              <a:t>ud</a:t>
            </a:r>
            <a:r>
              <a:rPr lang="en-US" b="0" i="1" dirty="0"/>
              <a:t> over </a:t>
            </a:r>
            <a:r>
              <a:rPr lang="en-US" b="0" i="1" dirty="0" err="1"/>
              <a:t>præsentationen</a:t>
            </a:r>
            <a:r>
              <a:rPr lang="en-US" b="0" i="1" dirty="0"/>
              <a:t> </a:t>
            </a:r>
            <a:r>
              <a:rPr lang="en-US" b="0" i="1" dirty="0" err="1"/>
              <a:t>forsvinde</a:t>
            </a:r>
            <a:r>
              <a:rPr lang="en-US" b="0" i="1" dirty="0"/>
              <a:t>)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5268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37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25-03-2022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232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25-03-2022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441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25-03-2022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567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25-03-2022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398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25-03-2022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718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25-03-2022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83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25-03-2022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500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25-03-2022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806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25-03-2022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385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25-03-2022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105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25-03-2022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180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3DB5F-A5E5-46CE-9748-FF753205DA6A}" type="datetimeFigureOut">
              <a:rPr lang="da-DK" smtClean="0"/>
              <a:t>25-03-2022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107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6075" y="364632"/>
            <a:ext cx="1835499" cy="91391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CFCAC17-C3F4-43D4-AC9C-84F5D9BE47D3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5D2D22C-6FFE-44EE-A210-9C0EDE19E67B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F550ECE-E3C9-4E3B-B467-A9038A5DB6A7}"/>
              </a:ext>
            </a:extLst>
          </p:cNvPr>
          <p:cNvSpPr txBox="1"/>
          <p:nvPr/>
        </p:nvSpPr>
        <p:spPr>
          <a:xfrm>
            <a:off x="-237954" y="6180776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F11C664-04B0-409B-AD96-1A58A1A2698C}"/>
              </a:ext>
            </a:extLst>
          </p:cNvPr>
          <p:cNvSpPr txBox="1"/>
          <p:nvPr/>
        </p:nvSpPr>
        <p:spPr>
          <a:xfrm>
            <a:off x="-237953" y="464653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6B08AA1-91BD-400E-971F-75409DECA3FB}"/>
              </a:ext>
            </a:extLst>
          </p:cNvPr>
          <p:cNvSpPr>
            <a:spLocks/>
          </p:cNvSpPr>
          <p:nvPr/>
        </p:nvSpPr>
        <p:spPr>
          <a:xfrm>
            <a:off x="422971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B16AE966-F8B7-47FE-BB76-DF3A6119871E}"/>
              </a:ext>
            </a:extLst>
          </p:cNvPr>
          <p:cNvSpPr>
            <a:spLocks/>
          </p:cNvSpPr>
          <p:nvPr/>
        </p:nvSpPr>
        <p:spPr>
          <a:xfrm>
            <a:off x="2744679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3238018-B605-4418-AC5D-20E3126CF0E6}"/>
              </a:ext>
            </a:extLst>
          </p:cNvPr>
          <p:cNvSpPr>
            <a:spLocks/>
          </p:cNvSpPr>
          <p:nvPr/>
        </p:nvSpPr>
        <p:spPr>
          <a:xfrm>
            <a:off x="198075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3E65B52-2CCC-4F64-A64D-FD8C3CCC2A56}"/>
              </a:ext>
            </a:extLst>
          </p:cNvPr>
          <p:cNvSpPr>
            <a:spLocks/>
          </p:cNvSpPr>
          <p:nvPr/>
        </p:nvSpPr>
        <p:spPr>
          <a:xfrm>
            <a:off x="1899357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1C7F62DB-6D17-46E5-B93D-6F0CBB12CFBA}"/>
              </a:ext>
            </a:extLst>
          </p:cNvPr>
          <p:cNvSpPr>
            <a:spLocks/>
          </p:cNvSpPr>
          <p:nvPr/>
        </p:nvSpPr>
        <p:spPr>
          <a:xfrm>
            <a:off x="3605459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37" name="Billede 36">
            <a:extLst>
              <a:ext uri="{FF2B5EF4-FFF2-40B4-BE49-F238E27FC236}">
                <a16:creationId xmlns:a16="http://schemas.microsoft.com/office/drawing/2014/main" id="{6A162E0C-362F-42CB-928F-0B3E2DFEEF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" b="32872"/>
          <a:stretch/>
        </p:blipFill>
        <p:spPr>
          <a:xfrm>
            <a:off x="920910" y="2688934"/>
            <a:ext cx="2015115" cy="1977982"/>
          </a:xfrm>
          <a:prstGeom prst="ellipse">
            <a:avLst/>
          </a:prstGeom>
        </p:spPr>
      </p:pic>
      <p:pic>
        <p:nvPicPr>
          <p:cNvPr id="36" name="Billede 35" descr="Et billede, der indeholder person, indendørs, bygning, spil&#10;&#10;Automatisk genereret beskrivelse">
            <a:extLst>
              <a:ext uri="{FF2B5EF4-FFF2-40B4-BE49-F238E27FC236}">
                <a16:creationId xmlns:a16="http://schemas.microsoft.com/office/drawing/2014/main" id="{FD6DF474-1BBE-4BE0-973E-2D3F7B3073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6"/>
          <a:stretch/>
        </p:blipFill>
        <p:spPr>
          <a:xfrm>
            <a:off x="2463664" y="2680729"/>
            <a:ext cx="1967386" cy="1986187"/>
          </a:xfrm>
          <a:prstGeom prst="ellipse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F5EA5388-6476-4CF0-B3F4-A9D0BAB0777C}"/>
              </a:ext>
            </a:extLst>
          </p:cNvPr>
          <p:cNvSpPr txBox="1"/>
          <p:nvPr/>
        </p:nvSpPr>
        <p:spPr>
          <a:xfrm>
            <a:off x="-237953" y="1355486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id="{E27AEF1A-EF26-430D-A0C7-2E15823D9C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39" y="6817879"/>
            <a:ext cx="874930" cy="547894"/>
          </a:xfrm>
          <a:prstGeom prst="rect">
            <a:avLst/>
          </a:prstGeom>
        </p:spPr>
      </p:pic>
      <p:sp>
        <p:nvSpPr>
          <p:cNvPr id="29" name="Tekstfelt 28">
            <a:extLst>
              <a:ext uri="{FF2B5EF4-FFF2-40B4-BE49-F238E27FC236}">
                <a16:creationId xmlns:a16="http://schemas.microsoft.com/office/drawing/2014/main" id="{0AF277A7-3FD8-42A1-BE8D-D4290712BF1D}"/>
              </a:ext>
            </a:extLst>
          </p:cNvPr>
          <p:cNvSpPr txBox="1"/>
          <p:nvPr/>
        </p:nvSpPr>
        <p:spPr>
          <a:xfrm>
            <a:off x="920910" y="6729143"/>
            <a:ext cx="3628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0" name="Billede 29">
            <a:extLst>
              <a:ext uri="{FF2B5EF4-FFF2-40B4-BE49-F238E27FC236}">
                <a16:creationId xmlns:a16="http://schemas.microsoft.com/office/drawing/2014/main" id="{92734B08-0AB5-416E-B4B0-E01EB6FD9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" y="6657812"/>
            <a:ext cx="681429" cy="7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71FF3348-8818-41B5-BBF0-EE9EEC59D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6075" y="364632"/>
            <a:ext cx="1835499" cy="913910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BB312F34-08A7-4EB1-83DC-6C2D575904E4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E74B4877-9A2C-424A-94A9-1E70AC0994E6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9D45C4B0-0A45-4D0D-A5FB-8F68E2EE13C8}"/>
              </a:ext>
            </a:extLst>
          </p:cNvPr>
          <p:cNvSpPr txBox="1"/>
          <p:nvPr/>
        </p:nvSpPr>
        <p:spPr>
          <a:xfrm>
            <a:off x="-237954" y="6180776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EFTERÅRSFERIEN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7F7BEDDB-BDE1-4867-98F9-A816EB44FB9C}"/>
              </a:ext>
            </a:extLst>
          </p:cNvPr>
          <p:cNvSpPr txBox="1"/>
          <p:nvPr/>
        </p:nvSpPr>
        <p:spPr>
          <a:xfrm>
            <a:off x="-237953" y="464653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9DFA8F4-6D6B-443A-BE26-F6D70F2F8F8D}"/>
              </a:ext>
            </a:extLst>
          </p:cNvPr>
          <p:cNvSpPr>
            <a:spLocks/>
          </p:cNvSpPr>
          <p:nvPr/>
        </p:nvSpPr>
        <p:spPr>
          <a:xfrm>
            <a:off x="422971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56AFFDA-CA22-49EE-A609-54DD89BF7C93}"/>
              </a:ext>
            </a:extLst>
          </p:cNvPr>
          <p:cNvSpPr>
            <a:spLocks/>
          </p:cNvSpPr>
          <p:nvPr/>
        </p:nvSpPr>
        <p:spPr>
          <a:xfrm>
            <a:off x="2744679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1CA4960-979A-4F6B-AA8D-3F4BAE8EB7EE}"/>
              </a:ext>
            </a:extLst>
          </p:cNvPr>
          <p:cNvSpPr>
            <a:spLocks/>
          </p:cNvSpPr>
          <p:nvPr/>
        </p:nvSpPr>
        <p:spPr>
          <a:xfrm>
            <a:off x="198075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DB9E1E1-BF5C-4159-8AB7-4822D8FA16E4}"/>
              </a:ext>
            </a:extLst>
          </p:cNvPr>
          <p:cNvSpPr>
            <a:spLocks/>
          </p:cNvSpPr>
          <p:nvPr/>
        </p:nvSpPr>
        <p:spPr>
          <a:xfrm>
            <a:off x="1899357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FF4C1C90-DD8C-41DB-AE91-49D30F680B82}"/>
              </a:ext>
            </a:extLst>
          </p:cNvPr>
          <p:cNvSpPr>
            <a:spLocks/>
          </p:cNvSpPr>
          <p:nvPr/>
        </p:nvSpPr>
        <p:spPr>
          <a:xfrm>
            <a:off x="3605459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32" name="Billede 31">
            <a:extLst>
              <a:ext uri="{FF2B5EF4-FFF2-40B4-BE49-F238E27FC236}">
                <a16:creationId xmlns:a16="http://schemas.microsoft.com/office/drawing/2014/main" id="{3AF73671-AD26-4609-9112-755D8BD8AA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" b="32872"/>
          <a:stretch/>
        </p:blipFill>
        <p:spPr>
          <a:xfrm>
            <a:off x="920910" y="2688934"/>
            <a:ext cx="2015115" cy="1977982"/>
          </a:xfrm>
          <a:prstGeom prst="ellipse">
            <a:avLst/>
          </a:prstGeom>
        </p:spPr>
      </p:pic>
      <p:pic>
        <p:nvPicPr>
          <p:cNvPr id="33" name="Billede 32" descr="Et billede, der indeholder person, indendørs, bygning, spil&#10;&#10;Automatisk genereret beskrivelse">
            <a:extLst>
              <a:ext uri="{FF2B5EF4-FFF2-40B4-BE49-F238E27FC236}">
                <a16:creationId xmlns:a16="http://schemas.microsoft.com/office/drawing/2014/main" id="{85035627-FBCC-46F1-A05B-6696A40D4A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6"/>
          <a:stretch/>
        </p:blipFill>
        <p:spPr>
          <a:xfrm>
            <a:off x="2463664" y="2680729"/>
            <a:ext cx="1967386" cy="1986187"/>
          </a:xfrm>
          <a:prstGeom prst="ellipse">
            <a:avLst/>
          </a:prstGeom>
        </p:spPr>
      </p:pic>
      <p:sp>
        <p:nvSpPr>
          <p:cNvPr id="34" name="Tekstfelt 33">
            <a:extLst>
              <a:ext uri="{FF2B5EF4-FFF2-40B4-BE49-F238E27FC236}">
                <a16:creationId xmlns:a16="http://schemas.microsoft.com/office/drawing/2014/main" id="{382AE648-54CD-4827-93D5-3CE3607E98ED}"/>
              </a:ext>
            </a:extLst>
          </p:cNvPr>
          <p:cNvSpPr txBox="1"/>
          <p:nvPr/>
        </p:nvSpPr>
        <p:spPr>
          <a:xfrm>
            <a:off x="-237953" y="1355486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EFTERÅRSFERIEN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6" name="Billede 45">
            <a:extLst>
              <a:ext uri="{FF2B5EF4-FFF2-40B4-BE49-F238E27FC236}">
                <a16:creationId xmlns:a16="http://schemas.microsoft.com/office/drawing/2014/main" id="{AC289F6C-8355-485B-B371-31544A48F1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39" y="6817879"/>
            <a:ext cx="874930" cy="547894"/>
          </a:xfrm>
          <a:prstGeom prst="rect">
            <a:avLst/>
          </a:prstGeom>
        </p:spPr>
      </p:pic>
      <p:sp>
        <p:nvSpPr>
          <p:cNvPr id="47" name="Tekstfelt 46">
            <a:extLst>
              <a:ext uri="{FF2B5EF4-FFF2-40B4-BE49-F238E27FC236}">
                <a16:creationId xmlns:a16="http://schemas.microsoft.com/office/drawing/2014/main" id="{C59148CB-9026-45EB-9251-3C0AAA7326A4}"/>
              </a:ext>
            </a:extLst>
          </p:cNvPr>
          <p:cNvSpPr txBox="1"/>
          <p:nvPr/>
        </p:nvSpPr>
        <p:spPr>
          <a:xfrm>
            <a:off x="920910" y="6729143"/>
            <a:ext cx="3628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48" name="Billede 47">
            <a:extLst>
              <a:ext uri="{FF2B5EF4-FFF2-40B4-BE49-F238E27FC236}">
                <a16:creationId xmlns:a16="http://schemas.microsoft.com/office/drawing/2014/main" id="{A698B4C1-ECF6-4D3E-B76E-AA4D6DCE6D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" y="6657812"/>
            <a:ext cx="681429" cy="7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0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5"/>
          <a:stretch/>
        </p:blipFill>
        <p:spPr>
          <a:xfrm>
            <a:off x="-189116" y="2266811"/>
            <a:ext cx="5705873" cy="4938026"/>
          </a:xfrm>
          <a:prstGeom prst="rect">
            <a:avLst/>
          </a:prstGeom>
        </p:spPr>
      </p:pic>
      <p:pic>
        <p:nvPicPr>
          <p:cNvPr id="10" name="Billede 9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F0FB5C62-A2CB-468C-86EF-20374ABF2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39265"/>
            <a:ext cx="5374783" cy="7784541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A50771F9-ACAF-4245-9B51-69AF5D0125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3083"/>
            <a:ext cx="5374782" cy="898737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46075" y="364632"/>
            <a:ext cx="1835499" cy="913910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8A235298-A2FC-405B-A0A2-66ED096281C1}"/>
              </a:ext>
            </a:extLst>
          </p:cNvPr>
          <p:cNvSpPr txBox="1"/>
          <p:nvPr/>
        </p:nvSpPr>
        <p:spPr>
          <a:xfrm>
            <a:off x="-237953" y="1355486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EFTERÅRSFERIEN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E9CD4FD3-ED8E-446C-8140-D88557126402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64570390-0EBB-41FF-9A92-C4B56CADCD95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FEBBA1C9-08C0-4983-A0FA-E5821CAC95F6}"/>
              </a:ext>
            </a:extLst>
          </p:cNvPr>
          <p:cNvSpPr txBox="1"/>
          <p:nvPr/>
        </p:nvSpPr>
        <p:spPr>
          <a:xfrm>
            <a:off x="-237953" y="480982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50C638B7-88D7-4C06-8E40-51396DA8FC2D}"/>
              </a:ext>
            </a:extLst>
          </p:cNvPr>
          <p:cNvSpPr txBox="1"/>
          <p:nvPr/>
        </p:nvSpPr>
        <p:spPr>
          <a:xfrm>
            <a:off x="-236249" y="6253037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299B368-138E-4AC0-B0C8-29C7EF6CFBEF}"/>
              </a:ext>
            </a:extLst>
          </p:cNvPr>
          <p:cNvSpPr>
            <a:spLocks/>
          </p:cNvSpPr>
          <p:nvPr/>
        </p:nvSpPr>
        <p:spPr>
          <a:xfrm>
            <a:off x="493015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6E34C4C1-FD5B-48C3-804C-B89707A65F89}"/>
              </a:ext>
            </a:extLst>
          </p:cNvPr>
          <p:cNvSpPr>
            <a:spLocks/>
          </p:cNvSpPr>
          <p:nvPr/>
        </p:nvSpPr>
        <p:spPr>
          <a:xfrm>
            <a:off x="2793290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6BFD7F89-1D46-4C28-AF1A-52562DE90C85}"/>
              </a:ext>
            </a:extLst>
          </p:cNvPr>
          <p:cNvSpPr>
            <a:spLocks/>
          </p:cNvSpPr>
          <p:nvPr/>
        </p:nvSpPr>
        <p:spPr>
          <a:xfrm>
            <a:off x="198067" y="5685102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8203222-E76F-4F6C-9DB9-CE706FB8ACBD}"/>
              </a:ext>
            </a:extLst>
          </p:cNvPr>
          <p:cNvSpPr>
            <a:spLocks/>
          </p:cNvSpPr>
          <p:nvPr/>
        </p:nvSpPr>
        <p:spPr>
          <a:xfrm>
            <a:off x="1889821" y="5684571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B479F5CB-221A-49DF-A981-1F1A726562C5}"/>
              </a:ext>
            </a:extLst>
          </p:cNvPr>
          <p:cNvSpPr>
            <a:spLocks/>
          </p:cNvSpPr>
          <p:nvPr/>
        </p:nvSpPr>
        <p:spPr>
          <a:xfrm>
            <a:off x="3581575" y="5677736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34" name="Billede 33">
            <a:extLst>
              <a:ext uri="{FF2B5EF4-FFF2-40B4-BE49-F238E27FC236}">
                <a16:creationId xmlns:a16="http://schemas.microsoft.com/office/drawing/2014/main" id="{B37C8AEB-EF88-477D-807F-95888E9600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0" y="6852420"/>
            <a:ext cx="825268" cy="516795"/>
          </a:xfrm>
          <a:prstGeom prst="rect">
            <a:avLst/>
          </a:prstGeom>
        </p:spPr>
      </p:pic>
      <p:sp>
        <p:nvSpPr>
          <p:cNvPr id="35" name="Tekstfelt 34">
            <a:extLst>
              <a:ext uri="{FF2B5EF4-FFF2-40B4-BE49-F238E27FC236}">
                <a16:creationId xmlns:a16="http://schemas.microsoft.com/office/drawing/2014/main" id="{B4D3746F-D982-4FA3-A0A6-8DC99887B679}"/>
              </a:ext>
            </a:extLst>
          </p:cNvPr>
          <p:cNvSpPr txBox="1"/>
          <p:nvPr/>
        </p:nvSpPr>
        <p:spPr>
          <a:xfrm>
            <a:off x="924745" y="6763922"/>
            <a:ext cx="3628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6" name="Billede 35">
            <a:extLst>
              <a:ext uri="{FF2B5EF4-FFF2-40B4-BE49-F238E27FC236}">
                <a16:creationId xmlns:a16="http://schemas.microsoft.com/office/drawing/2014/main" id="{3A275B50-D434-4E8E-A784-25C4AEA7A4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4" y="6707162"/>
            <a:ext cx="634158" cy="6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6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6928" r="3700" b="35335"/>
          <a:stretch/>
        </p:blipFill>
        <p:spPr>
          <a:xfrm>
            <a:off x="-1" y="0"/>
            <a:ext cx="5363110" cy="494174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23CA65CA-A126-4040-B702-1D655E1F5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40" y="1620983"/>
            <a:ext cx="5372849" cy="911606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46075" y="2772663"/>
            <a:ext cx="1835499" cy="913910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57FCA289-3ADB-4C11-987C-D1237ED5183C}"/>
              </a:ext>
            </a:extLst>
          </p:cNvPr>
          <p:cNvSpPr txBox="1"/>
          <p:nvPr/>
        </p:nvSpPr>
        <p:spPr>
          <a:xfrm>
            <a:off x="-237953" y="3794459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EFTERÅRSFERIEN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7A6C096F-4774-4F3F-9ABE-30F391DB7C97}"/>
              </a:ext>
            </a:extLst>
          </p:cNvPr>
          <p:cNvSpPr txBox="1"/>
          <p:nvPr/>
        </p:nvSpPr>
        <p:spPr>
          <a:xfrm>
            <a:off x="-237950" y="4210675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6E35B88F-6D91-48CD-8948-A6594C4253C6}"/>
              </a:ext>
            </a:extLst>
          </p:cNvPr>
          <p:cNvSpPr txBox="1"/>
          <p:nvPr/>
        </p:nvSpPr>
        <p:spPr>
          <a:xfrm>
            <a:off x="-237951" y="4673445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FC8F0C29-ABC5-4370-B05F-F329DDB013C9}"/>
              </a:ext>
            </a:extLst>
          </p:cNvPr>
          <p:cNvSpPr txBox="1"/>
          <p:nvPr/>
        </p:nvSpPr>
        <p:spPr>
          <a:xfrm>
            <a:off x="-237953" y="4966152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10F3637F-17B2-446F-88B4-EFBD6C52736F}"/>
              </a:ext>
            </a:extLst>
          </p:cNvPr>
          <p:cNvSpPr txBox="1"/>
          <p:nvPr/>
        </p:nvSpPr>
        <p:spPr>
          <a:xfrm>
            <a:off x="-237952" y="6394590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BFCB60A-9684-4DA4-B04E-75B822724F50}"/>
              </a:ext>
            </a:extLst>
          </p:cNvPr>
          <p:cNvSpPr>
            <a:spLocks/>
          </p:cNvSpPr>
          <p:nvPr/>
        </p:nvSpPr>
        <p:spPr>
          <a:xfrm>
            <a:off x="452659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787C8DF-8CE4-4A1C-B784-614880CB7583}"/>
              </a:ext>
            </a:extLst>
          </p:cNvPr>
          <p:cNvSpPr>
            <a:spLocks/>
          </p:cNvSpPr>
          <p:nvPr/>
        </p:nvSpPr>
        <p:spPr>
          <a:xfrm>
            <a:off x="2763778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3BF1710-B487-41B1-B948-BD1108BBB603}"/>
              </a:ext>
            </a:extLst>
          </p:cNvPr>
          <p:cNvSpPr>
            <a:spLocks/>
          </p:cNvSpPr>
          <p:nvPr/>
        </p:nvSpPr>
        <p:spPr>
          <a:xfrm>
            <a:off x="248874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652FD5F-1BBE-4A31-B2B8-CB0BED995A8D}"/>
              </a:ext>
            </a:extLst>
          </p:cNvPr>
          <p:cNvSpPr>
            <a:spLocks/>
          </p:cNvSpPr>
          <p:nvPr/>
        </p:nvSpPr>
        <p:spPr>
          <a:xfrm>
            <a:off x="1935685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C203738A-C40F-40EE-9FD5-F2A24EDC005C}"/>
              </a:ext>
            </a:extLst>
          </p:cNvPr>
          <p:cNvSpPr>
            <a:spLocks/>
          </p:cNvSpPr>
          <p:nvPr/>
        </p:nvSpPr>
        <p:spPr>
          <a:xfrm>
            <a:off x="3622496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29" name="Billede 28">
            <a:extLst>
              <a:ext uri="{FF2B5EF4-FFF2-40B4-BE49-F238E27FC236}">
                <a16:creationId xmlns:a16="http://schemas.microsoft.com/office/drawing/2014/main" id="{594A1BE4-6182-4EFA-8A5F-9B17DD939D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0" y="6852420"/>
            <a:ext cx="825268" cy="516795"/>
          </a:xfrm>
          <a:prstGeom prst="rect">
            <a:avLst/>
          </a:prstGeom>
        </p:spPr>
      </p:pic>
      <p:sp>
        <p:nvSpPr>
          <p:cNvPr id="30" name="Tekstfelt 29">
            <a:extLst>
              <a:ext uri="{FF2B5EF4-FFF2-40B4-BE49-F238E27FC236}">
                <a16:creationId xmlns:a16="http://schemas.microsoft.com/office/drawing/2014/main" id="{232270F0-BCAB-46BA-9131-38523BA6CE89}"/>
              </a:ext>
            </a:extLst>
          </p:cNvPr>
          <p:cNvSpPr txBox="1"/>
          <p:nvPr/>
        </p:nvSpPr>
        <p:spPr>
          <a:xfrm>
            <a:off x="924745" y="6763922"/>
            <a:ext cx="3628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CD0EAFB7-2C5A-4C41-BE6A-8EECFD3177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4" y="6707162"/>
            <a:ext cx="634158" cy="6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CD2A7AA9-A382-49E5-AB60-B4675C9AC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6075" y="364632"/>
            <a:ext cx="1835499" cy="913910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88A2F604-45DF-4139-AEA0-078BF426E913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5C262A8-F1B5-4642-8934-35795F39B846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9827FE24-5C33-457F-B2E2-E08D818A7713}"/>
              </a:ext>
            </a:extLst>
          </p:cNvPr>
          <p:cNvSpPr txBox="1"/>
          <p:nvPr/>
        </p:nvSpPr>
        <p:spPr>
          <a:xfrm>
            <a:off x="-237954" y="6180776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JULEFERIEN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98C6F63A-BBD1-4FA1-9477-F8DAC317102F}"/>
              </a:ext>
            </a:extLst>
          </p:cNvPr>
          <p:cNvSpPr txBox="1"/>
          <p:nvPr/>
        </p:nvSpPr>
        <p:spPr>
          <a:xfrm>
            <a:off x="-237953" y="464653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0E7BFD75-5C5B-47F4-967A-9AD8FBDA0637}"/>
              </a:ext>
            </a:extLst>
          </p:cNvPr>
          <p:cNvSpPr>
            <a:spLocks/>
          </p:cNvSpPr>
          <p:nvPr/>
        </p:nvSpPr>
        <p:spPr>
          <a:xfrm>
            <a:off x="422971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ECE64551-3EAC-4F08-A1CF-6C776E5D7225}"/>
              </a:ext>
            </a:extLst>
          </p:cNvPr>
          <p:cNvSpPr>
            <a:spLocks/>
          </p:cNvSpPr>
          <p:nvPr/>
        </p:nvSpPr>
        <p:spPr>
          <a:xfrm>
            <a:off x="2744679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61934C2A-61CD-45B7-BF91-096D69AAA647}"/>
              </a:ext>
            </a:extLst>
          </p:cNvPr>
          <p:cNvSpPr>
            <a:spLocks/>
          </p:cNvSpPr>
          <p:nvPr/>
        </p:nvSpPr>
        <p:spPr>
          <a:xfrm>
            <a:off x="198075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F23BF76-6270-4D16-B1A5-2E2369429AA0}"/>
              </a:ext>
            </a:extLst>
          </p:cNvPr>
          <p:cNvSpPr>
            <a:spLocks/>
          </p:cNvSpPr>
          <p:nvPr/>
        </p:nvSpPr>
        <p:spPr>
          <a:xfrm>
            <a:off x="1899357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A4E4EB12-D2B1-45AA-B666-64CC00C60E06}"/>
              </a:ext>
            </a:extLst>
          </p:cNvPr>
          <p:cNvSpPr>
            <a:spLocks/>
          </p:cNvSpPr>
          <p:nvPr/>
        </p:nvSpPr>
        <p:spPr>
          <a:xfrm>
            <a:off x="3605459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32" name="Billede 31">
            <a:extLst>
              <a:ext uri="{FF2B5EF4-FFF2-40B4-BE49-F238E27FC236}">
                <a16:creationId xmlns:a16="http://schemas.microsoft.com/office/drawing/2014/main" id="{0A0A6578-90AD-4154-AF75-C112238560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" b="32872"/>
          <a:stretch/>
        </p:blipFill>
        <p:spPr>
          <a:xfrm>
            <a:off x="920910" y="2688934"/>
            <a:ext cx="2015115" cy="1977982"/>
          </a:xfrm>
          <a:prstGeom prst="ellipse">
            <a:avLst/>
          </a:prstGeom>
        </p:spPr>
      </p:pic>
      <p:pic>
        <p:nvPicPr>
          <p:cNvPr id="33" name="Billede 32" descr="Et billede, der indeholder person, indendørs, bygning, spil&#10;&#10;Automatisk genereret beskrivelse">
            <a:extLst>
              <a:ext uri="{FF2B5EF4-FFF2-40B4-BE49-F238E27FC236}">
                <a16:creationId xmlns:a16="http://schemas.microsoft.com/office/drawing/2014/main" id="{851EF576-A632-4595-A6BB-A6DB011F96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6"/>
          <a:stretch/>
        </p:blipFill>
        <p:spPr>
          <a:xfrm>
            <a:off x="2463664" y="2680729"/>
            <a:ext cx="1967386" cy="1986187"/>
          </a:xfrm>
          <a:prstGeom prst="ellipse">
            <a:avLst/>
          </a:prstGeom>
        </p:spPr>
      </p:pic>
      <p:sp>
        <p:nvSpPr>
          <p:cNvPr id="34" name="Tekstfelt 33">
            <a:extLst>
              <a:ext uri="{FF2B5EF4-FFF2-40B4-BE49-F238E27FC236}">
                <a16:creationId xmlns:a16="http://schemas.microsoft.com/office/drawing/2014/main" id="{66EE5C4F-538C-42EA-9AE6-90F5B9F46619}"/>
              </a:ext>
            </a:extLst>
          </p:cNvPr>
          <p:cNvSpPr txBox="1"/>
          <p:nvPr/>
        </p:nvSpPr>
        <p:spPr>
          <a:xfrm>
            <a:off x="-237953" y="1355486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JULEFERIEN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6" name="Billede 45">
            <a:extLst>
              <a:ext uri="{FF2B5EF4-FFF2-40B4-BE49-F238E27FC236}">
                <a16:creationId xmlns:a16="http://schemas.microsoft.com/office/drawing/2014/main" id="{B99E8CE9-9A40-4A4A-9969-277C308198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39" y="6817879"/>
            <a:ext cx="874930" cy="547894"/>
          </a:xfrm>
          <a:prstGeom prst="rect">
            <a:avLst/>
          </a:prstGeom>
        </p:spPr>
      </p:pic>
      <p:sp>
        <p:nvSpPr>
          <p:cNvPr id="47" name="Tekstfelt 46">
            <a:extLst>
              <a:ext uri="{FF2B5EF4-FFF2-40B4-BE49-F238E27FC236}">
                <a16:creationId xmlns:a16="http://schemas.microsoft.com/office/drawing/2014/main" id="{91308AB0-7696-4E4D-85BF-8D9C61E83A3D}"/>
              </a:ext>
            </a:extLst>
          </p:cNvPr>
          <p:cNvSpPr txBox="1"/>
          <p:nvPr/>
        </p:nvSpPr>
        <p:spPr>
          <a:xfrm>
            <a:off x="920910" y="6729143"/>
            <a:ext cx="3628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48" name="Billede 47">
            <a:extLst>
              <a:ext uri="{FF2B5EF4-FFF2-40B4-BE49-F238E27FC236}">
                <a16:creationId xmlns:a16="http://schemas.microsoft.com/office/drawing/2014/main" id="{DD253486-FEC7-40C9-9544-9BD6135B95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" y="6657812"/>
            <a:ext cx="681429" cy="7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1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5"/>
          <a:stretch/>
        </p:blipFill>
        <p:spPr>
          <a:xfrm>
            <a:off x="-140277" y="2232577"/>
            <a:ext cx="5705873" cy="493802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C1E706D-03A7-4759-AB1D-A24F1D44E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9731"/>
            <a:ext cx="5327650" cy="7770808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5191577F-3E15-49C1-90CA-6A12ABCBC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316"/>
            <a:ext cx="5327650" cy="551399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46075" y="364632"/>
            <a:ext cx="1835499" cy="913910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BB6A3D37-75BC-414D-8C43-F18A8BA485E6}"/>
              </a:ext>
            </a:extLst>
          </p:cNvPr>
          <p:cNvSpPr txBox="1"/>
          <p:nvPr/>
        </p:nvSpPr>
        <p:spPr>
          <a:xfrm>
            <a:off x="-237953" y="1355486"/>
            <a:ext cx="580354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JULEFERIEN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3565DCE4-1D65-44FD-86FB-300E94FBABEF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1C6F1E27-C196-4268-8948-997BE98D2392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F2C7DDDF-5204-4D76-BA3C-E967FBFCEE52}"/>
              </a:ext>
            </a:extLst>
          </p:cNvPr>
          <p:cNvSpPr txBox="1"/>
          <p:nvPr/>
        </p:nvSpPr>
        <p:spPr>
          <a:xfrm>
            <a:off x="-237953" y="480982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896F21E8-2D45-4CB7-B42F-AEE6E95BC186}"/>
              </a:ext>
            </a:extLst>
          </p:cNvPr>
          <p:cNvSpPr txBox="1"/>
          <p:nvPr/>
        </p:nvSpPr>
        <p:spPr>
          <a:xfrm>
            <a:off x="-236249" y="6253037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BD3DBD1-7033-4797-8A13-7AB811923860}"/>
              </a:ext>
            </a:extLst>
          </p:cNvPr>
          <p:cNvSpPr>
            <a:spLocks/>
          </p:cNvSpPr>
          <p:nvPr/>
        </p:nvSpPr>
        <p:spPr>
          <a:xfrm>
            <a:off x="493015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DE5C189-2653-41DA-8C68-1330904EBFC4}"/>
              </a:ext>
            </a:extLst>
          </p:cNvPr>
          <p:cNvSpPr>
            <a:spLocks/>
          </p:cNvSpPr>
          <p:nvPr/>
        </p:nvSpPr>
        <p:spPr>
          <a:xfrm>
            <a:off x="2793290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CD3A0313-A8AF-445E-93B2-030124F27CB4}"/>
              </a:ext>
            </a:extLst>
          </p:cNvPr>
          <p:cNvSpPr>
            <a:spLocks/>
          </p:cNvSpPr>
          <p:nvPr/>
        </p:nvSpPr>
        <p:spPr>
          <a:xfrm>
            <a:off x="198067" y="5685102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0836AA8-07D0-4FF7-AC9C-F0DAB101BF63}"/>
              </a:ext>
            </a:extLst>
          </p:cNvPr>
          <p:cNvSpPr>
            <a:spLocks/>
          </p:cNvSpPr>
          <p:nvPr/>
        </p:nvSpPr>
        <p:spPr>
          <a:xfrm>
            <a:off x="1889821" y="5684571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EE1A7DAE-CB37-4F9C-A99D-93FEC8FE2497}"/>
              </a:ext>
            </a:extLst>
          </p:cNvPr>
          <p:cNvSpPr>
            <a:spLocks/>
          </p:cNvSpPr>
          <p:nvPr/>
        </p:nvSpPr>
        <p:spPr>
          <a:xfrm>
            <a:off x="3581575" y="5677736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F8893F8B-2089-41FE-8C75-30A8E74A7E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0" y="6852420"/>
            <a:ext cx="825268" cy="516795"/>
          </a:xfrm>
          <a:prstGeom prst="rect">
            <a:avLst/>
          </a:prstGeom>
        </p:spPr>
      </p:pic>
      <p:sp>
        <p:nvSpPr>
          <p:cNvPr id="32" name="Tekstfelt 31">
            <a:extLst>
              <a:ext uri="{FF2B5EF4-FFF2-40B4-BE49-F238E27FC236}">
                <a16:creationId xmlns:a16="http://schemas.microsoft.com/office/drawing/2014/main" id="{F27742DA-CBC3-48D3-8699-C2DAD0FAEDA1}"/>
              </a:ext>
            </a:extLst>
          </p:cNvPr>
          <p:cNvSpPr txBox="1"/>
          <p:nvPr/>
        </p:nvSpPr>
        <p:spPr>
          <a:xfrm>
            <a:off x="924745" y="6763922"/>
            <a:ext cx="3628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3" name="Billede 32">
            <a:extLst>
              <a:ext uri="{FF2B5EF4-FFF2-40B4-BE49-F238E27FC236}">
                <a16:creationId xmlns:a16="http://schemas.microsoft.com/office/drawing/2014/main" id="{70070DC0-CAD2-43C6-A19C-C20A0BAC19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4" y="6707162"/>
            <a:ext cx="634158" cy="6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69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6928" r="3700" b="35335"/>
          <a:stretch/>
        </p:blipFill>
        <p:spPr>
          <a:xfrm>
            <a:off x="-1" y="0"/>
            <a:ext cx="5327651" cy="4941746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8C6C59EB-E6D1-43BD-BBC6-E7A3FD4B3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41764"/>
            <a:ext cx="5327650" cy="591791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46075" y="2772663"/>
            <a:ext cx="1835499" cy="913910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BFD904A9-D6A7-4F79-9D09-F0CB8679CDDF}"/>
              </a:ext>
            </a:extLst>
          </p:cNvPr>
          <p:cNvSpPr txBox="1"/>
          <p:nvPr/>
        </p:nvSpPr>
        <p:spPr>
          <a:xfrm>
            <a:off x="-237953" y="3794459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JULEFERIEN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24ABECF0-5235-4787-BE1B-38E20132345D}"/>
              </a:ext>
            </a:extLst>
          </p:cNvPr>
          <p:cNvSpPr txBox="1"/>
          <p:nvPr/>
        </p:nvSpPr>
        <p:spPr>
          <a:xfrm>
            <a:off x="-237950" y="4210675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0586F5CC-C831-46F2-B5A8-21AFFFAA4869}"/>
              </a:ext>
            </a:extLst>
          </p:cNvPr>
          <p:cNvSpPr txBox="1"/>
          <p:nvPr/>
        </p:nvSpPr>
        <p:spPr>
          <a:xfrm>
            <a:off x="-237951" y="4673445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93D8D8D3-BD0D-47A6-8902-BBA60FFDE7AA}"/>
              </a:ext>
            </a:extLst>
          </p:cNvPr>
          <p:cNvSpPr txBox="1"/>
          <p:nvPr/>
        </p:nvSpPr>
        <p:spPr>
          <a:xfrm>
            <a:off x="-237953" y="4966152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B5E53D98-5E38-43F6-8EF8-F9221E27F79C}"/>
              </a:ext>
            </a:extLst>
          </p:cNvPr>
          <p:cNvSpPr txBox="1"/>
          <p:nvPr/>
        </p:nvSpPr>
        <p:spPr>
          <a:xfrm>
            <a:off x="-237952" y="6394590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4AA5014-3F65-4999-941F-ACE03C2552A6}"/>
              </a:ext>
            </a:extLst>
          </p:cNvPr>
          <p:cNvSpPr>
            <a:spLocks/>
          </p:cNvSpPr>
          <p:nvPr/>
        </p:nvSpPr>
        <p:spPr>
          <a:xfrm>
            <a:off x="452659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036FA9E-1A74-47F2-85ED-432807FAC0E5}"/>
              </a:ext>
            </a:extLst>
          </p:cNvPr>
          <p:cNvSpPr>
            <a:spLocks/>
          </p:cNvSpPr>
          <p:nvPr/>
        </p:nvSpPr>
        <p:spPr>
          <a:xfrm>
            <a:off x="2763778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2CD9504-C4FE-4B8B-AE4C-C4DF34E6DFEF}"/>
              </a:ext>
            </a:extLst>
          </p:cNvPr>
          <p:cNvSpPr>
            <a:spLocks/>
          </p:cNvSpPr>
          <p:nvPr/>
        </p:nvSpPr>
        <p:spPr>
          <a:xfrm>
            <a:off x="248874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B29F828-2730-44B9-B535-AE36226AEE4D}"/>
              </a:ext>
            </a:extLst>
          </p:cNvPr>
          <p:cNvSpPr>
            <a:spLocks/>
          </p:cNvSpPr>
          <p:nvPr/>
        </p:nvSpPr>
        <p:spPr>
          <a:xfrm>
            <a:off x="1935685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2B7FB79-6405-490F-B8C5-E4926FCC8C1A}"/>
              </a:ext>
            </a:extLst>
          </p:cNvPr>
          <p:cNvSpPr>
            <a:spLocks/>
          </p:cNvSpPr>
          <p:nvPr/>
        </p:nvSpPr>
        <p:spPr>
          <a:xfrm>
            <a:off x="3622496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29" name="Billede 28">
            <a:extLst>
              <a:ext uri="{FF2B5EF4-FFF2-40B4-BE49-F238E27FC236}">
                <a16:creationId xmlns:a16="http://schemas.microsoft.com/office/drawing/2014/main" id="{786AC90E-13D0-49DA-9043-C0B394FF25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0" y="6852420"/>
            <a:ext cx="825268" cy="516795"/>
          </a:xfrm>
          <a:prstGeom prst="rect">
            <a:avLst/>
          </a:prstGeom>
        </p:spPr>
      </p:pic>
      <p:sp>
        <p:nvSpPr>
          <p:cNvPr id="30" name="Tekstfelt 29">
            <a:extLst>
              <a:ext uri="{FF2B5EF4-FFF2-40B4-BE49-F238E27FC236}">
                <a16:creationId xmlns:a16="http://schemas.microsoft.com/office/drawing/2014/main" id="{2A5F41A5-2646-4213-B127-E9BFB5083970}"/>
              </a:ext>
            </a:extLst>
          </p:cNvPr>
          <p:cNvSpPr txBox="1"/>
          <p:nvPr/>
        </p:nvSpPr>
        <p:spPr>
          <a:xfrm>
            <a:off x="924745" y="6763922"/>
            <a:ext cx="3628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141FC4D0-2E6A-426E-B0C9-62DD7771F9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4" y="6707162"/>
            <a:ext cx="634158" cy="6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4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5"/>
          <a:stretch/>
        </p:blipFill>
        <p:spPr>
          <a:xfrm>
            <a:off x="-117773" y="2257017"/>
            <a:ext cx="5705873" cy="4938026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8C6C59EB-E6D1-43BD-BBC6-E7A3FD4B3D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77"/>
          <a:stretch/>
        </p:blipFill>
        <p:spPr>
          <a:xfrm>
            <a:off x="-26873" y="3817129"/>
            <a:ext cx="5431080" cy="3742545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B34FE47-2FCF-4D8C-B7D3-EA2816B983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4"/>
          <a:stretch/>
        </p:blipFill>
        <p:spPr>
          <a:xfrm>
            <a:off x="-26873" y="-78657"/>
            <a:ext cx="5431080" cy="406502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46075" y="364632"/>
            <a:ext cx="1835499" cy="91391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CFCAC17-C3F4-43D4-AC9C-84F5D9BE47D3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5D2D22C-6FFE-44EE-A210-9C0EDE19E67B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F90E881-A9EE-492B-B8F0-B1011BAF6842}"/>
              </a:ext>
            </a:extLst>
          </p:cNvPr>
          <p:cNvSpPr txBox="1"/>
          <p:nvPr/>
        </p:nvSpPr>
        <p:spPr>
          <a:xfrm>
            <a:off x="-237953" y="1355486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F11C664-04B0-409B-AD96-1A58A1A2698C}"/>
              </a:ext>
            </a:extLst>
          </p:cNvPr>
          <p:cNvSpPr txBox="1"/>
          <p:nvPr/>
        </p:nvSpPr>
        <p:spPr>
          <a:xfrm>
            <a:off x="-237953" y="480982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E905984E-8669-4001-ADB1-11696B565F05}"/>
              </a:ext>
            </a:extLst>
          </p:cNvPr>
          <p:cNvSpPr txBox="1"/>
          <p:nvPr/>
        </p:nvSpPr>
        <p:spPr>
          <a:xfrm>
            <a:off x="-236249" y="6253037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2A7323B-77DB-42F4-B70E-10AAD6D09535}"/>
              </a:ext>
            </a:extLst>
          </p:cNvPr>
          <p:cNvSpPr>
            <a:spLocks/>
          </p:cNvSpPr>
          <p:nvPr/>
        </p:nvSpPr>
        <p:spPr>
          <a:xfrm>
            <a:off x="493015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0B1A7A38-FA91-4A8E-BF3A-2512C7F278D4}"/>
              </a:ext>
            </a:extLst>
          </p:cNvPr>
          <p:cNvSpPr>
            <a:spLocks/>
          </p:cNvSpPr>
          <p:nvPr/>
        </p:nvSpPr>
        <p:spPr>
          <a:xfrm>
            <a:off x="2793290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5BF7D85-C542-47BA-9A4E-C1715900AE00}"/>
              </a:ext>
            </a:extLst>
          </p:cNvPr>
          <p:cNvSpPr>
            <a:spLocks/>
          </p:cNvSpPr>
          <p:nvPr/>
        </p:nvSpPr>
        <p:spPr>
          <a:xfrm>
            <a:off x="198067" y="5685102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93706ED-7F75-4A98-A934-C089CF9B3691}"/>
              </a:ext>
            </a:extLst>
          </p:cNvPr>
          <p:cNvSpPr>
            <a:spLocks/>
          </p:cNvSpPr>
          <p:nvPr/>
        </p:nvSpPr>
        <p:spPr>
          <a:xfrm>
            <a:off x="1889821" y="5684571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6FF8CBD-6D70-47AD-8EEF-77DBA395B99A}"/>
              </a:ext>
            </a:extLst>
          </p:cNvPr>
          <p:cNvSpPr>
            <a:spLocks/>
          </p:cNvSpPr>
          <p:nvPr/>
        </p:nvSpPr>
        <p:spPr>
          <a:xfrm>
            <a:off x="3581575" y="5677736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34" name="Billede 33">
            <a:extLst>
              <a:ext uri="{FF2B5EF4-FFF2-40B4-BE49-F238E27FC236}">
                <a16:creationId xmlns:a16="http://schemas.microsoft.com/office/drawing/2014/main" id="{B6591CA4-10A0-40B2-B443-B28FAA5817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0" y="6852420"/>
            <a:ext cx="825268" cy="516795"/>
          </a:xfrm>
          <a:prstGeom prst="rect">
            <a:avLst/>
          </a:prstGeom>
        </p:spPr>
      </p:pic>
      <p:sp>
        <p:nvSpPr>
          <p:cNvPr id="35" name="Tekstfelt 34">
            <a:extLst>
              <a:ext uri="{FF2B5EF4-FFF2-40B4-BE49-F238E27FC236}">
                <a16:creationId xmlns:a16="http://schemas.microsoft.com/office/drawing/2014/main" id="{D3AA315A-97AD-458B-B752-FD0ECBAD3513}"/>
              </a:ext>
            </a:extLst>
          </p:cNvPr>
          <p:cNvSpPr txBox="1"/>
          <p:nvPr/>
        </p:nvSpPr>
        <p:spPr>
          <a:xfrm>
            <a:off x="924745" y="6763922"/>
            <a:ext cx="3628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6" name="Billede 35">
            <a:extLst>
              <a:ext uri="{FF2B5EF4-FFF2-40B4-BE49-F238E27FC236}">
                <a16:creationId xmlns:a16="http://schemas.microsoft.com/office/drawing/2014/main" id="{CEEC56E9-6F56-4AAE-8F24-EE465AC0DC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4" y="6707162"/>
            <a:ext cx="634158" cy="6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2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6928" r="3700" b="35335"/>
          <a:stretch/>
        </p:blipFill>
        <p:spPr>
          <a:xfrm>
            <a:off x="-1" y="0"/>
            <a:ext cx="5327651" cy="4941746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8C6C59EB-E6D1-43BD-BBC6-E7A3FD4B3D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"/>
          <a:stretch/>
        </p:blipFill>
        <p:spPr>
          <a:xfrm>
            <a:off x="-1" y="1632953"/>
            <a:ext cx="5414481" cy="592672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46075" y="2772663"/>
            <a:ext cx="1835499" cy="91391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CFCAC17-C3F4-43D4-AC9C-84F5D9BE47D3}"/>
              </a:ext>
            </a:extLst>
          </p:cNvPr>
          <p:cNvSpPr txBox="1"/>
          <p:nvPr/>
        </p:nvSpPr>
        <p:spPr>
          <a:xfrm>
            <a:off x="-237950" y="4210675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5D2D22C-6FFE-44EE-A210-9C0EDE19E67B}"/>
              </a:ext>
            </a:extLst>
          </p:cNvPr>
          <p:cNvSpPr txBox="1"/>
          <p:nvPr/>
        </p:nvSpPr>
        <p:spPr>
          <a:xfrm>
            <a:off x="-237951" y="4673445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F90E881-A9EE-492B-B8F0-B1011BAF6842}"/>
              </a:ext>
            </a:extLst>
          </p:cNvPr>
          <p:cNvSpPr txBox="1"/>
          <p:nvPr/>
        </p:nvSpPr>
        <p:spPr>
          <a:xfrm>
            <a:off x="-237953" y="3794459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F11C664-04B0-409B-AD96-1A58A1A2698C}"/>
              </a:ext>
            </a:extLst>
          </p:cNvPr>
          <p:cNvSpPr txBox="1"/>
          <p:nvPr/>
        </p:nvSpPr>
        <p:spPr>
          <a:xfrm>
            <a:off x="-237953" y="4966152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C3D8A507-7F12-45EE-B0BE-3FE210F83225}"/>
              </a:ext>
            </a:extLst>
          </p:cNvPr>
          <p:cNvSpPr txBox="1"/>
          <p:nvPr/>
        </p:nvSpPr>
        <p:spPr>
          <a:xfrm>
            <a:off x="-237952" y="6394590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53E0995-BDEA-418D-B877-8CF645460D5D}"/>
              </a:ext>
            </a:extLst>
          </p:cNvPr>
          <p:cNvSpPr>
            <a:spLocks/>
          </p:cNvSpPr>
          <p:nvPr/>
        </p:nvSpPr>
        <p:spPr>
          <a:xfrm>
            <a:off x="452659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80CD3E16-199F-4EAC-8D9B-61629512C7F3}"/>
              </a:ext>
            </a:extLst>
          </p:cNvPr>
          <p:cNvSpPr>
            <a:spLocks/>
          </p:cNvSpPr>
          <p:nvPr/>
        </p:nvSpPr>
        <p:spPr>
          <a:xfrm>
            <a:off x="2763778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0D476AA7-829E-41D1-ABEB-E4094BCA1F4A}"/>
              </a:ext>
            </a:extLst>
          </p:cNvPr>
          <p:cNvSpPr>
            <a:spLocks/>
          </p:cNvSpPr>
          <p:nvPr/>
        </p:nvSpPr>
        <p:spPr>
          <a:xfrm>
            <a:off x="248874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D4E0AC33-C250-4BB9-AB58-CF9FC03E3180}"/>
              </a:ext>
            </a:extLst>
          </p:cNvPr>
          <p:cNvSpPr>
            <a:spLocks/>
          </p:cNvSpPr>
          <p:nvPr/>
        </p:nvSpPr>
        <p:spPr>
          <a:xfrm>
            <a:off x="1935685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905786B5-0D66-45DC-A5ED-EEBCFCD200AC}"/>
              </a:ext>
            </a:extLst>
          </p:cNvPr>
          <p:cNvSpPr>
            <a:spLocks/>
          </p:cNvSpPr>
          <p:nvPr/>
        </p:nvSpPr>
        <p:spPr>
          <a:xfrm>
            <a:off x="3622496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BAABDD0F-BE4E-43A1-9D12-71B75BA1C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0" y="6852420"/>
            <a:ext cx="825268" cy="516795"/>
          </a:xfrm>
          <a:prstGeom prst="rect">
            <a:avLst/>
          </a:prstGeom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6438F287-8EA2-4772-84E7-2875BA1CB875}"/>
              </a:ext>
            </a:extLst>
          </p:cNvPr>
          <p:cNvSpPr txBox="1"/>
          <p:nvPr/>
        </p:nvSpPr>
        <p:spPr>
          <a:xfrm>
            <a:off x="924745" y="6763922"/>
            <a:ext cx="3628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29" name="Billede 28">
            <a:extLst>
              <a:ext uri="{FF2B5EF4-FFF2-40B4-BE49-F238E27FC236}">
                <a16:creationId xmlns:a16="http://schemas.microsoft.com/office/drawing/2014/main" id="{45FAA6AA-BCDB-4B9D-89EF-66DD251E0A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4" y="6707162"/>
            <a:ext cx="634158" cy="6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0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BF1C72D9-D061-4798-A52B-1CD9CF084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6075" y="364632"/>
            <a:ext cx="1835499" cy="913910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C536B07B-09CB-40A1-9271-85D719702C2F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F98D485F-F22A-44B9-B237-432C2196F1DD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CC15031D-B2E3-4A98-9EFB-2F1F373F073B}"/>
              </a:ext>
            </a:extLst>
          </p:cNvPr>
          <p:cNvSpPr txBox="1"/>
          <p:nvPr/>
        </p:nvSpPr>
        <p:spPr>
          <a:xfrm>
            <a:off x="-237954" y="6180776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PÅSKEFERIEN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7A79138E-07B4-435B-AA0F-83B50EB848F4}"/>
              </a:ext>
            </a:extLst>
          </p:cNvPr>
          <p:cNvSpPr txBox="1"/>
          <p:nvPr/>
        </p:nvSpPr>
        <p:spPr>
          <a:xfrm>
            <a:off x="-237953" y="464653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741BD01E-0B1B-4C06-B49B-B843BF772FC3}"/>
              </a:ext>
            </a:extLst>
          </p:cNvPr>
          <p:cNvSpPr>
            <a:spLocks/>
          </p:cNvSpPr>
          <p:nvPr/>
        </p:nvSpPr>
        <p:spPr>
          <a:xfrm>
            <a:off x="422971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BAED6345-62CA-4D2B-B7CF-0B11B3E240BE}"/>
              </a:ext>
            </a:extLst>
          </p:cNvPr>
          <p:cNvSpPr>
            <a:spLocks/>
          </p:cNvSpPr>
          <p:nvPr/>
        </p:nvSpPr>
        <p:spPr>
          <a:xfrm>
            <a:off x="2744679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3BF37651-82C0-4F89-8BE4-E943AD135612}"/>
              </a:ext>
            </a:extLst>
          </p:cNvPr>
          <p:cNvSpPr>
            <a:spLocks/>
          </p:cNvSpPr>
          <p:nvPr/>
        </p:nvSpPr>
        <p:spPr>
          <a:xfrm>
            <a:off x="198075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B5BB3F31-4AD7-4B66-82C3-818B4570C221}"/>
              </a:ext>
            </a:extLst>
          </p:cNvPr>
          <p:cNvSpPr>
            <a:spLocks/>
          </p:cNvSpPr>
          <p:nvPr/>
        </p:nvSpPr>
        <p:spPr>
          <a:xfrm>
            <a:off x="1899357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D089393-B074-43EB-AC81-8B965E606FBF}"/>
              </a:ext>
            </a:extLst>
          </p:cNvPr>
          <p:cNvSpPr>
            <a:spLocks/>
          </p:cNvSpPr>
          <p:nvPr/>
        </p:nvSpPr>
        <p:spPr>
          <a:xfrm>
            <a:off x="3605459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43" name="Billede 42">
            <a:extLst>
              <a:ext uri="{FF2B5EF4-FFF2-40B4-BE49-F238E27FC236}">
                <a16:creationId xmlns:a16="http://schemas.microsoft.com/office/drawing/2014/main" id="{6E6DD5E3-858E-4FA6-BC50-D92447F259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" b="32872"/>
          <a:stretch/>
        </p:blipFill>
        <p:spPr>
          <a:xfrm>
            <a:off x="920910" y="2688934"/>
            <a:ext cx="2015115" cy="1977982"/>
          </a:xfrm>
          <a:prstGeom prst="ellipse">
            <a:avLst/>
          </a:prstGeom>
        </p:spPr>
      </p:pic>
      <p:pic>
        <p:nvPicPr>
          <p:cNvPr id="44" name="Billede 43" descr="Et billede, der indeholder person, indendørs, bygning, spil&#10;&#10;Automatisk genereret beskrivelse">
            <a:extLst>
              <a:ext uri="{FF2B5EF4-FFF2-40B4-BE49-F238E27FC236}">
                <a16:creationId xmlns:a16="http://schemas.microsoft.com/office/drawing/2014/main" id="{DC6259E0-A902-4938-95A2-5179DA7F23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6"/>
          <a:stretch/>
        </p:blipFill>
        <p:spPr>
          <a:xfrm>
            <a:off x="2463664" y="2680729"/>
            <a:ext cx="1967386" cy="1986187"/>
          </a:xfrm>
          <a:prstGeom prst="ellipse">
            <a:avLst/>
          </a:prstGeom>
        </p:spPr>
      </p:pic>
      <p:sp>
        <p:nvSpPr>
          <p:cNvPr id="45" name="Tekstfelt 44">
            <a:extLst>
              <a:ext uri="{FF2B5EF4-FFF2-40B4-BE49-F238E27FC236}">
                <a16:creationId xmlns:a16="http://schemas.microsoft.com/office/drawing/2014/main" id="{19940EE5-1A42-4536-9F5F-5EEDC5AE84EF}"/>
              </a:ext>
            </a:extLst>
          </p:cNvPr>
          <p:cNvSpPr txBox="1"/>
          <p:nvPr/>
        </p:nvSpPr>
        <p:spPr>
          <a:xfrm>
            <a:off x="-237953" y="1355486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PÅSKEFERIEN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9" name="Billede 48">
            <a:extLst>
              <a:ext uri="{FF2B5EF4-FFF2-40B4-BE49-F238E27FC236}">
                <a16:creationId xmlns:a16="http://schemas.microsoft.com/office/drawing/2014/main" id="{B4FC2C34-B8BF-463D-82F5-69571EB9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0" y="6852420"/>
            <a:ext cx="825268" cy="516795"/>
          </a:xfrm>
          <a:prstGeom prst="rect">
            <a:avLst/>
          </a:prstGeom>
        </p:spPr>
      </p:pic>
      <p:sp>
        <p:nvSpPr>
          <p:cNvPr id="50" name="Tekstfelt 49">
            <a:extLst>
              <a:ext uri="{FF2B5EF4-FFF2-40B4-BE49-F238E27FC236}">
                <a16:creationId xmlns:a16="http://schemas.microsoft.com/office/drawing/2014/main" id="{50C3806A-980C-45E9-90F7-1DFC0664E1AD}"/>
              </a:ext>
            </a:extLst>
          </p:cNvPr>
          <p:cNvSpPr txBox="1"/>
          <p:nvPr/>
        </p:nvSpPr>
        <p:spPr>
          <a:xfrm>
            <a:off x="924745" y="6763922"/>
            <a:ext cx="3628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51" name="Billede 50">
            <a:extLst>
              <a:ext uri="{FF2B5EF4-FFF2-40B4-BE49-F238E27FC236}">
                <a16:creationId xmlns:a16="http://schemas.microsoft.com/office/drawing/2014/main" id="{38EA983D-436B-4BA2-B3A6-C9703A6C20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4" y="6707162"/>
            <a:ext cx="634158" cy="6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5"/>
          <a:stretch/>
        </p:blipFill>
        <p:spPr>
          <a:xfrm>
            <a:off x="-167151" y="2257017"/>
            <a:ext cx="5705873" cy="4938026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61DDE0DF-F762-48BB-A7EB-69417F5C6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51" y="-3829563"/>
            <a:ext cx="5565603" cy="7789997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C5065A64-FDCE-4FA6-9D02-8C18612DCE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51" y="3883631"/>
            <a:ext cx="5565603" cy="545032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46075" y="364632"/>
            <a:ext cx="1835499" cy="913910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C2A9242D-7C7E-46C5-9C0F-58CE9127D7C9}"/>
              </a:ext>
            </a:extLst>
          </p:cNvPr>
          <p:cNvSpPr txBox="1"/>
          <p:nvPr/>
        </p:nvSpPr>
        <p:spPr>
          <a:xfrm>
            <a:off x="-237953" y="1355486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PÅSKEFERIEN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0AE2E6B2-8845-41CB-BA2A-69209D566234}"/>
              </a:ext>
            </a:extLst>
          </p:cNvPr>
          <p:cNvSpPr txBox="1"/>
          <p:nvPr/>
        </p:nvSpPr>
        <p:spPr>
          <a:xfrm>
            <a:off x="-237953" y="480982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0460E181-76F2-4B20-B0EE-AC22E27C6238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084C7AD6-8182-4CCD-B3BA-8A4D42852C37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6" name="Tekstfelt 65">
            <a:extLst>
              <a:ext uri="{FF2B5EF4-FFF2-40B4-BE49-F238E27FC236}">
                <a16:creationId xmlns:a16="http://schemas.microsoft.com/office/drawing/2014/main" id="{5FD65BCE-AAF4-44A5-8119-5B30A401F0D2}"/>
              </a:ext>
            </a:extLst>
          </p:cNvPr>
          <p:cNvSpPr txBox="1"/>
          <p:nvPr/>
        </p:nvSpPr>
        <p:spPr>
          <a:xfrm>
            <a:off x="-236249" y="6253037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B815FFD3-7371-4373-98FA-4863B82E7443}"/>
              </a:ext>
            </a:extLst>
          </p:cNvPr>
          <p:cNvSpPr>
            <a:spLocks/>
          </p:cNvSpPr>
          <p:nvPr/>
        </p:nvSpPr>
        <p:spPr>
          <a:xfrm>
            <a:off x="493015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85B6834A-A30A-4B6C-9A92-FD8478229934}"/>
              </a:ext>
            </a:extLst>
          </p:cNvPr>
          <p:cNvSpPr>
            <a:spLocks/>
          </p:cNvSpPr>
          <p:nvPr/>
        </p:nvSpPr>
        <p:spPr>
          <a:xfrm>
            <a:off x="2793290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52CA7C0E-2D35-4085-BC0C-2891DA35064F}"/>
              </a:ext>
            </a:extLst>
          </p:cNvPr>
          <p:cNvSpPr>
            <a:spLocks/>
          </p:cNvSpPr>
          <p:nvPr/>
        </p:nvSpPr>
        <p:spPr>
          <a:xfrm>
            <a:off x="198067" y="5685102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C714D507-00EC-42A1-8683-1BA63175CF93}"/>
              </a:ext>
            </a:extLst>
          </p:cNvPr>
          <p:cNvSpPr>
            <a:spLocks/>
          </p:cNvSpPr>
          <p:nvPr/>
        </p:nvSpPr>
        <p:spPr>
          <a:xfrm>
            <a:off x="1889821" y="5684571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6A1F8F0F-75E2-4B00-B56B-D862BF39889B}"/>
              </a:ext>
            </a:extLst>
          </p:cNvPr>
          <p:cNvSpPr>
            <a:spLocks/>
          </p:cNvSpPr>
          <p:nvPr/>
        </p:nvSpPr>
        <p:spPr>
          <a:xfrm>
            <a:off x="3581575" y="5677736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75" name="Billede 74">
            <a:extLst>
              <a:ext uri="{FF2B5EF4-FFF2-40B4-BE49-F238E27FC236}">
                <a16:creationId xmlns:a16="http://schemas.microsoft.com/office/drawing/2014/main" id="{8CACCE09-21F4-44E0-9192-3511796E3A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0" y="6852420"/>
            <a:ext cx="825268" cy="516795"/>
          </a:xfrm>
          <a:prstGeom prst="rect">
            <a:avLst/>
          </a:prstGeom>
        </p:spPr>
      </p:pic>
      <p:sp>
        <p:nvSpPr>
          <p:cNvPr id="76" name="Tekstfelt 75">
            <a:extLst>
              <a:ext uri="{FF2B5EF4-FFF2-40B4-BE49-F238E27FC236}">
                <a16:creationId xmlns:a16="http://schemas.microsoft.com/office/drawing/2014/main" id="{3665C165-2865-4379-85CA-136E1DD4D85C}"/>
              </a:ext>
            </a:extLst>
          </p:cNvPr>
          <p:cNvSpPr txBox="1"/>
          <p:nvPr/>
        </p:nvSpPr>
        <p:spPr>
          <a:xfrm>
            <a:off x="924745" y="6763922"/>
            <a:ext cx="3628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77" name="Billede 76">
            <a:extLst>
              <a:ext uri="{FF2B5EF4-FFF2-40B4-BE49-F238E27FC236}">
                <a16:creationId xmlns:a16="http://schemas.microsoft.com/office/drawing/2014/main" id="{F2C6E693-3E3E-41D1-830C-38E69A467D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4" y="6707162"/>
            <a:ext cx="634158" cy="6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6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6928" r="3700" b="35335"/>
          <a:stretch/>
        </p:blipFill>
        <p:spPr>
          <a:xfrm>
            <a:off x="-1" y="0"/>
            <a:ext cx="5327651" cy="4941746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8C6C59EB-E6D1-43BD-BBC6-E7A3FD4B3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60401"/>
            <a:ext cx="5327650" cy="589927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46075" y="2772663"/>
            <a:ext cx="1835499" cy="913910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38513A0D-35C6-489E-831F-A88DF8EA6EB1}"/>
              </a:ext>
            </a:extLst>
          </p:cNvPr>
          <p:cNvSpPr txBox="1"/>
          <p:nvPr/>
        </p:nvSpPr>
        <p:spPr>
          <a:xfrm>
            <a:off x="-237953" y="3794459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PÅSKEFERIEN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C005BFF3-3DBD-41C1-87E2-5BE1600030EC}"/>
              </a:ext>
            </a:extLst>
          </p:cNvPr>
          <p:cNvSpPr txBox="1"/>
          <p:nvPr/>
        </p:nvSpPr>
        <p:spPr>
          <a:xfrm>
            <a:off x="-237950" y="4210675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8A1AC4C-0B23-4C3E-AFFC-4A7F130D2D74}"/>
              </a:ext>
            </a:extLst>
          </p:cNvPr>
          <p:cNvSpPr txBox="1"/>
          <p:nvPr/>
        </p:nvSpPr>
        <p:spPr>
          <a:xfrm>
            <a:off x="-237951" y="4673445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Billede 23">
            <a:extLst>
              <a:ext uri="{FF2B5EF4-FFF2-40B4-BE49-F238E27FC236}">
                <a16:creationId xmlns:a16="http://schemas.microsoft.com/office/drawing/2014/main" id="{948AC347-02B1-4A4E-9759-22A0A0FE7E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0" y="6852420"/>
            <a:ext cx="825268" cy="516795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9920A4E5-F625-40F7-A119-86B289FFB322}"/>
              </a:ext>
            </a:extLst>
          </p:cNvPr>
          <p:cNvSpPr txBox="1"/>
          <p:nvPr/>
        </p:nvSpPr>
        <p:spPr>
          <a:xfrm>
            <a:off x="924745" y="6763922"/>
            <a:ext cx="3628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id="{ED5B3DC6-2219-4580-900F-C76C715104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4" y="6707162"/>
            <a:ext cx="634158" cy="662053"/>
          </a:xfrm>
          <a:prstGeom prst="rect">
            <a:avLst/>
          </a:prstGeom>
        </p:spPr>
      </p:pic>
      <p:sp>
        <p:nvSpPr>
          <p:cNvPr id="28" name="Tekstfelt 27">
            <a:extLst>
              <a:ext uri="{FF2B5EF4-FFF2-40B4-BE49-F238E27FC236}">
                <a16:creationId xmlns:a16="http://schemas.microsoft.com/office/drawing/2014/main" id="{F3F38743-3DB2-4BFD-B3F7-673EB03A4156}"/>
              </a:ext>
            </a:extLst>
          </p:cNvPr>
          <p:cNvSpPr txBox="1"/>
          <p:nvPr/>
        </p:nvSpPr>
        <p:spPr>
          <a:xfrm>
            <a:off x="-237953" y="4966152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74CE11FD-7BBF-467D-835B-E45671AA36DB}"/>
              </a:ext>
            </a:extLst>
          </p:cNvPr>
          <p:cNvSpPr txBox="1"/>
          <p:nvPr/>
        </p:nvSpPr>
        <p:spPr>
          <a:xfrm>
            <a:off x="-237952" y="6394590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6F19478-4256-4A73-8EA7-4CD1091F9C16}"/>
              </a:ext>
            </a:extLst>
          </p:cNvPr>
          <p:cNvSpPr>
            <a:spLocks/>
          </p:cNvSpPr>
          <p:nvPr/>
        </p:nvSpPr>
        <p:spPr>
          <a:xfrm>
            <a:off x="452659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8511C630-3099-435D-B765-A73C72AD7716}"/>
              </a:ext>
            </a:extLst>
          </p:cNvPr>
          <p:cNvSpPr>
            <a:spLocks/>
          </p:cNvSpPr>
          <p:nvPr/>
        </p:nvSpPr>
        <p:spPr>
          <a:xfrm>
            <a:off x="2763778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B3F5149A-E0C1-4345-8A23-4C490CB15506}"/>
              </a:ext>
            </a:extLst>
          </p:cNvPr>
          <p:cNvSpPr>
            <a:spLocks/>
          </p:cNvSpPr>
          <p:nvPr/>
        </p:nvSpPr>
        <p:spPr>
          <a:xfrm>
            <a:off x="248874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5BF41DDA-C70B-47EB-9336-B06A622569ED}"/>
              </a:ext>
            </a:extLst>
          </p:cNvPr>
          <p:cNvSpPr>
            <a:spLocks/>
          </p:cNvSpPr>
          <p:nvPr/>
        </p:nvSpPr>
        <p:spPr>
          <a:xfrm>
            <a:off x="1935685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4C93523E-E0E7-4EF0-9EE7-97BCED8D89C1}"/>
              </a:ext>
            </a:extLst>
          </p:cNvPr>
          <p:cNvSpPr>
            <a:spLocks/>
          </p:cNvSpPr>
          <p:nvPr/>
        </p:nvSpPr>
        <p:spPr>
          <a:xfrm>
            <a:off x="3622496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</p:spTree>
    <p:extLst>
      <p:ext uri="{BB962C8B-B14F-4D97-AF65-F5344CB8AC3E}">
        <p14:creationId xmlns:p14="http://schemas.microsoft.com/office/powerpoint/2010/main" val="117852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>
            <a:extLst>
              <a:ext uri="{FF2B5EF4-FFF2-40B4-BE49-F238E27FC236}">
                <a16:creationId xmlns:a16="http://schemas.microsoft.com/office/drawing/2014/main" id="{B8F80FDA-D39D-40BE-8A78-5C9C3DF19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6075" y="364632"/>
            <a:ext cx="1835499" cy="913910"/>
          </a:xfrm>
          <a:prstGeom prst="rect">
            <a:avLst/>
          </a:prstGeom>
        </p:spPr>
      </p:pic>
      <p:sp>
        <p:nvSpPr>
          <p:cNvPr id="34" name="Tekstfelt 33">
            <a:extLst>
              <a:ext uri="{FF2B5EF4-FFF2-40B4-BE49-F238E27FC236}">
                <a16:creationId xmlns:a16="http://schemas.microsoft.com/office/drawing/2014/main" id="{791F266B-0247-4085-B16B-FCB4821942C4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67675539-D647-4678-83E3-54414E28B7B0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2C96BF69-E311-4374-A1B4-8127C947145D}"/>
              </a:ext>
            </a:extLst>
          </p:cNvPr>
          <p:cNvSpPr txBox="1"/>
          <p:nvPr/>
        </p:nvSpPr>
        <p:spPr>
          <a:xfrm>
            <a:off x="-237954" y="6180776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SOMMERFERIEN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BF7E8836-4647-4EFB-B629-095F8AE74877}"/>
              </a:ext>
            </a:extLst>
          </p:cNvPr>
          <p:cNvSpPr txBox="1"/>
          <p:nvPr/>
        </p:nvSpPr>
        <p:spPr>
          <a:xfrm>
            <a:off x="-237953" y="464653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4F3B229A-9161-4350-87FC-09DB469B8C25}"/>
              </a:ext>
            </a:extLst>
          </p:cNvPr>
          <p:cNvSpPr>
            <a:spLocks/>
          </p:cNvSpPr>
          <p:nvPr/>
        </p:nvSpPr>
        <p:spPr>
          <a:xfrm>
            <a:off x="422971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A1038709-39C4-4D66-8EC4-B439AD107F87}"/>
              </a:ext>
            </a:extLst>
          </p:cNvPr>
          <p:cNvSpPr>
            <a:spLocks/>
          </p:cNvSpPr>
          <p:nvPr/>
        </p:nvSpPr>
        <p:spPr>
          <a:xfrm>
            <a:off x="2744679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3A6AC46A-C394-4C8D-831C-F671FF302018}"/>
              </a:ext>
            </a:extLst>
          </p:cNvPr>
          <p:cNvSpPr>
            <a:spLocks/>
          </p:cNvSpPr>
          <p:nvPr/>
        </p:nvSpPr>
        <p:spPr>
          <a:xfrm>
            <a:off x="198075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82A85347-71B4-4DC6-9AC5-FEA3D0D6FB36}"/>
              </a:ext>
            </a:extLst>
          </p:cNvPr>
          <p:cNvSpPr>
            <a:spLocks/>
          </p:cNvSpPr>
          <p:nvPr/>
        </p:nvSpPr>
        <p:spPr>
          <a:xfrm>
            <a:off x="1899357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ADE06359-BBD4-4803-91F1-C0BFBDD0239B}"/>
              </a:ext>
            </a:extLst>
          </p:cNvPr>
          <p:cNvSpPr>
            <a:spLocks/>
          </p:cNvSpPr>
          <p:nvPr/>
        </p:nvSpPr>
        <p:spPr>
          <a:xfrm>
            <a:off x="3605459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51" name="Billede 50">
            <a:extLst>
              <a:ext uri="{FF2B5EF4-FFF2-40B4-BE49-F238E27FC236}">
                <a16:creationId xmlns:a16="http://schemas.microsoft.com/office/drawing/2014/main" id="{88A4A9D5-433B-49DF-80F7-0F659854C1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" b="32872"/>
          <a:stretch/>
        </p:blipFill>
        <p:spPr>
          <a:xfrm>
            <a:off x="920910" y="2688934"/>
            <a:ext cx="2015115" cy="1977982"/>
          </a:xfrm>
          <a:prstGeom prst="ellipse">
            <a:avLst/>
          </a:prstGeom>
        </p:spPr>
      </p:pic>
      <p:pic>
        <p:nvPicPr>
          <p:cNvPr id="52" name="Billede 51" descr="Et billede, der indeholder person, indendørs, bygning, spil&#10;&#10;Automatisk genereret beskrivelse">
            <a:extLst>
              <a:ext uri="{FF2B5EF4-FFF2-40B4-BE49-F238E27FC236}">
                <a16:creationId xmlns:a16="http://schemas.microsoft.com/office/drawing/2014/main" id="{60D437A9-D475-4973-9F72-93CF13C9D1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6"/>
          <a:stretch/>
        </p:blipFill>
        <p:spPr>
          <a:xfrm>
            <a:off x="2463664" y="2680729"/>
            <a:ext cx="1967386" cy="1986187"/>
          </a:xfrm>
          <a:prstGeom prst="ellipse">
            <a:avLst/>
          </a:prstGeom>
        </p:spPr>
      </p:pic>
      <p:sp>
        <p:nvSpPr>
          <p:cNvPr id="53" name="Tekstfelt 52">
            <a:extLst>
              <a:ext uri="{FF2B5EF4-FFF2-40B4-BE49-F238E27FC236}">
                <a16:creationId xmlns:a16="http://schemas.microsoft.com/office/drawing/2014/main" id="{00B16B60-CA41-47AB-8695-BE0443BEE94E}"/>
              </a:ext>
            </a:extLst>
          </p:cNvPr>
          <p:cNvSpPr txBox="1"/>
          <p:nvPr/>
        </p:nvSpPr>
        <p:spPr>
          <a:xfrm>
            <a:off x="-237953" y="1355486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SOMMERFERIEN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7" name="Billede 56">
            <a:extLst>
              <a:ext uri="{FF2B5EF4-FFF2-40B4-BE49-F238E27FC236}">
                <a16:creationId xmlns:a16="http://schemas.microsoft.com/office/drawing/2014/main" id="{E27D3758-61E7-47A4-97C8-0B976F63F7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39" y="6817879"/>
            <a:ext cx="874930" cy="547894"/>
          </a:xfrm>
          <a:prstGeom prst="rect">
            <a:avLst/>
          </a:prstGeom>
        </p:spPr>
      </p:pic>
      <p:sp>
        <p:nvSpPr>
          <p:cNvPr id="58" name="Tekstfelt 57">
            <a:extLst>
              <a:ext uri="{FF2B5EF4-FFF2-40B4-BE49-F238E27FC236}">
                <a16:creationId xmlns:a16="http://schemas.microsoft.com/office/drawing/2014/main" id="{A86BF49C-DF75-427B-8967-A73AA0DB15C9}"/>
              </a:ext>
            </a:extLst>
          </p:cNvPr>
          <p:cNvSpPr txBox="1"/>
          <p:nvPr/>
        </p:nvSpPr>
        <p:spPr>
          <a:xfrm>
            <a:off x="920910" y="6729143"/>
            <a:ext cx="3628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59" name="Billede 58">
            <a:extLst>
              <a:ext uri="{FF2B5EF4-FFF2-40B4-BE49-F238E27FC236}">
                <a16:creationId xmlns:a16="http://schemas.microsoft.com/office/drawing/2014/main" id="{324188E8-D5A4-4326-840D-99F8C851A9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" y="6657812"/>
            <a:ext cx="681429" cy="7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5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5"/>
          <a:stretch/>
        </p:blipFill>
        <p:spPr>
          <a:xfrm>
            <a:off x="-140277" y="2239057"/>
            <a:ext cx="5705873" cy="4938026"/>
          </a:xfrm>
          <a:prstGeom prst="rect">
            <a:avLst/>
          </a:prstGeom>
        </p:spPr>
      </p:pic>
      <p:pic>
        <p:nvPicPr>
          <p:cNvPr id="10" name="Billede 9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B2E5A43C-2DBD-47A0-B27F-E7B58F5C3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36549"/>
            <a:ext cx="5398452" cy="7761277"/>
          </a:xfrm>
          <a:prstGeom prst="rect">
            <a:avLst/>
          </a:prstGeom>
        </p:spPr>
      </p:pic>
      <p:pic>
        <p:nvPicPr>
          <p:cNvPr id="23" name="Billede 22" descr="Et billede, der indeholder tekst, silhuet, clipart&#10;&#10;Automatisk genereret beskrivelse">
            <a:extLst>
              <a:ext uri="{FF2B5EF4-FFF2-40B4-BE49-F238E27FC236}">
                <a16:creationId xmlns:a16="http://schemas.microsoft.com/office/drawing/2014/main" id="{DE5AC1BC-82B3-41F7-9F72-62BEAB5D04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2809"/>
            <a:ext cx="5398452" cy="899765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46075" y="364632"/>
            <a:ext cx="1835499" cy="913910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6C0A9713-BAC8-48DF-97BD-62F252AB5D37}"/>
              </a:ext>
            </a:extLst>
          </p:cNvPr>
          <p:cNvSpPr txBox="1"/>
          <p:nvPr/>
        </p:nvSpPr>
        <p:spPr>
          <a:xfrm>
            <a:off x="-237953" y="1355486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SOMMERFERIEN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DA597414-802B-4105-B363-CA04F58734F2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437F75F1-AA8A-4F64-8D7F-E23AAA68EA03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4A6D53A8-593B-48C0-B398-786507DEBCF7}"/>
              </a:ext>
            </a:extLst>
          </p:cNvPr>
          <p:cNvSpPr txBox="1"/>
          <p:nvPr/>
        </p:nvSpPr>
        <p:spPr>
          <a:xfrm>
            <a:off x="-237953" y="480982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A3B2A81E-A6C3-4798-ABA9-538C8AA2AB52}"/>
              </a:ext>
            </a:extLst>
          </p:cNvPr>
          <p:cNvSpPr txBox="1"/>
          <p:nvPr/>
        </p:nvSpPr>
        <p:spPr>
          <a:xfrm>
            <a:off x="-236249" y="6253037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D9F16061-BB22-4245-A464-58F5254ADC19}"/>
              </a:ext>
            </a:extLst>
          </p:cNvPr>
          <p:cNvSpPr>
            <a:spLocks/>
          </p:cNvSpPr>
          <p:nvPr/>
        </p:nvSpPr>
        <p:spPr>
          <a:xfrm>
            <a:off x="493015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719214A-C7D0-404A-BC6A-B19039A1C7CF}"/>
              </a:ext>
            </a:extLst>
          </p:cNvPr>
          <p:cNvSpPr>
            <a:spLocks/>
          </p:cNvSpPr>
          <p:nvPr/>
        </p:nvSpPr>
        <p:spPr>
          <a:xfrm>
            <a:off x="2793290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F46FD7F-7D1F-4E95-B71E-64135CA16839}"/>
              </a:ext>
            </a:extLst>
          </p:cNvPr>
          <p:cNvSpPr>
            <a:spLocks/>
          </p:cNvSpPr>
          <p:nvPr/>
        </p:nvSpPr>
        <p:spPr>
          <a:xfrm>
            <a:off x="198067" y="5685102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13352247-588C-4805-8BF5-2F30233E0D98}"/>
              </a:ext>
            </a:extLst>
          </p:cNvPr>
          <p:cNvSpPr>
            <a:spLocks/>
          </p:cNvSpPr>
          <p:nvPr/>
        </p:nvSpPr>
        <p:spPr>
          <a:xfrm>
            <a:off x="1889821" y="5684571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CD1835B-EAAA-460C-8166-770F484C0082}"/>
              </a:ext>
            </a:extLst>
          </p:cNvPr>
          <p:cNvSpPr>
            <a:spLocks/>
          </p:cNvSpPr>
          <p:nvPr/>
        </p:nvSpPr>
        <p:spPr>
          <a:xfrm>
            <a:off x="3581575" y="5677736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EAAC423D-D55D-4082-8E66-D2DC02373C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0" y="6852420"/>
            <a:ext cx="825268" cy="516795"/>
          </a:xfrm>
          <a:prstGeom prst="rect">
            <a:avLst/>
          </a:prstGeom>
        </p:spPr>
      </p:pic>
      <p:sp>
        <p:nvSpPr>
          <p:cNvPr id="32" name="Tekstfelt 31">
            <a:extLst>
              <a:ext uri="{FF2B5EF4-FFF2-40B4-BE49-F238E27FC236}">
                <a16:creationId xmlns:a16="http://schemas.microsoft.com/office/drawing/2014/main" id="{107DBE77-E32A-48B6-B902-EF8FA1F1ED7A}"/>
              </a:ext>
            </a:extLst>
          </p:cNvPr>
          <p:cNvSpPr txBox="1"/>
          <p:nvPr/>
        </p:nvSpPr>
        <p:spPr>
          <a:xfrm>
            <a:off x="924745" y="6763922"/>
            <a:ext cx="3628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3" name="Billede 32">
            <a:extLst>
              <a:ext uri="{FF2B5EF4-FFF2-40B4-BE49-F238E27FC236}">
                <a16:creationId xmlns:a16="http://schemas.microsoft.com/office/drawing/2014/main" id="{457CE0E7-4AF2-413D-93DC-A157D99CD4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4" y="6707162"/>
            <a:ext cx="634158" cy="6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5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6928" r="3700" b="35335"/>
          <a:stretch/>
        </p:blipFill>
        <p:spPr>
          <a:xfrm>
            <a:off x="-1" y="0"/>
            <a:ext cx="5327651" cy="4941746"/>
          </a:xfrm>
          <a:prstGeom prst="rect">
            <a:avLst/>
          </a:prstGeom>
        </p:spPr>
      </p:pic>
      <p:pic>
        <p:nvPicPr>
          <p:cNvPr id="10" name="Billede 9" descr="Et billede, der indeholder tekst, silhuet, clipart&#10;&#10;Automatisk genereret beskrivelse">
            <a:extLst>
              <a:ext uri="{FF2B5EF4-FFF2-40B4-BE49-F238E27FC236}">
                <a16:creationId xmlns:a16="http://schemas.microsoft.com/office/drawing/2014/main" id="{23CA65CA-A126-4040-B702-1D655E1F5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0" y="1620982"/>
            <a:ext cx="5337389" cy="911607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46075" y="2772663"/>
            <a:ext cx="1835499" cy="913910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B13507A7-B3BF-4671-BAFC-A95F8FFB1AB7}"/>
              </a:ext>
            </a:extLst>
          </p:cNvPr>
          <p:cNvSpPr txBox="1"/>
          <p:nvPr/>
        </p:nvSpPr>
        <p:spPr>
          <a:xfrm>
            <a:off x="-237953" y="3794459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SOMMERFERIEN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8A3BC085-18DF-4993-AC65-D335334C6A66}"/>
              </a:ext>
            </a:extLst>
          </p:cNvPr>
          <p:cNvSpPr txBox="1"/>
          <p:nvPr/>
        </p:nvSpPr>
        <p:spPr>
          <a:xfrm>
            <a:off x="-237950" y="4210675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6E6A2FC1-BE10-48CA-A167-4D31B76F1737}"/>
              </a:ext>
            </a:extLst>
          </p:cNvPr>
          <p:cNvSpPr txBox="1"/>
          <p:nvPr/>
        </p:nvSpPr>
        <p:spPr>
          <a:xfrm>
            <a:off x="-237951" y="4673445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0A7D9D0F-7192-48B8-B720-C79378BD8A2C}"/>
              </a:ext>
            </a:extLst>
          </p:cNvPr>
          <p:cNvSpPr txBox="1"/>
          <p:nvPr/>
        </p:nvSpPr>
        <p:spPr>
          <a:xfrm>
            <a:off x="-237953" y="4966152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0A7E6EAC-7788-4831-A0AA-F30CF0405573}"/>
              </a:ext>
            </a:extLst>
          </p:cNvPr>
          <p:cNvSpPr txBox="1"/>
          <p:nvPr/>
        </p:nvSpPr>
        <p:spPr>
          <a:xfrm>
            <a:off x="-237952" y="6394590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E50B88E-866D-4DFD-B9FF-18BA6A10CF67}"/>
              </a:ext>
            </a:extLst>
          </p:cNvPr>
          <p:cNvSpPr>
            <a:spLocks/>
          </p:cNvSpPr>
          <p:nvPr/>
        </p:nvSpPr>
        <p:spPr>
          <a:xfrm>
            <a:off x="452659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BFD411B1-79BE-40EA-90C9-E30E78B3D5F6}"/>
              </a:ext>
            </a:extLst>
          </p:cNvPr>
          <p:cNvSpPr>
            <a:spLocks/>
          </p:cNvSpPr>
          <p:nvPr/>
        </p:nvSpPr>
        <p:spPr>
          <a:xfrm>
            <a:off x="2763778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E2D3410E-9FFD-4280-90A3-0FB210C2C3BB}"/>
              </a:ext>
            </a:extLst>
          </p:cNvPr>
          <p:cNvSpPr>
            <a:spLocks/>
          </p:cNvSpPr>
          <p:nvPr/>
        </p:nvSpPr>
        <p:spPr>
          <a:xfrm>
            <a:off x="248874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D06B5DCC-DDA6-440E-96AF-214230F4913D}"/>
              </a:ext>
            </a:extLst>
          </p:cNvPr>
          <p:cNvSpPr>
            <a:spLocks/>
          </p:cNvSpPr>
          <p:nvPr/>
        </p:nvSpPr>
        <p:spPr>
          <a:xfrm>
            <a:off x="1935685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C9501072-CDE0-421E-BDE7-5CFE51392466}"/>
              </a:ext>
            </a:extLst>
          </p:cNvPr>
          <p:cNvSpPr>
            <a:spLocks/>
          </p:cNvSpPr>
          <p:nvPr/>
        </p:nvSpPr>
        <p:spPr>
          <a:xfrm>
            <a:off x="3622496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29" name="Billede 28">
            <a:extLst>
              <a:ext uri="{FF2B5EF4-FFF2-40B4-BE49-F238E27FC236}">
                <a16:creationId xmlns:a16="http://schemas.microsoft.com/office/drawing/2014/main" id="{E93ADDB7-F360-4504-BCD8-92C39A4342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0" y="6852420"/>
            <a:ext cx="825268" cy="516795"/>
          </a:xfrm>
          <a:prstGeom prst="rect">
            <a:avLst/>
          </a:prstGeom>
        </p:spPr>
      </p:pic>
      <p:sp>
        <p:nvSpPr>
          <p:cNvPr id="30" name="Tekstfelt 29">
            <a:extLst>
              <a:ext uri="{FF2B5EF4-FFF2-40B4-BE49-F238E27FC236}">
                <a16:creationId xmlns:a16="http://schemas.microsoft.com/office/drawing/2014/main" id="{62B4A7B4-7361-44DE-AD7B-04EE27311BA0}"/>
              </a:ext>
            </a:extLst>
          </p:cNvPr>
          <p:cNvSpPr txBox="1"/>
          <p:nvPr/>
        </p:nvSpPr>
        <p:spPr>
          <a:xfrm>
            <a:off x="924745" y="6763922"/>
            <a:ext cx="3628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907A756C-D69C-41E4-8516-86B374BC38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4" y="6707162"/>
            <a:ext cx="634158" cy="6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67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5B931D86B02B4780BE3203B6FCA981" ma:contentTypeVersion="17" ma:contentTypeDescription="Opret et nyt dokument." ma:contentTypeScope="" ma:versionID="dd613b01dee36f98bac4ad3941875531">
  <xsd:schema xmlns:xsd="http://www.w3.org/2001/XMLSchema" xmlns:xs="http://www.w3.org/2001/XMLSchema" xmlns:p="http://schemas.microsoft.com/office/2006/metadata/properties" xmlns:ns2="bc917a86-29a6-4b0f-b856-abc0d2ead61d" xmlns:ns3="5b13b13a-88f2-4a9c-a02f-529510e09096" xmlns:ns4="0dd46b0f-e2c7-4a31-a61e-54a1e81a6d74" targetNamespace="http://schemas.microsoft.com/office/2006/metadata/properties" ma:root="true" ma:fieldsID="d8bcfb3a8d8a2519f07ebc6cae02d690" ns2:_="" ns3:_="" ns4:_="">
    <xsd:import namespace="bc917a86-29a6-4b0f-b856-abc0d2ead61d"/>
    <xsd:import namespace="5b13b13a-88f2-4a9c-a02f-529510e09096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17a86-29a6-4b0f-b856-abc0d2ea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b13a-88f2-4a9c-a02f-529510e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1aaa98d-faa7-4a6a-9403-529c10eccfc0}" ma:internalName="TaxCatchAll" ma:showField="CatchAllData" ma:web="5b13b13a-88f2-4a9c-a02f-529510e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d46b0f-e2c7-4a31-a61e-54a1e81a6d74" xsi:nil="true"/>
    <lcf76f155ced4ddcb4097134ff3c332f xmlns="bc917a86-29a6-4b0f-b856-abc0d2ead61d">
      <Terms xmlns="http://schemas.microsoft.com/office/infopath/2007/PartnerControls"/>
    </lcf76f155ced4ddcb4097134ff3c332f>
    <eDoc xmlns="bc917a86-29a6-4b0f-b856-abc0d2ead61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5763AC-5E2A-41DF-8B5B-A1B6BF0749C9}"/>
</file>

<file path=customXml/itemProps2.xml><?xml version="1.0" encoding="utf-8"?>
<ds:datastoreItem xmlns:ds="http://schemas.openxmlformats.org/officeDocument/2006/customXml" ds:itemID="{2D009F18-9AC2-4A8B-B91B-53554762545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E4B820-876D-4038-A063-8AADD3875A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</TotalTime>
  <Words>3215</Words>
  <Application>Microsoft Office PowerPoint</Application>
  <PresentationFormat>Brugerdefineret</PresentationFormat>
  <Paragraphs>365</Paragraphs>
  <Slides>15</Slides>
  <Notes>15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Ida-Maria Terp Clausen</dc:creator>
  <cp:lastModifiedBy>Tilde Kjær Kristensen</cp:lastModifiedBy>
  <cp:revision>60</cp:revision>
  <dcterms:created xsi:type="dcterms:W3CDTF">2020-11-24T12:43:54Z</dcterms:created>
  <dcterms:modified xsi:type="dcterms:W3CDTF">2022-03-25T13:27:07Z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0x010100885B931D86B02B4780BE3203B6FCA981</vt:lpwstr>
  </property>
  <property fmtid="{D5CDD505-2E9C-101B-9397-08002B2CF9AE}" pid="3" name="CloudStatistics_StoryID">
    <vt:lpwstr>88f2bbcb-3a05-463a-86fd-7feb92f7eb57</vt:lpwstr>
  </property>
  <property fmtid="{D5CDD505-2E9C-101B-9397-08002B2CF9AE}" pid="4" name="MediaServiceImageTags">
    <vt:lpwstr/>
  </property>
</Properties>
</file>