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61" r:id="rId6"/>
    <p:sldId id="258" r:id="rId7"/>
    <p:sldId id="262" r:id="rId8"/>
    <p:sldId id="256" r:id="rId9"/>
    <p:sldId id="263" r:id="rId10"/>
    <p:sldId id="259" r:id="rId11"/>
    <p:sldId id="264" r:id="rId12"/>
    <p:sldId id="260" r:id="rId13"/>
    <p:sldId id="265" r:id="rId1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2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8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128BB-47BC-4A45-84C7-B623BAD9596B}" v="4" dt="2023-04-14T09:08:43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e Vognsen" userId="65455ba1-06bf-4828-9c8c-3081f7b63abb" providerId="ADAL" clId="{7C2D615A-BC25-4A8D-AAD7-AC8531586E6A}"/>
    <pc:docChg chg="undo custSel modSld">
      <pc:chgData name="Amalie Vognsen" userId="65455ba1-06bf-4828-9c8c-3081f7b63abb" providerId="ADAL" clId="{7C2D615A-BC25-4A8D-AAD7-AC8531586E6A}" dt="2023-01-25T12:32:20.137" v="5" actId="478"/>
      <pc:docMkLst>
        <pc:docMk/>
      </pc:docMkLst>
      <pc:sldChg chg="addSp delSp modSp mod">
        <pc:chgData name="Amalie Vognsen" userId="65455ba1-06bf-4828-9c8c-3081f7b63abb" providerId="ADAL" clId="{7C2D615A-BC25-4A8D-AAD7-AC8531586E6A}" dt="2023-01-25T12:32:20.137" v="5" actId="478"/>
        <pc:sldMkLst>
          <pc:docMk/>
          <pc:sldMk cId="4112914005" sldId="257"/>
        </pc:sldMkLst>
        <pc:spChg chg="mod">
          <ac:chgData name="Amalie Vognsen" userId="65455ba1-06bf-4828-9c8c-3081f7b63abb" providerId="ADAL" clId="{7C2D615A-BC25-4A8D-AAD7-AC8531586E6A}" dt="2023-01-25T12:32:00.282" v="3"/>
          <ac:spMkLst>
            <pc:docMk/>
            <pc:sldMk cId="4112914005" sldId="257"/>
            <ac:spMk id="4" creationId="{EDC40976-39C1-64EA-95AC-8FBB175E49D3}"/>
          </ac:spMkLst>
        </pc:spChg>
        <pc:spChg chg="mod">
          <ac:chgData name="Amalie Vognsen" userId="65455ba1-06bf-4828-9c8c-3081f7b63abb" providerId="ADAL" clId="{7C2D615A-BC25-4A8D-AAD7-AC8531586E6A}" dt="2023-01-25T12:32:00.282" v="3"/>
          <ac:spMkLst>
            <pc:docMk/>
            <pc:sldMk cId="4112914005" sldId="257"/>
            <ac:spMk id="5" creationId="{E089C293-6AC3-FCE7-0A9B-EAAEA40E4EE2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6" creationId="{946E4C8D-A2C9-2E86-9B96-3D062B74D50B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0" creationId="{D2E690E9-9CF5-E668-F434-462E04666B30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1" creationId="{DD7E43FF-A490-BEF7-AF17-203DE8989F6F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2" creationId="{42F63F67-1DB3-5BE5-F26A-45C99D3C280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3" creationId="{A820A03F-533C-7B8A-40CF-E0DE1D51DA4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4" creationId="{37BD504C-276E-EA35-13E0-16A5DFDF956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5" creationId="{1BC75348-609F-4EB2-7EF4-826ADBB13AA2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6" creationId="{7D529E19-1FDF-9BDD-62B3-6DCB4934194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7" creationId="{28E1EEC8-5663-3E32-1E52-B8B66051A19A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8" creationId="{904721CB-7A38-C9BF-A117-AA54A9DACA97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19" creationId="{25D9A974-7C5B-08FE-6327-8E73E0421500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0" creationId="{DCBB5B50-7CF6-9BC6-0F31-FCD4282F631B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1" creationId="{6DDF82F8-1E0C-3FCA-8BCC-EF961D80E19E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2" creationId="{3A035075-066A-F273-C0BB-A5357196D83D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3" creationId="{1B6D575B-B937-E7D2-A9CD-B2A41F51040F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4" creationId="{298602AD-4E79-8007-C87C-8D8697B3B761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5" creationId="{4E5EB817-8067-A32F-222E-FA9D2BA29464}"/>
          </ac:spMkLst>
        </pc:spChg>
        <pc:spChg chg="add del mod">
          <ac:chgData name="Amalie Vognsen" userId="65455ba1-06bf-4828-9c8c-3081f7b63abb" providerId="ADAL" clId="{7C2D615A-BC25-4A8D-AAD7-AC8531586E6A}" dt="2023-01-25T12:32:18.864" v="4"/>
          <ac:spMkLst>
            <pc:docMk/>
            <pc:sldMk cId="4112914005" sldId="257"/>
            <ac:spMk id="26" creationId="{4F7E206D-8AF5-02A7-1CF8-F2F507645739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48" creationId="{75F771D8-6CE6-44A0-9AFE-7E3853F26B12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49" creationId="{7210B997-BD4D-43C5-8969-E0D2E408CA0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1" creationId="{5733A55A-9265-4219-902D-230F075D5E0E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3" creationId="{65E11852-3928-45D7-BF63-00A4FBD5A4D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57" creationId="{DF6C57B9-7E50-49C7-8517-4B38C49B00A7}"/>
          </ac:spMkLst>
        </pc:spChg>
        <pc:spChg chg="add del mod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60" creationId="{2C7A0770-1AEE-45EA-A707-3910617CE639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61" creationId="{A029EB49-8146-47F4-9483-2DC895B0D45F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2" creationId="{7F9B91A2-D035-415D-B8B2-90204FBDA073}"/>
          </ac:spMkLst>
        </pc:spChg>
        <pc:spChg chg="add del mod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3" creationId="{7205D099-0103-4F07-8A71-859F87E6E3ED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4" creationId="{491497E2-AF8D-4933-B384-9B7BC8F1C97E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6" creationId="{6014A338-5062-49B0-9D80-560F1E6EEEEF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7" creationId="{3066BFDC-400E-4D1C-9605-0D77442E1FC4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8" creationId="{1E9F7B6C-16FE-4F8C-8D2C-2CC6902BB301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79" creationId="{A18FAD17-6732-4891-A907-8021DF133106}"/>
          </ac:spMkLst>
        </pc:spChg>
        <pc:spChg chg="add del">
          <ac:chgData name="Amalie Vognsen" userId="65455ba1-06bf-4828-9c8c-3081f7b63abb" providerId="ADAL" clId="{7C2D615A-BC25-4A8D-AAD7-AC8531586E6A}" dt="2023-01-25T12:32:20.137" v="5" actId="478"/>
          <ac:spMkLst>
            <pc:docMk/>
            <pc:sldMk cId="4112914005" sldId="257"/>
            <ac:spMk id="80" creationId="{9C3CE55A-D14C-45DD-9110-18F5F1B050B2}"/>
          </ac:spMkLst>
        </pc:spChg>
        <pc:grpChg chg="add del mod">
          <ac:chgData name="Amalie Vognsen" userId="65455ba1-06bf-4828-9c8c-3081f7b63abb" providerId="ADAL" clId="{7C2D615A-BC25-4A8D-AAD7-AC8531586E6A}" dt="2023-01-25T12:32:18.864" v="4"/>
          <ac:grpSpMkLst>
            <pc:docMk/>
            <pc:sldMk cId="4112914005" sldId="257"/>
            <ac:grpSpMk id="3" creationId="{364FC004-6342-9AA2-A34A-8ACCF9C10959}"/>
          </ac:grpSpMkLst>
        </pc:grpChg>
        <pc:grpChg chg="add del">
          <ac:chgData name="Amalie Vognsen" userId="65455ba1-06bf-4828-9c8c-3081f7b63abb" providerId="ADAL" clId="{7C2D615A-BC25-4A8D-AAD7-AC8531586E6A}" dt="2023-01-25T12:32:20.137" v="5" actId="478"/>
          <ac:grpSpMkLst>
            <pc:docMk/>
            <pc:sldMk cId="4112914005" sldId="257"/>
            <ac:grpSpMk id="42" creationId="{954DB112-F6FC-4E10-A933-A565B19666E7}"/>
          </ac:grpSpMkLst>
        </pc:grpChg>
        <pc:grpChg chg="add del">
          <ac:chgData name="Amalie Vognsen" userId="65455ba1-06bf-4828-9c8c-3081f7b63abb" providerId="ADAL" clId="{7C2D615A-BC25-4A8D-AAD7-AC8531586E6A}" dt="2023-01-25T12:32:20.137" v="5" actId="478"/>
          <ac:grpSpMkLst>
            <pc:docMk/>
            <pc:sldMk cId="4112914005" sldId="257"/>
            <ac:grpSpMk id="54" creationId="{32AC5AA4-790D-4727-ACC5-F93781E8EE89}"/>
          </ac:grpSpMkLst>
        </pc:grpChg>
        <pc:picChg chg="add del mod">
          <ac:chgData name="Amalie Vognsen" userId="65455ba1-06bf-4828-9c8c-3081f7b63abb" providerId="ADAL" clId="{7C2D615A-BC25-4A8D-AAD7-AC8531586E6A}" dt="2023-01-25T12:32:18.864" v="4"/>
          <ac:picMkLst>
            <pc:docMk/>
            <pc:sldMk cId="4112914005" sldId="257"/>
            <ac:picMk id="2" creationId="{D90DE66B-DF90-01BC-0603-42F8E8FA9CDF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7" creationId="{785ADC7E-584A-45E7-9035-28E680AF9056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8" creationId="{E78C2E94-4068-48B7-AD52-9B98989104A8}"/>
          </ac:picMkLst>
        </pc:picChg>
        <pc:picChg chg="add del mod">
          <ac:chgData name="Amalie Vognsen" userId="65455ba1-06bf-4828-9c8c-3081f7b63abb" providerId="ADAL" clId="{7C2D615A-BC25-4A8D-AAD7-AC8531586E6A}" dt="2023-01-25T12:32:18.864" v="4"/>
          <ac:picMkLst>
            <pc:docMk/>
            <pc:sldMk cId="4112914005" sldId="257"/>
            <ac:picMk id="9" creationId="{ED61C503-6729-1271-F6CE-0134AED36CA3}"/>
          </ac:picMkLst>
        </pc:picChg>
        <pc:picChg chg="add del">
          <ac:chgData name="Amalie Vognsen" userId="65455ba1-06bf-4828-9c8c-3081f7b63abb" providerId="ADAL" clId="{7C2D615A-BC25-4A8D-AAD7-AC8531586E6A}" dt="2023-01-25T12:32:20.137" v="5" actId="478"/>
          <ac:picMkLst>
            <pc:docMk/>
            <pc:sldMk cId="4112914005" sldId="257"/>
            <ac:picMk id="44" creationId="{A3F2A053-C08D-4B46-9F51-DD35DB08E9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95F5D-79AB-4C1E-ACEE-EDBDA23250AB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7791-DFA1-4E19-BEA1-3054AB8F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0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Valg af skabelon: </a:t>
            </a:r>
            <a:r>
              <a:rPr lang="da-DK" b="0" dirty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 dirty="0"/>
          </a:p>
          <a:p>
            <a:r>
              <a:rPr lang="da-DK" b="1" dirty="0"/>
              <a:t>Skift ikon: </a:t>
            </a:r>
            <a:r>
              <a:rPr lang="da-DK" dirty="0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</a:t>
            </a:r>
            <a:r>
              <a:rPr lang="en-US" b="1" dirty="0" err="1"/>
              <a:t>dit</a:t>
            </a:r>
            <a:r>
              <a:rPr lang="en-US" b="1" dirty="0"/>
              <a:t> program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i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Tryk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i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Tryk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>
                <a:sym typeface="Wingdings" panose="05000000000000000000" pitchFamily="2" charset="2"/>
              </a:rPr>
              <a:t>til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noter  Din PDF er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og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til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til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79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323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34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64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92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67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96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46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20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/>
              <a:t>Valg af skabelon: </a:t>
            </a:r>
            <a:r>
              <a:rPr lang="da-DK" b="0"/>
              <a:t>På disse slides ser du to forskellige skabeloner pr. ferie. Vælg den skabelon, som passer bedst til jeres aktivitetsniveau på jeres camp. Har i faste aktiviteter hele ugen, så anbefaler vi at i gør brug af skabelonen med skemaet. Hvis i derimod kun har enkeltstående aktiviteter anbefaler vi at i gør brug af skabelonen der kun består af aktiviteter.</a:t>
            </a:r>
          </a:p>
          <a:p>
            <a:endParaRPr lang="da-DK" b="1"/>
          </a:p>
          <a:p>
            <a:r>
              <a:rPr lang="da-DK" b="1"/>
              <a:t>Skift ikon: </a:t>
            </a:r>
            <a:r>
              <a:rPr lang="da-DK"/>
              <a:t>Højreklik på ikonet – vælg ”Skift billede” – vælg herefter ”Fra en fil” – find det ikon i gerne vil indsætte i jeres stifinder og tryk ”indsæt”.</a:t>
            </a:r>
          </a:p>
          <a:p>
            <a:endParaRPr lang="da-DK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Gem </a:t>
            </a:r>
            <a:r>
              <a:rPr lang="en-US" b="1" err="1"/>
              <a:t>dit</a:t>
            </a:r>
            <a:r>
              <a:rPr lang="en-US" b="1"/>
              <a:t> program </a:t>
            </a:r>
            <a:r>
              <a:rPr lang="en-US" b="1" err="1"/>
              <a:t>som</a:t>
            </a:r>
            <a:r>
              <a:rPr lang="en-US" b="1"/>
              <a:t> PDF: </a:t>
            </a:r>
            <a:r>
              <a:rPr lang="en-US" b="0" err="1"/>
              <a:t>Slet</a:t>
            </a:r>
            <a:r>
              <a:rPr lang="en-US" b="0"/>
              <a:t> de </a:t>
            </a:r>
            <a:r>
              <a:rPr lang="en-US" b="0" err="1"/>
              <a:t>skabeloner</a:t>
            </a:r>
            <a:r>
              <a:rPr lang="en-US" b="0"/>
              <a:t>/slides du </a:t>
            </a:r>
            <a:r>
              <a:rPr lang="en-US" b="0" err="1"/>
              <a:t>ikke</a:t>
            </a:r>
            <a:r>
              <a:rPr lang="en-US" b="0"/>
              <a:t> har </a:t>
            </a:r>
            <a:r>
              <a:rPr lang="en-US" b="0" err="1"/>
              <a:t>valgt</a:t>
            </a:r>
            <a:r>
              <a:rPr lang="en-US" b="0"/>
              <a:t> at </a:t>
            </a:r>
            <a:r>
              <a:rPr lang="en-US" b="0" err="1"/>
              <a:t>bruge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/>
              <a:t>Vælg</a:t>
            </a:r>
            <a:r>
              <a:rPr lang="en-US" b="0"/>
              <a:t> </a:t>
            </a:r>
            <a:r>
              <a:rPr lang="en-US" b="1"/>
              <a:t>‘Filer’ </a:t>
            </a:r>
            <a:r>
              <a:rPr lang="en-US" b="0" err="1"/>
              <a:t>oppe</a:t>
            </a:r>
            <a:r>
              <a:rPr lang="en-US" b="0"/>
              <a:t> </a:t>
            </a:r>
            <a:r>
              <a:rPr lang="en-US" b="0" err="1"/>
              <a:t>i</a:t>
            </a:r>
            <a:r>
              <a:rPr lang="en-US" b="0"/>
              <a:t> </a:t>
            </a:r>
            <a:r>
              <a:rPr lang="en-US" b="0" err="1"/>
              <a:t>topmenuen</a:t>
            </a:r>
            <a:r>
              <a:rPr lang="en-US" b="0"/>
              <a:t>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‘Gem </a:t>
            </a:r>
            <a:r>
              <a:rPr lang="en-US" b="1" err="1">
                <a:sym typeface="Wingdings" panose="05000000000000000000" pitchFamily="2" charset="2"/>
              </a:rPr>
              <a:t>som</a:t>
            </a:r>
            <a:r>
              <a:rPr lang="en-US" b="1">
                <a:sym typeface="Wingdings" panose="05000000000000000000" pitchFamily="2" charset="2"/>
              </a:rPr>
              <a:t> Adobe PDF’ </a:t>
            </a:r>
            <a:r>
              <a:rPr lang="en-US" b="0">
                <a:sym typeface="Wingdings" panose="05000000000000000000" pitchFamily="2" charset="2"/>
              </a:rPr>
              <a:t>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‘Ja</a:t>
            </a:r>
            <a:r>
              <a:rPr lang="en-US" b="0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i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Acrobrat</a:t>
            </a:r>
            <a:r>
              <a:rPr lang="en-US" b="0">
                <a:sym typeface="Wingdings" panose="05000000000000000000" pitchFamily="2" charset="2"/>
              </a:rPr>
              <a:t> PDF-Maker  </a:t>
            </a:r>
            <a:r>
              <a:rPr lang="en-US" b="0" err="1">
                <a:sym typeface="Wingdings" panose="05000000000000000000" pitchFamily="2" charset="2"/>
              </a:rPr>
              <a:t>Vælg</a:t>
            </a:r>
            <a:r>
              <a:rPr lang="en-US" b="0">
                <a:sym typeface="Wingdings" panose="05000000000000000000" pitchFamily="2" charset="2"/>
              </a:rPr>
              <a:t> I </a:t>
            </a:r>
            <a:r>
              <a:rPr lang="en-US" b="0" err="1">
                <a:sym typeface="Wingdings" panose="05000000000000000000" pitchFamily="2" charset="2"/>
              </a:rPr>
              <a:t>stifinder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hvor</a:t>
            </a:r>
            <a:r>
              <a:rPr lang="en-US" b="0">
                <a:sym typeface="Wingdings" panose="05000000000000000000" pitchFamily="2" charset="2"/>
              </a:rPr>
              <a:t> du </a:t>
            </a:r>
            <a:r>
              <a:rPr lang="en-US" b="0" err="1">
                <a:sym typeface="Wingdings" panose="05000000000000000000" pitchFamily="2" charset="2"/>
              </a:rPr>
              <a:t>vil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gemme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filen</a:t>
            </a:r>
            <a:r>
              <a:rPr lang="en-US" b="0">
                <a:sym typeface="Wingdings" panose="05000000000000000000" pitchFamily="2" charset="2"/>
              </a:rPr>
              <a:t> 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1">
                <a:sym typeface="Wingdings" panose="05000000000000000000" pitchFamily="2" charset="2"/>
              </a:rPr>
              <a:t>‘</a:t>
            </a:r>
            <a:r>
              <a:rPr lang="en-US" b="1" err="1">
                <a:sym typeface="Wingdings" panose="05000000000000000000" pitchFamily="2" charset="2"/>
              </a:rPr>
              <a:t>Nej</a:t>
            </a:r>
            <a:r>
              <a:rPr lang="en-US" b="1">
                <a:sym typeface="Wingdings" panose="05000000000000000000" pitchFamily="2" charset="2"/>
              </a:rPr>
              <a:t>’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dialogboksen</a:t>
            </a:r>
            <a:r>
              <a:rPr lang="en-US" b="0">
                <a:sym typeface="Wingdings" panose="05000000000000000000" pitchFamily="2" charset="2"/>
              </a:rPr>
              <a:t> om at </a:t>
            </a:r>
            <a:r>
              <a:rPr lang="en-US" b="0" err="1">
                <a:sym typeface="Wingdings" panose="05000000000000000000" pitchFamily="2" charset="2"/>
              </a:rPr>
              <a:t>konvertere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noter</a:t>
            </a:r>
            <a:r>
              <a:rPr lang="en-US" b="0">
                <a:sym typeface="Wingdings" panose="05000000000000000000" pitchFamily="2" charset="2"/>
              </a:rPr>
              <a:t>  Din PDF </a:t>
            </a:r>
            <a:r>
              <a:rPr lang="en-US" b="0" err="1">
                <a:sym typeface="Wingdings" panose="05000000000000000000" pitchFamily="2" charset="2"/>
              </a:rPr>
              <a:t>er</a:t>
            </a:r>
            <a:r>
              <a:rPr lang="en-US" b="0">
                <a:sym typeface="Wingdings" panose="05000000000000000000" pitchFamily="2" charset="2"/>
              </a:rPr>
              <a:t> nu </a:t>
            </a:r>
            <a:r>
              <a:rPr lang="en-US" b="0" err="1">
                <a:sym typeface="Wingdings" panose="05000000000000000000" pitchFamily="2" charset="2"/>
              </a:rPr>
              <a:t>gemt</a:t>
            </a:r>
            <a:r>
              <a:rPr lang="en-US" b="0">
                <a:sym typeface="Wingdings" panose="05000000000000000000" pitchFamily="2" charset="2"/>
              </a:rPr>
              <a:t> det </a:t>
            </a:r>
            <a:r>
              <a:rPr lang="en-US" b="0" err="1">
                <a:sym typeface="Wingdings" panose="05000000000000000000" pitchFamily="2" charset="2"/>
              </a:rPr>
              <a:t>ønskede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sted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og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klar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at </a:t>
            </a:r>
            <a:r>
              <a:rPr lang="en-US" b="0" err="1">
                <a:sym typeface="Wingdings" panose="05000000000000000000" pitchFamily="2" charset="2"/>
              </a:rPr>
              <a:t>sende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til</a:t>
            </a:r>
            <a:r>
              <a:rPr lang="en-US" b="0">
                <a:sym typeface="Wingdings" panose="05000000000000000000" pitchFamily="2" charset="2"/>
              </a:rPr>
              <a:t> </a:t>
            </a:r>
            <a:r>
              <a:rPr lang="en-US" b="0" err="1">
                <a:sym typeface="Wingdings" panose="05000000000000000000" pitchFamily="2" charset="2"/>
              </a:rPr>
              <a:t>tryk</a:t>
            </a:r>
            <a:r>
              <a:rPr lang="en-US" b="0">
                <a:sym typeface="Wingdings" panose="05000000000000000000" pitchFamily="2" charset="2"/>
              </a:rPr>
              <a:t>.</a:t>
            </a:r>
            <a:endParaRPr lang="da-DK" b="0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A7791-DFA1-4E19-BEA1-3054AB8F8C3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88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75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3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89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1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89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38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25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66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4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41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331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804D-3C9B-42E2-8024-908DDF0F408C}" type="datetimeFigureOut">
              <a:rPr lang="da-DK" smtClean="0"/>
              <a:t>14-04-2023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FA56-6F6B-40A2-B766-B3ADDF0BED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8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Billede 43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A3F2A053-C08D-4B46-9F51-DD35DB08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42" name="Gruppe 41">
            <a:extLst>
              <a:ext uri="{FF2B5EF4-FFF2-40B4-BE49-F238E27FC236}">
                <a16:creationId xmlns:a16="http://schemas.microsoft.com/office/drawing/2014/main" id="{954DB112-F6FC-4E10-A933-A565B19666E7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CCDA2D88-AFEF-4E90-B462-E0923A49890C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46" name="Tekstfelt 45">
              <a:extLst>
                <a:ext uri="{FF2B5EF4-FFF2-40B4-BE49-F238E27FC236}">
                  <a16:creationId xmlns:a16="http://schemas.microsoft.com/office/drawing/2014/main" id="{2F6C8757-B39B-4B7B-A402-3E7BEC858A58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75F771D8-6CE6-44A0-9AFE-7E3853F26B12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7210B997-BD4D-43C5-8969-E0D2E408CA06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5733A55A-9265-4219-902D-230F075D5E0E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65E11852-3928-45D7-BF63-00A4FBD5A4D6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32AC5AA4-790D-4727-ACC5-F93781E8EE89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55" name="Billede 5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B88E0893-9F5A-4A8A-8828-D6553F91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1E11BFD2-8972-4811-9F93-9554EFBD5A9B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VINTERFERIEN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DF6C57B9-7E50-49C7-8517-4B38C49B00A7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2C7A0770-1AEE-45EA-A707-3910617CE639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A029EB49-8146-47F4-9483-2DC895B0D45F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7F9B91A2-D035-415D-B8B2-90204FBDA073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7205D099-0103-4F07-8A71-859F87E6E3ED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491497E2-AF8D-4933-B384-9B7BC8F1C97E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6014A338-5062-49B0-9D80-560F1E6EEEEF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3066BFDC-400E-4D1C-9605-0D77442E1FC4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1E9F7B6C-16FE-4F8C-8D2C-2CC6902BB301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A18FAD17-6732-4891-A907-8021DF133106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9C3CE55A-D14C-45DD-9110-18F5F1B050B2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5ADC7E-584A-45E7-9035-28E680AF9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78C2E94-4068-48B7-AD52-9B9898910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pe 74">
            <a:extLst>
              <a:ext uri="{FF2B5EF4-FFF2-40B4-BE49-F238E27FC236}">
                <a16:creationId xmlns:a16="http://schemas.microsoft.com/office/drawing/2014/main" id="{3A10D61A-D523-4769-8AA5-B1FF501F3655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76" name="Tekstfelt 75">
              <a:extLst>
                <a:ext uri="{FF2B5EF4-FFF2-40B4-BE49-F238E27FC236}">
                  <a16:creationId xmlns:a16="http://schemas.microsoft.com/office/drawing/2014/main" id="{4F72DB73-9F0F-4D60-821C-F2103694646F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3" name="Billede 8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36161AB7-08CD-45C8-A068-4405623C5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4" name="Rektangel: afrundede hjørner 83">
              <a:extLst>
                <a:ext uri="{FF2B5EF4-FFF2-40B4-BE49-F238E27FC236}">
                  <a16:creationId xmlns:a16="http://schemas.microsoft.com/office/drawing/2014/main" id="{01EBC0B6-24D6-4B8E-9565-5F1C4CDC5DFA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BA22338A-6F72-4F8A-A79E-2D24429865D7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86" name="Tekstfelt 85">
              <a:extLst>
                <a:ext uri="{FF2B5EF4-FFF2-40B4-BE49-F238E27FC236}">
                  <a16:creationId xmlns:a16="http://schemas.microsoft.com/office/drawing/2014/main" id="{DC58FB3F-9580-4C36-ADCE-7F8140DB2E37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7" name="Billede 86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F1632892-C01B-4F56-865A-FF971481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8" name="Rektangel: afrundede hjørner 87">
              <a:extLst>
                <a:ext uri="{FF2B5EF4-FFF2-40B4-BE49-F238E27FC236}">
                  <a16:creationId xmlns:a16="http://schemas.microsoft.com/office/drawing/2014/main" id="{00A4A56B-DA15-4160-8C7A-C48701CE2E1B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EE058C6A-5259-49CF-833E-9CBEE6865A6E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90" name="Tekstfelt 89">
              <a:extLst>
                <a:ext uri="{FF2B5EF4-FFF2-40B4-BE49-F238E27FC236}">
                  <a16:creationId xmlns:a16="http://schemas.microsoft.com/office/drawing/2014/main" id="{FD037A57-C37C-415E-AE63-15EDA5C591B7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1" name="Billede 90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2451CA46-67FB-45EF-9E7F-3F84406A6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2" name="Rektangel: afrundede hjørner 91">
              <a:extLst>
                <a:ext uri="{FF2B5EF4-FFF2-40B4-BE49-F238E27FC236}">
                  <a16:creationId xmlns:a16="http://schemas.microsoft.com/office/drawing/2014/main" id="{66E53E17-4904-4C56-9325-97053B85F7CF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90358ACA-8101-45C0-91C7-4419535C9B8E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94" name="Tekstfelt 93">
              <a:extLst>
                <a:ext uri="{FF2B5EF4-FFF2-40B4-BE49-F238E27FC236}">
                  <a16:creationId xmlns:a16="http://schemas.microsoft.com/office/drawing/2014/main" id="{4222173C-D7AF-46DB-BAD4-048BB456ED2F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5" name="Billede 9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BD92FDA-7769-4808-A758-CD9295EF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6" name="Rektangel: afrundede hjørner 95">
              <a:extLst>
                <a:ext uri="{FF2B5EF4-FFF2-40B4-BE49-F238E27FC236}">
                  <a16:creationId xmlns:a16="http://schemas.microsoft.com/office/drawing/2014/main" id="{525920D3-E194-4B88-AE52-1D087E7EAE60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98" name="Tekstfelt 97">
            <a:extLst>
              <a:ext uri="{FF2B5EF4-FFF2-40B4-BE49-F238E27FC236}">
                <a16:creationId xmlns:a16="http://schemas.microsoft.com/office/drawing/2014/main" id="{0B437644-2912-4E9C-AE90-D7A432CDE9BD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Tekstfelt 98">
            <a:extLst>
              <a:ext uri="{FF2B5EF4-FFF2-40B4-BE49-F238E27FC236}">
                <a16:creationId xmlns:a16="http://schemas.microsoft.com/office/drawing/2014/main" id="{98CA2AD5-6337-4536-9B09-1AC04DA11D70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Tekstfelt 99">
            <a:extLst>
              <a:ext uri="{FF2B5EF4-FFF2-40B4-BE49-F238E27FC236}">
                <a16:creationId xmlns:a16="http://schemas.microsoft.com/office/drawing/2014/main" id="{DE1AB845-149C-4AD7-A109-D3C4E6B95EA0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1" name="Billede 100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D4F85F1F-7896-48D0-AA73-FED0D2990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02" name="Gruppe 101">
            <a:extLst>
              <a:ext uri="{FF2B5EF4-FFF2-40B4-BE49-F238E27FC236}">
                <a16:creationId xmlns:a16="http://schemas.microsoft.com/office/drawing/2014/main" id="{363E7710-73EB-4AA2-81CA-BA0768167D13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103" name="Billede 102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D604EE63-16A0-4AF1-8870-C085849EC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104" name="Tekstfelt 103">
              <a:extLst>
                <a:ext uri="{FF2B5EF4-FFF2-40B4-BE49-F238E27FC236}">
                  <a16:creationId xmlns:a16="http://schemas.microsoft.com/office/drawing/2014/main" id="{DBEBB87E-2E85-4F12-973F-81CE58E4A10F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JULEFERIEN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13EB8F07-9379-4271-B3D3-D138DBAADCBF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82BF0854-7286-4F69-9627-8EACC7415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89948C2E-BFA3-44F0-8ABA-5BB52013F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A3FAD767-A4EB-4A76-9170-E5667C834ECF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56" name="Tekstfelt 55">
              <a:extLst>
                <a:ext uri="{FF2B5EF4-FFF2-40B4-BE49-F238E27FC236}">
                  <a16:creationId xmlns:a16="http://schemas.microsoft.com/office/drawing/2014/main" id="{74FA22C3-DA42-4BB0-B7BA-23DF3E2045CA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61" name="Billede 60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D81D05A3-47B9-4C41-90B3-3F7162BF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2" name="Rektangel: afrundede hjørner 1">
              <a:extLst>
                <a:ext uri="{FF2B5EF4-FFF2-40B4-BE49-F238E27FC236}">
                  <a16:creationId xmlns:a16="http://schemas.microsoft.com/office/drawing/2014/main" id="{B71B1DB9-CC56-49C3-ABEC-31A3F31FD78B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BF8188A7-17CD-43C8-A0E8-750D404151D0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9B65E275-FA56-4260-924C-97BB9E256636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5" name="Billede 3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0E5580F6-F1AF-4E5F-B13E-0A7E8DF64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36" name="Rektangel: afrundede hjørner 35">
              <a:extLst>
                <a:ext uri="{FF2B5EF4-FFF2-40B4-BE49-F238E27FC236}">
                  <a16:creationId xmlns:a16="http://schemas.microsoft.com/office/drawing/2014/main" id="{DEB91958-755B-4D37-A7CE-64885AED6AE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A1FE2F3-944E-480D-A0AA-EAD26AB47FFC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E0D44AC9-CEC6-4BF0-9A70-30B396FE3FD3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9" name="Billede 3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75D77CBB-76F3-479E-AFD0-B3BA9054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40" name="Rektangel: afrundede hjørner 39">
              <a:extLst>
                <a:ext uri="{FF2B5EF4-FFF2-40B4-BE49-F238E27FC236}">
                  <a16:creationId xmlns:a16="http://schemas.microsoft.com/office/drawing/2014/main" id="{8A8EAC5C-1525-4450-A441-58B4CD1B0319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2ECDE9E5-F025-4DAF-BB4D-E377BBE7B86A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353DB31C-3C0A-4DC3-BDB4-31E098A0E6A2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43" name="Billede 4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CD4E643E-67B9-4B1E-B693-08FDC95CE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48" name="Rektangel: afrundede hjørner 47">
              <a:extLst>
                <a:ext uri="{FF2B5EF4-FFF2-40B4-BE49-F238E27FC236}">
                  <a16:creationId xmlns:a16="http://schemas.microsoft.com/office/drawing/2014/main" id="{A952770F-5D7B-40FE-B4FF-5AF7B982F9C4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49" name="Tekstfelt 48">
            <a:extLst>
              <a:ext uri="{FF2B5EF4-FFF2-40B4-BE49-F238E27FC236}">
                <a16:creationId xmlns:a16="http://schemas.microsoft.com/office/drawing/2014/main" id="{CF18DEF8-8AF3-429C-95F4-9F80EAFE6020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4F762566-09F3-45CC-A86E-4B314369B675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Tekstfelt 59">
            <a:extLst>
              <a:ext uri="{FF2B5EF4-FFF2-40B4-BE49-F238E27FC236}">
                <a16:creationId xmlns:a16="http://schemas.microsoft.com/office/drawing/2014/main" id="{850265B2-42EA-493A-B9C8-136F0DE15A75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5" name="Billede 44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53EC035-1EF5-4881-A368-7DC43D708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46" name="Gruppe 45">
            <a:extLst>
              <a:ext uri="{FF2B5EF4-FFF2-40B4-BE49-F238E27FC236}">
                <a16:creationId xmlns:a16="http://schemas.microsoft.com/office/drawing/2014/main" id="{A9F327B6-F64F-4E95-8F76-A4DDA60F379C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47" name="Billede 46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0FAAF0FF-D2A7-4487-8D92-DE78FB36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54" name="Tekstfelt 53">
              <a:extLst>
                <a:ext uri="{FF2B5EF4-FFF2-40B4-BE49-F238E27FC236}">
                  <a16:creationId xmlns:a16="http://schemas.microsoft.com/office/drawing/2014/main" id="{49BAB6C8-FBAD-44F3-B92C-E6D67BF4E792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VINTERFERIEN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640839E2-23D3-4AEB-882C-945F5E49C231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A5ABA86E-EA16-40C6-A080-265DA176F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85AE8DEE-4D2A-432D-B2BC-2D68C049A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lede 3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42D28B2-21ED-43A0-B704-511BB3897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37" name="Gruppe 36">
            <a:extLst>
              <a:ext uri="{FF2B5EF4-FFF2-40B4-BE49-F238E27FC236}">
                <a16:creationId xmlns:a16="http://schemas.microsoft.com/office/drawing/2014/main" id="{317F1542-32B7-443A-9E60-278D3BBEB42F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38" name="Billede 3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FFAA070F-CC57-4E72-9452-7B477806A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EA726AC6-CA64-4A07-90A4-32FD6AFF847B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PÅSKEFERIEN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9" name="Gruppe 68">
            <a:extLst>
              <a:ext uri="{FF2B5EF4-FFF2-40B4-BE49-F238E27FC236}">
                <a16:creationId xmlns:a16="http://schemas.microsoft.com/office/drawing/2014/main" id="{5090EB31-CBBC-481B-BC7A-42DEFC82DB9F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A0578ED8-2DEA-44C2-ADB5-AA395DA29DD7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1" name="Tekstfelt 70">
              <a:extLst>
                <a:ext uri="{FF2B5EF4-FFF2-40B4-BE49-F238E27FC236}">
                  <a16:creationId xmlns:a16="http://schemas.microsoft.com/office/drawing/2014/main" id="{5C703AFF-8C61-403F-95BD-F15596A3E3C9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3470E232-32BA-4772-8E95-1DF0CEC46768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A3551396-D685-46CC-8700-73DDE9FECDF0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8F71CE2B-4C60-490E-BFE3-30DD7CA97CAC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Tekstfelt 74">
            <a:extLst>
              <a:ext uri="{FF2B5EF4-FFF2-40B4-BE49-F238E27FC236}">
                <a16:creationId xmlns:a16="http://schemas.microsoft.com/office/drawing/2014/main" id="{0B8698A0-4715-47DF-8808-4FD9F6FC9FC6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23EC25AB-7B00-43B1-AB50-98E82E480DAC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F72C4CEC-6D52-4260-B478-35F0CFF25CFB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5DFBEA9-0F74-4289-A387-498326D478AA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CB7BCFD9-ECE1-4D61-9D4B-ABA96CE7F3D8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54380E4E-4A7C-44B6-85AE-63816A2214DD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708A9BC-5B4B-4A01-B879-E826CCF86569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5BBD7E57-E525-42A2-8261-4752D0739C3A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9856F70D-261F-4625-913D-67BDF155CB29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860DE651-A055-4633-82FF-FFCC1D182543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DED4F8BE-8955-4C94-839B-FC038EEC3988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E135247-64EC-4EE8-9D2C-E51C6163DBC3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D862D51E-888C-48D9-AE1B-B5AC52591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C1D1026F-F24A-4DD6-98D0-88B296177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pe 132">
            <a:extLst>
              <a:ext uri="{FF2B5EF4-FFF2-40B4-BE49-F238E27FC236}">
                <a16:creationId xmlns:a16="http://schemas.microsoft.com/office/drawing/2014/main" id="{A78CEEB2-7C77-4105-BCB2-126991837300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134" name="Tekstfelt 133">
              <a:extLst>
                <a:ext uri="{FF2B5EF4-FFF2-40B4-BE49-F238E27FC236}">
                  <a16:creationId xmlns:a16="http://schemas.microsoft.com/office/drawing/2014/main" id="{858BCE49-1DA6-4752-AC41-BFA884EDBDBC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35" name="Billede 13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16B3EA0-DC6D-4423-BA6B-7E72E436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36" name="Rektangel: afrundede hjørner 135">
              <a:extLst>
                <a:ext uri="{FF2B5EF4-FFF2-40B4-BE49-F238E27FC236}">
                  <a16:creationId xmlns:a16="http://schemas.microsoft.com/office/drawing/2014/main" id="{92830784-5203-461B-A272-41145C8C6DFD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37" name="Gruppe 136">
            <a:extLst>
              <a:ext uri="{FF2B5EF4-FFF2-40B4-BE49-F238E27FC236}">
                <a16:creationId xmlns:a16="http://schemas.microsoft.com/office/drawing/2014/main" id="{5696886F-5B60-435D-A47A-FA500222F512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138" name="Tekstfelt 137">
              <a:extLst>
                <a:ext uri="{FF2B5EF4-FFF2-40B4-BE49-F238E27FC236}">
                  <a16:creationId xmlns:a16="http://schemas.microsoft.com/office/drawing/2014/main" id="{C42843A3-B779-4689-813F-F8E9A4B2E17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39" name="Billede 13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455D1D15-A928-491E-B4AF-D7C53E96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0" name="Rektangel: afrundede hjørner 139">
              <a:extLst>
                <a:ext uri="{FF2B5EF4-FFF2-40B4-BE49-F238E27FC236}">
                  <a16:creationId xmlns:a16="http://schemas.microsoft.com/office/drawing/2014/main" id="{9307DA39-4FBE-422C-908D-9D978B790FC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41" name="Gruppe 140">
            <a:extLst>
              <a:ext uri="{FF2B5EF4-FFF2-40B4-BE49-F238E27FC236}">
                <a16:creationId xmlns:a16="http://schemas.microsoft.com/office/drawing/2014/main" id="{DC2E5348-C32E-4B5B-A5FB-F266BA2CDF27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142" name="Tekstfelt 141">
              <a:extLst>
                <a:ext uri="{FF2B5EF4-FFF2-40B4-BE49-F238E27FC236}">
                  <a16:creationId xmlns:a16="http://schemas.microsoft.com/office/drawing/2014/main" id="{38BD92B8-4833-4C12-88C4-FEBB1461E6EE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43" name="Billede 14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7C861AB5-229C-44B6-8690-E56082FC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4" name="Rektangel: afrundede hjørner 143">
              <a:extLst>
                <a:ext uri="{FF2B5EF4-FFF2-40B4-BE49-F238E27FC236}">
                  <a16:creationId xmlns:a16="http://schemas.microsoft.com/office/drawing/2014/main" id="{AB4B3733-5F42-47CA-BE28-B35B86AA1FB7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145" name="Gruppe 144">
            <a:extLst>
              <a:ext uri="{FF2B5EF4-FFF2-40B4-BE49-F238E27FC236}">
                <a16:creationId xmlns:a16="http://schemas.microsoft.com/office/drawing/2014/main" id="{04089D0D-93E0-4104-A765-8E444CFD71FB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146" name="Tekstfelt 145">
              <a:extLst>
                <a:ext uri="{FF2B5EF4-FFF2-40B4-BE49-F238E27FC236}">
                  <a16:creationId xmlns:a16="http://schemas.microsoft.com/office/drawing/2014/main" id="{C9364049-5C8C-4E47-A398-D2DD65FE2C4D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147" name="Billede 146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36FD62D-94ED-4977-A7F0-A671B53E0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148" name="Rektangel: afrundede hjørner 147">
              <a:extLst>
                <a:ext uri="{FF2B5EF4-FFF2-40B4-BE49-F238E27FC236}">
                  <a16:creationId xmlns:a16="http://schemas.microsoft.com/office/drawing/2014/main" id="{3EBE37ED-CFA4-4D96-A65C-7C9C228E370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150" name="Tekstfelt 149">
            <a:extLst>
              <a:ext uri="{FF2B5EF4-FFF2-40B4-BE49-F238E27FC236}">
                <a16:creationId xmlns:a16="http://schemas.microsoft.com/office/drawing/2014/main" id="{2E5C9AC2-A5CF-4F56-9009-E0F9B45CE8C7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PÅSKEFERIEN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1" name="Tekstfelt 150">
            <a:extLst>
              <a:ext uri="{FF2B5EF4-FFF2-40B4-BE49-F238E27FC236}">
                <a16:creationId xmlns:a16="http://schemas.microsoft.com/office/drawing/2014/main" id="{F760E952-726F-4AE3-9AA6-7CD8BE03D2E1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2" name="Tekstfelt 151">
            <a:extLst>
              <a:ext uri="{FF2B5EF4-FFF2-40B4-BE49-F238E27FC236}">
                <a16:creationId xmlns:a16="http://schemas.microsoft.com/office/drawing/2014/main" id="{C1433CA1-FCD5-41FE-A3B3-13CD8E71E3F3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" name="Billede 152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E8BB4EC-25D2-4891-BF8B-980C53A035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54" name="Gruppe 153">
            <a:extLst>
              <a:ext uri="{FF2B5EF4-FFF2-40B4-BE49-F238E27FC236}">
                <a16:creationId xmlns:a16="http://schemas.microsoft.com/office/drawing/2014/main" id="{95723B2F-B9AA-4ABC-B1A4-1C7038FDDD50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155" name="Billede 15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B213644-0924-4374-96AA-022ACDFC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156" name="Tekstfelt 155">
              <a:extLst>
                <a:ext uri="{FF2B5EF4-FFF2-40B4-BE49-F238E27FC236}">
                  <a16:creationId xmlns:a16="http://schemas.microsoft.com/office/drawing/2014/main" id="{7333B9F0-4A83-4515-8325-58D03A62001E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PÅSKEFERIEN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B3B7F720-569B-439A-8FA9-F8D3A8405656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D860526D-3F57-4B6D-A3A0-3B1C7BA68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D5D3B53-5D16-4681-96E6-62F7DEA6C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lede 59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B629D300-47D8-405B-AFFC-3C703E5DC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73" name="Gruppe 72">
            <a:extLst>
              <a:ext uri="{FF2B5EF4-FFF2-40B4-BE49-F238E27FC236}">
                <a16:creationId xmlns:a16="http://schemas.microsoft.com/office/drawing/2014/main" id="{52EFDDEC-8C9A-42A3-B0F8-D89C9BAF8A5E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496EFC14-B535-4E24-810D-9C41A608EA92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5" name="Tekstfelt 74">
              <a:extLst>
                <a:ext uri="{FF2B5EF4-FFF2-40B4-BE49-F238E27FC236}">
                  <a16:creationId xmlns:a16="http://schemas.microsoft.com/office/drawing/2014/main" id="{E99FE564-10E0-4A55-88D1-64633C8BD7A0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A73CA952-73AF-4CB5-9E77-6C27C077CAD8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985859A2-B114-4858-9964-88414A314CBD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2849F997-D6DC-428B-A3CE-24945712EC9A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01BB39CA-2F61-47E6-B238-1D48DDC0BEA8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4" name="Gruppe 83">
            <a:extLst>
              <a:ext uri="{FF2B5EF4-FFF2-40B4-BE49-F238E27FC236}">
                <a16:creationId xmlns:a16="http://schemas.microsoft.com/office/drawing/2014/main" id="{303296EC-93D4-49A5-BC33-DAD8B4177226}"/>
              </a:ext>
            </a:extLst>
          </p:cNvPr>
          <p:cNvGrpSpPr/>
          <p:nvPr/>
        </p:nvGrpSpPr>
        <p:grpSpPr>
          <a:xfrm>
            <a:off x="4481616" y="1768757"/>
            <a:ext cx="3138925" cy="783544"/>
            <a:chOff x="4477867" y="1682686"/>
            <a:chExt cx="2245703" cy="522678"/>
          </a:xfrm>
        </p:grpSpPr>
        <p:pic>
          <p:nvPicPr>
            <p:cNvPr id="85" name="Billede 84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35A7C29-A1FC-43D4-81A5-A63981E4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6" name="Tekstfelt 85">
              <a:extLst>
                <a:ext uri="{FF2B5EF4-FFF2-40B4-BE49-F238E27FC236}">
                  <a16:creationId xmlns:a16="http://schemas.microsoft.com/office/drawing/2014/main" id="{ED5B9030-355F-4CF5-B03E-B11B36DEFAA1}"/>
                </a:ext>
              </a:extLst>
            </p:cNvPr>
            <p:cNvSpPr txBox="1"/>
            <p:nvPr/>
          </p:nvSpPr>
          <p:spPr>
            <a:xfrm rot="21088427">
              <a:off x="4477867" y="1795352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SOMMERFERIEN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7" name="Rektangel 86">
            <a:extLst>
              <a:ext uri="{FF2B5EF4-FFF2-40B4-BE49-F238E27FC236}">
                <a16:creationId xmlns:a16="http://schemas.microsoft.com/office/drawing/2014/main" id="{F39DB4C0-8576-4308-B3C7-DEE12EB42CEF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40BE6E51-BD93-4366-AE1E-6BFA7C7BBAF7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87A423B8-5620-47AA-BFA7-1E2C111DDB94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A5A2DB95-9583-4040-8756-B2F596058F8D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F384F348-F12F-4B41-AD20-5B87C3E79798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B7036BB9-C650-4122-BBC7-0EC24182B87B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224BCE6C-8378-4F68-823E-6CC81254210E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22D4B949-CEC0-4933-9338-4A33827AF0DC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E3A6EA1-82B2-42FB-8FC4-CC1B6579994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797FC1D3-9D16-4333-9A4D-6BA8B1E89F5A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2C893B2E-A5A9-4EBF-9C14-2FF9B5CB7BCB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28166183-A2BA-4EA9-8181-AD5C978BB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250E068D-8BC2-40E5-8A60-B16C8E40B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4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>
            <a:extLst>
              <a:ext uri="{FF2B5EF4-FFF2-40B4-BE49-F238E27FC236}">
                <a16:creationId xmlns:a16="http://schemas.microsoft.com/office/drawing/2014/main" id="{3631C5D1-30FB-47E3-9A0F-B1903715C5E9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E8F80E81-6450-4169-99AA-05697B2BCB43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32" name="Billede 31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B1CEE763-6B2B-4F1D-868E-E991FF2F2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33" name="Rektangel: afrundede hjørner 32">
              <a:extLst>
                <a:ext uri="{FF2B5EF4-FFF2-40B4-BE49-F238E27FC236}">
                  <a16:creationId xmlns:a16="http://schemas.microsoft.com/office/drawing/2014/main" id="{38F07D86-F020-486C-94E2-7CEB00EE5913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6CCE52EE-5E3C-4CF3-9E17-C2C59F1C3178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066E33A5-0680-41A8-894A-7A984B58BF26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49" name="Billede 4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4DEF845-9955-46B8-91A0-6BA0FC08F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54" name="Rektangel: afrundede hjørner 53">
              <a:extLst>
                <a:ext uri="{FF2B5EF4-FFF2-40B4-BE49-F238E27FC236}">
                  <a16:creationId xmlns:a16="http://schemas.microsoft.com/office/drawing/2014/main" id="{28F1966F-CFBE-4AAA-ACF2-4039CE020C9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47C59802-2EBB-4243-A461-D3B5ED528674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8627DE11-6CC6-4BA7-BD8C-3EDDB0122AE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58" name="Billede 57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E4F62D26-793F-45B2-AAD4-821EEA779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59" name="Rektangel: afrundede hjørner 58">
              <a:extLst>
                <a:ext uri="{FF2B5EF4-FFF2-40B4-BE49-F238E27FC236}">
                  <a16:creationId xmlns:a16="http://schemas.microsoft.com/office/drawing/2014/main" id="{18F17C5D-308D-459B-8A76-73462180864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8558CACF-A2A0-49D6-8930-92E609CE2FAD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62" name="Tekstfelt 61">
              <a:extLst>
                <a:ext uri="{FF2B5EF4-FFF2-40B4-BE49-F238E27FC236}">
                  <a16:creationId xmlns:a16="http://schemas.microsoft.com/office/drawing/2014/main" id="{4911E1F5-B195-490A-B1C6-D637306E0B24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63" name="Billede 6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D1C18423-B24F-4327-8668-184429358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64" name="Rektangel: afrundede hjørner 63">
              <a:extLst>
                <a:ext uri="{FF2B5EF4-FFF2-40B4-BE49-F238E27FC236}">
                  <a16:creationId xmlns:a16="http://schemas.microsoft.com/office/drawing/2014/main" id="{328660BB-FD29-4554-B7F8-60B10DA8BED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66" name="Tekstfelt 65">
            <a:extLst>
              <a:ext uri="{FF2B5EF4-FFF2-40B4-BE49-F238E27FC236}">
                <a16:creationId xmlns:a16="http://schemas.microsoft.com/office/drawing/2014/main" id="{1D852381-E69D-4D76-93D1-DA598DBE4C00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7" name="Tekstfelt 66">
            <a:extLst>
              <a:ext uri="{FF2B5EF4-FFF2-40B4-BE49-F238E27FC236}">
                <a16:creationId xmlns:a16="http://schemas.microsoft.com/office/drawing/2014/main" id="{5BC2A1A8-132C-4218-BBCB-3E0BF133B556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8" name="Tekstfelt 67">
            <a:extLst>
              <a:ext uri="{FF2B5EF4-FFF2-40B4-BE49-F238E27FC236}">
                <a16:creationId xmlns:a16="http://schemas.microsoft.com/office/drawing/2014/main" id="{8EF3DE1D-EE89-49A7-8D47-F34B205F786A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Tekstfelt 73">
            <a:extLst>
              <a:ext uri="{FF2B5EF4-FFF2-40B4-BE49-F238E27FC236}">
                <a16:creationId xmlns:a16="http://schemas.microsoft.com/office/drawing/2014/main" id="{77659E59-5F46-4368-AE8F-51BCBA3919B4}"/>
              </a:ext>
            </a:extLst>
          </p:cNvPr>
          <p:cNvSpPr txBox="1"/>
          <p:nvPr/>
        </p:nvSpPr>
        <p:spPr>
          <a:xfrm rot="21088427">
            <a:off x="4481616" y="1937654"/>
            <a:ext cx="2914065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SOMMERFERIEN</a:t>
            </a:r>
            <a:endParaRPr lang="da-DK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6" name="Billede 8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8B3AB042-7AFD-4C24-A059-1CCAECFFB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87" name="Gruppe 86">
            <a:extLst>
              <a:ext uri="{FF2B5EF4-FFF2-40B4-BE49-F238E27FC236}">
                <a16:creationId xmlns:a16="http://schemas.microsoft.com/office/drawing/2014/main" id="{26A7A8AF-2114-420B-95F1-D6B1F853EB16}"/>
              </a:ext>
            </a:extLst>
          </p:cNvPr>
          <p:cNvGrpSpPr/>
          <p:nvPr/>
        </p:nvGrpSpPr>
        <p:grpSpPr>
          <a:xfrm>
            <a:off x="4481616" y="1768757"/>
            <a:ext cx="3138925" cy="783544"/>
            <a:chOff x="4477867" y="1682686"/>
            <a:chExt cx="2245703" cy="522678"/>
          </a:xfrm>
        </p:grpSpPr>
        <p:pic>
          <p:nvPicPr>
            <p:cNvPr id="88" name="Billede 8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B0484FB1-FC81-4185-931E-79D8A9BBC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9" name="Tekstfelt 88">
              <a:extLst>
                <a:ext uri="{FF2B5EF4-FFF2-40B4-BE49-F238E27FC236}">
                  <a16:creationId xmlns:a16="http://schemas.microsoft.com/office/drawing/2014/main" id="{8987F2FE-686B-40CE-B37B-258DAC459E1A}"/>
                </a:ext>
              </a:extLst>
            </p:cNvPr>
            <p:cNvSpPr txBox="1"/>
            <p:nvPr/>
          </p:nvSpPr>
          <p:spPr>
            <a:xfrm rot="21088427">
              <a:off x="4477867" y="1795352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SOMMERFERIEN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" name="Tekstfelt 30">
            <a:extLst>
              <a:ext uri="{FF2B5EF4-FFF2-40B4-BE49-F238E27FC236}">
                <a16:creationId xmlns:a16="http://schemas.microsoft.com/office/drawing/2014/main" id="{CDB4E99E-D494-4F77-A915-230A202FA234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073AA6A9-5753-4C32-B463-CC0170C5A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32234CAC-C462-4C74-A963-92ED6485A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9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FA22C4C5-47DD-44F1-A1EF-595A3379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72" name="Gruppe 71">
            <a:extLst>
              <a:ext uri="{FF2B5EF4-FFF2-40B4-BE49-F238E27FC236}">
                <a16:creationId xmlns:a16="http://schemas.microsoft.com/office/drawing/2014/main" id="{B4BD973A-E0E8-407E-84E4-A3CBEB1740E7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91FCCE3B-75BB-4F8D-ABEF-53FB54692015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74" name="Tekstfelt 73">
              <a:extLst>
                <a:ext uri="{FF2B5EF4-FFF2-40B4-BE49-F238E27FC236}">
                  <a16:creationId xmlns:a16="http://schemas.microsoft.com/office/drawing/2014/main" id="{7A0E283E-2C18-4B5A-96C7-E63F3C14B9BD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DAFC1B37-67A8-4B20-8A6E-3E3FA474845F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0654BFFA-C244-4955-B3B9-1778807C949B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0" name="Tekstfelt 79">
            <a:extLst>
              <a:ext uri="{FF2B5EF4-FFF2-40B4-BE49-F238E27FC236}">
                <a16:creationId xmlns:a16="http://schemas.microsoft.com/office/drawing/2014/main" id="{1E1B00B0-63FF-4FCC-B07D-E7D44B277202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Tekstfelt 81">
            <a:extLst>
              <a:ext uri="{FF2B5EF4-FFF2-40B4-BE49-F238E27FC236}">
                <a16:creationId xmlns:a16="http://schemas.microsoft.com/office/drawing/2014/main" id="{AA58E161-9D85-4AF3-9DA7-A47BEEAD828C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B9869747-BD25-41B5-AF85-62D71CA93722}"/>
              </a:ext>
            </a:extLst>
          </p:cNvPr>
          <p:cNvGrpSpPr/>
          <p:nvPr/>
        </p:nvGrpSpPr>
        <p:grpSpPr>
          <a:xfrm>
            <a:off x="4480928" y="1768757"/>
            <a:ext cx="3350390" cy="783544"/>
            <a:chOff x="4477406" y="1682686"/>
            <a:chExt cx="2245703" cy="522678"/>
          </a:xfrm>
        </p:grpSpPr>
        <p:pic>
          <p:nvPicPr>
            <p:cNvPr id="84" name="Billede 83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8E8EF75B-2098-450A-B09F-88E084D6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85" name="Tekstfelt 84">
              <a:extLst>
                <a:ext uri="{FF2B5EF4-FFF2-40B4-BE49-F238E27FC236}">
                  <a16:creationId xmlns:a16="http://schemas.microsoft.com/office/drawing/2014/main" id="{6CEDDF37-D02D-4FF1-9EDD-8A068626F4E4}"/>
                </a:ext>
              </a:extLst>
            </p:cNvPr>
            <p:cNvSpPr txBox="1"/>
            <p:nvPr/>
          </p:nvSpPr>
          <p:spPr>
            <a:xfrm rot="21088427">
              <a:off x="4477406" y="1784049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EFTERÅRSFERIEN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6" name="Rektangel 85">
            <a:extLst>
              <a:ext uri="{FF2B5EF4-FFF2-40B4-BE49-F238E27FC236}">
                <a16:creationId xmlns:a16="http://schemas.microsoft.com/office/drawing/2014/main" id="{0964EFE9-E0FD-4056-AC1C-5C7A0FB35CCC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61E4CFB0-6EF1-4BA8-8EBD-B645A28811D2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E231603B-F465-44F9-A936-FC944A76DE8A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FC46E722-9E1C-4238-87A8-194151F9D383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8EF1634B-CC07-475D-96EA-15509A82F8DA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930DC12E-E3ED-4FB1-A3C7-B5CEE7F1D47F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9A386DA5-A181-44E6-98A8-6E711F809CAC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6D8056-8752-4F6D-AC99-C83E44129629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4C60054D-89BB-43EE-ABA9-084B31E2400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CAF01446-E1DC-4390-A877-5D452EBFBB40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7CC08CB-1B42-4D3A-B5B9-D7ECE4EB72B3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C0589CBB-7D49-495D-8A2D-C8E53FE45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D32649EF-1567-42C1-8863-30C78781D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>
            <a:extLst>
              <a:ext uri="{FF2B5EF4-FFF2-40B4-BE49-F238E27FC236}">
                <a16:creationId xmlns:a16="http://schemas.microsoft.com/office/drawing/2014/main" id="{B0E24621-043B-47E1-A289-113E48CEA28B}"/>
              </a:ext>
            </a:extLst>
          </p:cNvPr>
          <p:cNvGrpSpPr/>
          <p:nvPr/>
        </p:nvGrpSpPr>
        <p:grpSpPr>
          <a:xfrm>
            <a:off x="1039628" y="4296587"/>
            <a:ext cx="3760972" cy="2681033"/>
            <a:chOff x="746767" y="4134501"/>
            <a:chExt cx="3578574" cy="2640433"/>
          </a:xfrm>
        </p:grpSpPr>
        <p:sp>
          <p:nvSpPr>
            <p:cNvPr id="74" name="Tekstfelt 73">
              <a:extLst>
                <a:ext uri="{FF2B5EF4-FFF2-40B4-BE49-F238E27FC236}">
                  <a16:creationId xmlns:a16="http://schemas.microsoft.com/office/drawing/2014/main" id="{9174CE89-B90A-4343-8D9C-C7827BFE9210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75" name="Billede 7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1F1D01F7-4987-486F-94D4-F0E431ACE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2" name="Rektangel: afrundede hjørner 81">
              <a:extLst>
                <a:ext uri="{FF2B5EF4-FFF2-40B4-BE49-F238E27FC236}">
                  <a16:creationId xmlns:a16="http://schemas.microsoft.com/office/drawing/2014/main" id="{A9248393-23BE-49DF-B669-944A318BF395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39C45E23-3542-4D11-BC8B-F3C02823E8CE}"/>
              </a:ext>
            </a:extLst>
          </p:cNvPr>
          <p:cNvGrpSpPr/>
          <p:nvPr/>
        </p:nvGrpSpPr>
        <p:grpSpPr>
          <a:xfrm>
            <a:off x="5048744" y="4294775"/>
            <a:ext cx="3673755" cy="2681033"/>
            <a:chOff x="746767" y="4134501"/>
            <a:chExt cx="3578574" cy="2640433"/>
          </a:xfrm>
        </p:grpSpPr>
        <p:sp>
          <p:nvSpPr>
            <p:cNvPr id="84" name="Tekstfelt 83">
              <a:extLst>
                <a:ext uri="{FF2B5EF4-FFF2-40B4-BE49-F238E27FC236}">
                  <a16:creationId xmlns:a16="http://schemas.microsoft.com/office/drawing/2014/main" id="{4F42353A-E1C8-4539-B711-7C1693E1563B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5" name="Billede 84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96C26809-CBAD-4331-BEBA-12E0F4F0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86" name="Rektangel: afrundede hjørner 85">
              <a:extLst>
                <a:ext uri="{FF2B5EF4-FFF2-40B4-BE49-F238E27FC236}">
                  <a16:creationId xmlns:a16="http://schemas.microsoft.com/office/drawing/2014/main" id="{D88C00A1-B175-4C4A-B02D-6D0A1E615171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87" name="Gruppe 86">
            <a:extLst>
              <a:ext uri="{FF2B5EF4-FFF2-40B4-BE49-F238E27FC236}">
                <a16:creationId xmlns:a16="http://schemas.microsoft.com/office/drawing/2014/main" id="{6DE3D986-3C20-4A48-BC5D-8CD47219E988}"/>
              </a:ext>
            </a:extLst>
          </p:cNvPr>
          <p:cNvGrpSpPr/>
          <p:nvPr/>
        </p:nvGrpSpPr>
        <p:grpSpPr>
          <a:xfrm>
            <a:off x="1039628" y="7230336"/>
            <a:ext cx="3760972" cy="2681033"/>
            <a:chOff x="746767" y="4134501"/>
            <a:chExt cx="3578574" cy="2640433"/>
          </a:xfrm>
        </p:grpSpPr>
        <p:sp>
          <p:nvSpPr>
            <p:cNvPr id="88" name="Tekstfelt 87">
              <a:extLst>
                <a:ext uri="{FF2B5EF4-FFF2-40B4-BE49-F238E27FC236}">
                  <a16:creationId xmlns:a16="http://schemas.microsoft.com/office/drawing/2014/main" id="{433C3B60-8FE6-48C5-BF10-6F4C2B439759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89" name="Billede 88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8C879E76-87C3-427A-8BDD-77D1F4B2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0" name="Rektangel: afrundede hjørner 89">
              <a:extLst>
                <a:ext uri="{FF2B5EF4-FFF2-40B4-BE49-F238E27FC236}">
                  <a16:creationId xmlns:a16="http://schemas.microsoft.com/office/drawing/2014/main" id="{E9E422DF-7E62-4E58-9D0E-0B825C85BBDD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grpSp>
        <p:nvGrpSpPr>
          <p:cNvPr id="91" name="Gruppe 90">
            <a:extLst>
              <a:ext uri="{FF2B5EF4-FFF2-40B4-BE49-F238E27FC236}">
                <a16:creationId xmlns:a16="http://schemas.microsoft.com/office/drawing/2014/main" id="{A8ADF4FF-B815-4EB3-90C9-A2ACCC8F446C}"/>
              </a:ext>
            </a:extLst>
          </p:cNvPr>
          <p:cNvGrpSpPr/>
          <p:nvPr/>
        </p:nvGrpSpPr>
        <p:grpSpPr>
          <a:xfrm>
            <a:off x="5048744" y="7230336"/>
            <a:ext cx="3673755" cy="2681033"/>
            <a:chOff x="746767" y="4134501"/>
            <a:chExt cx="3578574" cy="2640433"/>
          </a:xfrm>
        </p:grpSpPr>
        <p:sp>
          <p:nvSpPr>
            <p:cNvPr id="92" name="Tekstfelt 91">
              <a:extLst>
                <a:ext uri="{FF2B5EF4-FFF2-40B4-BE49-F238E27FC236}">
                  <a16:creationId xmlns:a16="http://schemas.microsoft.com/office/drawing/2014/main" id="{6F793201-8CFA-463F-AD63-DD80C5B6EAFA}"/>
                </a:ext>
              </a:extLst>
            </p:cNvPr>
            <p:cNvSpPr txBox="1"/>
            <p:nvPr/>
          </p:nvSpPr>
          <p:spPr>
            <a:xfrm>
              <a:off x="748279" y="5344176"/>
              <a:ext cx="3577062" cy="135421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noAutofit/>
            </a:bodyPr>
            <a:lstStyle/>
            <a:p>
              <a:pPr algn="ctr"/>
              <a:r>
                <a:rPr lang="da-DK" sz="2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AKTIVITET</a:t>
              </a:r>
            </a:p>
            <a:p>
              <a:pPr algn="ctr"/>
              <a:r>
                <a:rPr lang="da-DK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UDBYDER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DATO, KL. XX-XX</a:t>
              </a:r>
            </a:p>
            <a:p>
              <a:pPr algn="ctr"/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BESKRIVELSE</a:t>
              </a:r>
            </a:p>
            <a:p>
              <a:pPr algn="ctr"/>
              <a:r>
                <a:rPr lang="da-DK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STED: </a:t>
              </a:r>
              <a:r>
                <a:rPr lang="da-DK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</a:t>
              </a:r>
            </a:p>
          </p:txBody>
        </p:sp>
        <p:pic>
          <p:nvPicPr>
            <p:cNvPr id="93" name="Billede 92" descr="Et billede, der indeholder tegning&#10;&#10;Automatisk genereret beskrivelse">
              <a:extLst>
                <a:ext uri="{FF2B5EF4-FFF2-40B4-BE49-F238E27FC236}">
                  <a16:creationId xmlns:a16="http://schemas.microsoft.com/office/drawing/2014/main" id="{B286AB5E-02A4-43D6-A08F-1C4164A6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867" y="4333257"/>
              <a:ext cx="863886" cy="854792"/>
            </a:xfrm>
            <a:prstGeom prst="rect">
              <a:avLst/>
            </a:prstGeom>
          </p:spPr>
        </p:pic>
        <p:sp>
          <p:nvSpPr>
            <p:cNvPr id="94" name="Rektangel: afrundede hjørner 93">
              <a:extLst>
                <a:ext uri="{FF2B5EF4-FFF2-40B4-BE49-F238E27FC236}">
                  <a16:creationId xmlns:a16="http://schemas.microsoft.com/office/drawing/2014/main" id="{76491286-7A5B-4C32-8AF0-AA3D6B466CCE}"/>
                </a:ext>
              </a:extLst>
            </p:cNvPr>
            <p:cNvSpPr/>
            <p:nvPr/>
          </p:nvSpPr>
          <p:spPr>
            <a:xfrm>
              <a:off x="746767" y="4134501"/>
              <a:ext cx="3577062" cy="2640433"/>
            </a:xfrm>
            <a:prstGeom prst="roundRect">
              <a:avLst/>
            </a:prstGeom>
            <a:noFill/>
            <a:ln w="57150">
              <a:solidFill>
                <a:srgbClr val="000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>
              <a:noAutofit/>
            </a:bodyPr>
            <a:lstStyle/>
            <a:p>
              <a:pPr algn="ctr"/>
              <a:endParaRPr lang="da-DK" sz="2000"/>
            </a:p>
          </p:txBody>
        </p:sp>
      </p:grpSp>
      <p:sp>
        <p:nvSpPr>
          <p:cNvPr id="96" name="Tekstfelt 95">
            <a:extLst>
              <a:ext uri="{FF2B5EF4-FFF2-40B4-BE49-F238E27FC236}">
                <a16:creationId xmlns:a16="http://schemas.microsoft.com/office/drawing/2014/main" id="{3A07E38C-DC46-4EDF-AC22-3DAD1927C2BF}"/>
              </a:ext>
            </a:extLst>
          </p:cNvPr>
          <p:cNvSpPr txBox="1"/>
          <p:nvPr/>
        </p:nvSpPr>
        <p:spPr>
          <a:xfrm>
            <a:off x="318516" y="10171279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EFTERÅRSFERIEN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Tekstfelt 96">
            <a:extLst>
              <a:ext uri="{FF2B5EF4-FFF2-40B4-BE49-F238E27FC236}">
                <a16:creationId xmlns:a16="http://schemas.microsoft.com/office/drawing/2014/main" id="{A4FECAA8-D690-4DE6-8366-191CAC917EE0}"/>
              </a:ext>
            </a:extLst>
          </p:cNvPr>
          <p:cNvSpPr txBox="1"/>
          <p:nvPr/>
        </p:nvSpPr>
        <p:spPr>
          <a:xfrm>
            <a:off x="1927124" y="2899339"/>
            <a:ext cx="5803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Tekstfelt 97">
            <a:extLst>
              <a:ext uri="{FF2B5EF4-FFF2-40B4-BE49-F238E27FC236}">
                <a16:creationId xmlns:a16="http://schemas.microsoft.com/office/drawing/2014/main" id="{6860F5A6-A562-4BC8-A307-E28920056E80}"/>
              </a:ext>
            </a:extLst>
          </p:cNvPr>
          <p:cNvSpPr txBox="1"/>
          <p:nvPr/>
        </p:nvSpPr>
        <p:spPr>
          <a:xfrm>
            <a:off x="1898825" y="3619495"/>
            <a:ext cx="580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5" name="Billede 104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3ECCF633-DBFC-4075-A8FF-B4063EF2E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106" name="Gruppe 105">
            <a:extLst>
              <a:ext uri="{FF2B5EF4-FFF2-40B4-BE49-F238E27FC236}">
                <a16:creationId xmlns:a16="http://schemas.microsoft.com/office/drawing/2014/main" id="{37870C04-EEE4-4395-B039-3E5626F60424}"/>
              </a:ext>
            </a:extLst>
          </p:cNvPr>
          <p:cNvGrpSpPr/>
          <p:nvPr/>
        </p:nvGrpSpPr>
        <p:grpSpPr>
          <a:xfrm>
            <a:off x="4480928" y="1768757"/>
            <a:ext cx="3350390" cy="783544"/>
            <a:chOff x="4477406" y="1682686"/>
            <a:chExt cx="2245703" cy="522678"/>
          </a:xfrm>
        </p:grpSpPr>
        <p:pic>
          <p:nvPicPr>
            <p:cNvPr id="107" name="Billede 106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7EEBD2DE-9EB0-43EB-8E93-1E39A8BEB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479082" y="1682686"/>
              <a:ext cx="2174319" cy="522678"/>
            </a:xfrm>
            <a:prstGeom prst="rect">
              <a:avLst/>
            </a:prstGeom>
          </p:spPr>
        </p:pic>
        <p:sp>
          <p:nvSpPr>
            <p:cNvPr id="108" name="Tekstfelt 107">
              <a:extLst>
                <a:ext uri="{FF2B5EF4-FFF2-40B4-BE49-F238E27FC236}">
                  <a16:creationId xmlns:a16="http://schemas.microsoft.com/office/drawing/2014/main" id="{B07018C5-2F50-4C6D-BF69-6400EC602281}"/>
                </a:ext>
              </a:extLst>
            </p:cNvPr>
            <p:cNvSpPr txBox="1"/>
            <p:nvPr/>
          </p:nvSpPr>
          <p:spPr>
            <a:xfrm rot="21088427">
              <a:off x="4477406" y="1784049"/>
              <a:ext cx="2245703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EFTERÅRSFERIEN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" name="Tekstfelt 28">
            <a:extLst>
              <a:ext uri="{FF2B5EF4-FFF2-40B4-BE49-F238E27FC236}">
                <a16:creationId xmlns:a16="http://schemas.microsoft.com/office/drawing/2014/main" id="{83AB1224-6341-4187-94EB-D1113B35186B}"/>
              </a:ext>
            </a:extLst>
          </p:cNvPr>
          <p:cNvSpPr txBox="1"/>
          <p:nvPr/>
        </p:nvSpPr>
        <p:spPr>
          <a:xfrm>
            <a:off x="1944656" y="11157873"/>
            <a:ext cx="5166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E122E2FF-92B3-47C7-AC41-907ACE75B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46" y="11421374"/>
            <a:ext cx="1453037" cy="909912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0EE2E166-C643-4565-9B27-FE8B1A6C6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" y="11061678"/>
            <a:ext cx="1216113" cy="12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 descr="Et billede, der indeholder tekst, clipart, vektorgrafik&#10;&#10;Automatisk genereret beskrivelse">
            <a:extLst>
              <a:ext uri="{FF2B5EF4-FFF2-40B4-BE49-F238E27FC236}">
                <a16:creationId xmlns:a16="http://schemas.microsoft.com/office/drawing/2014/main" id="{F522E7EF-A8DB-4561-9E4E-9E1718961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74" y="620478"/>
            <a:ext cx="3350390" cy="1841167"/>
          </a:xfrm>
          <a:prstGeom prst="rect">
            <a:avLst/>
          </a:prstGeom>
        </p:spPr>
      </p:pic>
      <p:grpSp>
        <p:nvGrpSpPr>
          <p:cNvPr id="27" name="Gruppe 26">
            <a:extLst>
              <a:ext uri="{FF2B5EF4-FFF2-40B4-BE49-F238E27FC236}">
                <a16:creationId xmlns:a16="http://schemas.microsoft.com/office/drawing/2014/main" id="{07058FEE-CED0-40EE-8416-CCF0100AE034}"/>
              </a:ext>
            </a:extLst>
          </p:cNvPr>
          <p:cNvGrpSpPr/>
          <p:nvPr/>
        </p:nvGrpSpPr>
        <p:grpSpPr>
          <a:xfrm>
            <a:off x="4527931" y="1761702"/>
            <a:ext cx="2821435" cy="783544"/>
            <a:chOff x="4513560" y="1677979"/>
            <a:chExt cx="2174319" cy="522678"/>
          </a:xfrm>
        </p:grpSpPr>
        <p:pic>
          <p:nvPicPr>
            <p:cNvPr id="28" name="Billede 27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FEFE481E-FB43-4C11-B72E-7700BB01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677979"/>
              <a:ext cx="2174319" cy="522678"/>
            </a:xfrm>
            <a:prstGeom prst="rect">
              <a:avLst/>
            </a:prstGeom>
          </p:spPr>
        </p:pic>
        <p:sp>
          <p:nvSpPr>
            <p:cNvPr id="29" name="Tekstfelt 28">
              <a:extLst>
                <a:ext uri="{FF2B5EF4-FFF2-40B4-BE49-F238E27FC236}">
                  <a16:creationId xmlns:a16="http://schemas.microsoft.com/office/drawing/2014/main" id="{AA9B71A7-C90D-4BA7-854B-11EB0F18B843}"/>
                </a:ext>
              </a:extLst>
            </p:cNvPr>
            <p:cNvSpPr txBox="1"/>
            <p:nvPr/>
          </p:nvSpPr>
          <p:spPr>
            <a:xfrm rot="21088427">
              <a:off x="4651572" y="1782138"/>
              <a:ext cx="1932007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3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JULEFERIEN</a:t>
              </a:r>
              <a:endParaRPr lang="da-DK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4C946DCC-78A1-4DBB-A8E2-64FFB980FC59}"/>
              </a:ext>
            </a:extLst>
          </p:cNvPr>
          <p:cNvGrpSpPr/>
          <p:nvPr/>
        </p:nvGrpSpPr>
        <p:grpSpPr>
          <a:xfrm>
            <a:off x="2066372" y="4537106"/>
            <a:ext cx="7265094" cy="444489"/>
            <a:chOff x="2011060" y="2626242"/>
            <a:chExt cx="2096915" cy="701749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AC6CEBA5-27A1-49F1-84CD-57B092AE5802}"/>
                </a:ext>
              </a:extLst>
            </p:cNvPr>
            <p:cNvSpPr/>
            <p:nvPr/>
          </p:nvSpPr>
          <p:spPr>
            <a:xfrm>
              <a:off x="2011060" y="2626242"/>
              <a:ext cx="2096915" cy="70174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a-DK" sz="3360"/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DB2EA0AC-1C37-4D0C-B0C0-6092B88E03F8}"/>
                </a:ext>
              </a:extLst>
            </p:cNvPr>
            <p:cNvSpPr txBox="1"/>
            <p:nvPr/>
          </p:nvSpPr>
          <p:spPr>
            <a:xfrm>
              <a:off x="2115403" y="2634894"/>
              <a:ext cx="1869743" cy="583093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da-DK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XXXDAG X/X – XXXDAG X/X</a:t>
              </a:r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61B726E0-00A9-42AC-97F5-045216F9BEA7}"/>
              </a:ext>
            </a:extLst>
          </p:cNvPr>
          <p:cNvSpPr/>
          <p:nvPr/>
        </p:nvSpPr>
        <p:spPr>
          <a:xfrm>
            <a:off x="266371" y="5179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10-12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C9DA272-636B-4128-98B2-208BAA5B1A18}"/>
              </a:ext>
            </a:extLst>
          </p:cNvPr>
          <p:cNvSpPr>
            <a:spLocks/>
          </p:cNvSpPr>
          <p:nvPr/>
        </p:nvSpPr>
        <p:spPr>
          <a:xfrm>
            <a:off x="70091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5D146E88-D3F2-4606-80F5-F28F4DE1978A}"/>
              </a:ext>
            </a:extLst>
          </p:cNvPr>
          <p:cNvSpPr txBox="1"/>
          <p:nvPr/>
        </p:nvSpPr>
        <p:spPr>
          <a:xfrm>
            <a:off x="1816992" y="3039595"/>
            <a:ext cx="580354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LOKATIONENS NAVN</a:t>
            </a:r>
          </a:p>
          <a:p>
            <a:pPr algn="ctr"/>
            <a:r>
              <a:rPr lang="da-DK" sz="32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sz="32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B3E21182-9086-46E2-BD3F-781E5CC53EF8}"/>
              </a:ext>
            </a:extLst>
          </p:cNvPr>
          <p:cNvSpPr txBox="1"/>
          <p:nvPr/>
        </p:nvSpPr>
        <p:spPr>
          <a:xfrm>
            <a:off x="290218" y="4035807"/>
            <a:ext cx="9020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6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BØRN &amp; UNGE I </a:t>
            </a:r>
            <a:r>
              <a:rPr lang="da-DK" sz="2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JULEFERIEN</a:t>
            </a:r>
            <a:endParaRPr lang="da-DK" sz="2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C0325157-F35E-44B6-8551-ACB56AAD1486}"/>
              </a:ext>
            </a:extLst>
          </p:cNvPr>
          <p:cNvSpPr>
            <a:spLocks/>
          </p:cNvSpPr>
          <p:nvPr/>
        </p:nvSpPr>
        <p:spPr>
          <a:xfrm>
            <a:off x="206637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7DA065E-9D3E-4D34-9925-F342FA470632}"/>
              </a:ext>
            </a:extLst>
          </p:cNvPr>
          <p:cNvSpPr>
            <a:spLocks/>
          </p:cNvSpPr>
          <p:nvPr/>
        </p:nvSpPr>
        <p:spPr>
          <a:xfrm>
            <a:off x="20663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algn="ctr"/>
            <a:r>
              <a:rPr lang="da-DK"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883A2A26-897B-4A89-BEB6-A3280ABAF086}"/>
              </a:ext>
            </a:extLst>
          </p:cNvPr>
          <p:cNvSpPr>
            <a:spLocks/>
          </p:cNvSpPr>
          <p:nvPr/>
        </p:nvSpPr>
        <p:spPr>
          <a:xfrm>
            <a:off x="45287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55FCDFAF-AD88-4147-AA46-A46D4BD702D6}"/>
              </a:ext>
            </a:extLst>
          </p:cNvPr>
          <p:cNvSpPr>
            <a:spLocks/>
          </p:cNvSpPr>
          <p:nvPr/>
        </p:nvSpPr>
        <p:spPr>
          <a:xfrm>
            <a:off x="4527931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2AF11CD-0088-478F-B59B-06B9E25405D2}"/>
              </a:ext>
            </a:extLst>
          </p:cNvPr>
          <p:cNvSpPr>
            <a:spLocks/>
          </p:cNvSpPr>
          <p:nvPr/>
        </p:nvSpPr>
        <p:spPr>
          <a:xfrm>
            <a:off x="45287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53EFBD05-C95F-405A-90C7-BBD2C69B6C57}"/>
              </a:ext>
            </a:extLst>
          </p:cNvPr>
          <p:cNvSpPr>
            <a:spLocks/>
          </p:cNvSpPr>
          <p:nvPr/>
        </p:nvSpPr>
        <p:spPr>
          <a:xfrm>
            <a:off x="2066371" y="7627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D062C8B-6F9A-483B-AED7-7074F86A67B1}"/>
              </a:ext>
            </a:extLst>
          </p:cNvPr>
          <p:cNvSpPr>
            <a:spLocks/>
          </p:cNvSpPr>
          <p:nvPr/>
        </p:nvSpPr>
        <p:spPr>
          <a:xfrm>
            <a:off x="7007990" y="6403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59DE8248-FBFA-44BF-9ED4-F37714768F2C}"/>
              </a:ext>
            </a:extLst>
          </p:cNvPr>
          <p:cNvSpPr>
            <a:spLocks/>
          </p:cNvSpPr>
          <p:nvPr/>
        </p:nvSpPr>
        <p:spPr>
          <a:xfrm>
            <a:off x="7009171" y="5179527"/>
            <a:ext cx="2323475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  <a:p>
            <a:pPr lvl="0" algn="ctr"/>
            <a:r>
              <a:rPr lang="da-DK" sz="9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SKRIV EVT. EKSTERN UDBYDER ELLER AKTVITETS-BESKRIVELSE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43753A33-C69C-417A-AA6A-6EFDE6625170}"/>
              </a:ext>
            </a:extLst>
          </p:cNvPr>
          <p:cNvSpPr/>
          <p:nvPr/>
        </p:nvSpPr>
        <p:spPr>
          <a:xfrm>
            <a:off x="266371" y="6403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12-14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4591F5B8-A842-44BB-8DBF-093178802284}"/>
              </a:ext>
            </a:extLst>
          </p:cNvPr>
          <p:cNvSpPr/>
          <p:nvPr/>
        </p:nvSpPr>
        <p:spPr>
          <a:xfrm>
            <a:off x="266371" y="7627527"/>
            <a:ext cx="1656000" cy="108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b="1">
                <a:latin typeface="Verdana" panose="020B0604030504040204" pitchFamily="34" charset="0"/>
                <a:ea typeface="Verdana" panose="020B0604030504040204" pitchFamily="34" charset="0"/>
              </a:rPr>
              <a:t>KL. 14-16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3D807873-BA83-42A5-AAF8-C2FA05ED8A2C}"/>
              </a:ext>
            </a:extLst>
          </p:cNvPr>
          <p:cNvSpPr txBox="1"/>
          <p:nvPr/>
        </p:nvSpPr>
        <p:spPr>
          <a:xfrm>
            <a:off x="1827070" y="11330306"/>
            <a:ext cx="5166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58" name="Billede 57">
            <a:extLst>
              <a:ext uri="{FF2B5EF4-FFF2-40B4-BE49-F238E27FC236}">
                <a16:creationId xmlns:a16="http://schemas.microsoft.com/office/drawing/2014/main" id="{E9F458AA-4F49-4813-AD73-189A8DEE3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25" y="11522393"/>
            <a:ext cx="1331502" cy="833805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215628F1-4C09-4913-B3EE-724992588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9" y="11271108"/>
            <a:ext cx="1039370" cy="1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7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7" ma:contentTypeDescription="Opret et nyt dokument." ma:contentTypeScope="" ma:versionID="dd613b01dee36f98bac4ad3941875531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d8bcfb3a8d8a2519f07ebc6cae02d690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Props1.xml><?xml version="1.0" encoding="utf-8"?>
<ds:datastoreItem xmlns:ds="http://schemas.openxmlformats.org/officeDocument/2006/customXml" ds:itemID="{D955EC8E-D06A-4CD1-A9EE-CCA9D48F7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548CA-63EA-4A2B-9983-5D7114F38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6C401-5F20-4E11-B21F-B0649D6E883C}">
  <ds:schemaRefs>
    <ds:schemaRef ds:uri="http://schemas.microsoft.com/office/2006/metadata/properties"/>
    <ds:schemaRef ds:uri="http://schemas.microsoft.com/office/infopath/2007/PartnerControls"/>
    <ds:schemaRef ds:uri="0dd46b0f-e2c7-4a31-a61e-54a1e81a6d74"/>
    <ds:schemaRef ds:uri="bc917a86-29a6-4b0f-b856-abc0d2ead6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2776</Words>
  <Application>Microsoft Office PowerPoint</Application>
  <PresentationFormat>A3-papir (297 x 420 mm)</PresentationFormat>
  <Paragraphs>356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Amalie Vognsen</cp:lastModifiedBy>
  <cp:revision>2</cp:revision>
  <dcterms:created xsi:type="dcterms:W3CDTF">2020-06-18T10:55:02Z</dcterms:created>
  <dcterms:modified xsi:type="dcterms:W3CDTF">2023-04-14T09:08:54Z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b0959996-dbec-4c25-9215-d729d0415de2</vt:lpwstr>
  </property>
  <property fmtid="{D5CDD505-2E9C-101B-9397-08002B2CF9AE}" pid="4" name="MediaServiceImageTags">
    <vt:lpwstr/>
  </property>
</Properties>
</file>