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1"/>
  </p:notesMasterIdLst>
  <p:handoutMasterIdLst>
    <p:handoutMasterId r:id="rId12"/>
  </p:handoutMasterIdLst>
  <p:sldIdLst>
    <p:sldId id="274" r:id="rId6"/>
    <p:sldId id="295" r:id="rId7"/>
    <p:sldId id="290" r:id="rId8"/>
    <p:sldId id="292" r:id="rId9"/>
    <p:sldId id="302" r:id="rId10"/>
  </p:sldIdLst>
  <p:sldSz cx="12192000" cy="6858000"/>
  <p:notesSz cx="6858000" cy="9144000"/>
  <p:embeddedFontLst>
    <p:embeddedFont>
      <p:font typeface="KBH" panose="00000500000000000000" pitchFamily="2" charset="0"/>
      <p:regular r:id="rId13"/>
      <p:bold r:id="rId14"/>
      <p:italic r:id="rId15"/>
      <p:boldItalic r:id="rId16"/>
    </p:embeddedFont>
    <p:embeddedFont>
      <p:font typeface="KBH Black" panose="00000A00000000000000" pitchFamily="2" charset="0"/>
      <p:bold r:id="rId17"/>
      <p:boldItalic r:id="rId18"/>
    </p:embeddedFont>
    <p:embeddedFont>
      <p:font typeface="KBH Medium" panose="00000600000000000000" pitchFamily="2" charset="0"/>
      <p:regular r:id="rId19"/>
      <p:italic r:id="rId20"/>
    </p:embeddedFont>
    <p:embeddedFont>
      <p:font typeface="KBH Tekst" panose="00000500000000000000" pitchFamily="2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6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  <p:cmAuthor id="3" name="Josefine Sacha Johansen" initials="JSJ" lastIdx="3" clrIdx="2">
    <p:extLst>
      <p:ext uri="{19B8F6BF-5375-455C-9EA6-DF929625EA0E}">
        <p15:presenceInfo xmlns:p15="http://schemas.microsoft.com/office/powerpoint/2012/main" userId="S::SJ6W@kk.dk::0657ae30-8e6e-489d-ac3b-9e71bbd5a6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198DF-7F76-4BD5-B056-D1E7BDB663A9}" v="5" dt="2022-03-07T10:25:39.457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16B40C6C-63EA-4EF1-8E3B-991190E1A43D}"/>
    <pc:docChg chg="modSld">
      <pc:chgData name="Josefine Sacha Johansen" userId="0657ae30-8e6e-489d-ac3b-9e71bbd5a6c7" providerId="ADAL" clId="{16B40C6C-63EA-4EF1-8E3B-991190E1A43D}" dt="2022-02-10T13:53:51.679" v="1" actId="20577"/>
      <pc:docMkLst>
        <pc:docMk/>
      </pc:docMkLst>
      <pc:sldChg chg="modSp mod">
        <pc:chgData name="Josefine Sacha Johansen" userId="0657ae30-8e6e-489d-ac3b-9e71bbd5a6c7" providerId="ADAL" clId="{16B40C6C-63EA-4EF1-8E3B-991190E1A43D}" dt="2022-02-10T13:53:51.679" v="1" actId="20577"/>
        <pc:sldMkLst>
          <pc:docMk/>
          <pc:sldMk cId="4169535531" sldId="282"/>
        </pc:sldMkLst>
        <pc:spChg chg="mod">
          <ac:chgData name="Josefine Sacha Johansen" userId="0657ae30-8e6e-489d-ac3b-9e71bbd5a6c7" providerId="ADAL" clId="{16B40C6C-63EA-4EF1-8E3B-991190E1A43D}" dt="2022-02-10T13:53:51.679" v="1" actId="20577"/>
          <ac:spMkLst>
            <pc:docMk/>
            <pc:sldMk cId="4169535531" sldId="282"/>
            <ac:spMk id="12" creationId="{13392D94-62D6-4E6C-A413-BF4C8F017759}"/>
          </ac:spMkLst>
        </pc:spChg>
      </pc:sldChg>
    </pc:docChg>
  </pc:docChgLst>
  <pc:docChgLst>
    <pc:chgData name="Amalie Vognsen" userId="65455ba1-06bf-4828-9c8c-3081f7b63abb" providerId="ADAL" clId="{0F3D5FD0-A276-4D66-ABAC-4286C8C9D40C}"/>
    <pc:docChg chg="modSld">
      <pc:chgData name="Amalie Vognsen" userId="65455ba1-06bf-4828-9c8c-3081f7b63abb" providerId="ADAL" clId="{0F3D5FD0-A276-4D66-ABAC-4286C8C9D40C}" dt="2021-05-06T14:33:35.012" v="1" actId="1076"/>
      <pc:docMkLst>
        <pc:docMk/>
      </pc:docMkLst>
      <pc:sldChg chg="modSp mod">
        <pc:chgData name="Amalie Vognsen" userId="65455ba1-06bf-4828-9c8c-3081f7b63abb" providerId="ADAL" clId="{0F3D5FD0-A276-4D66-ABAC-4286C8C9D40C}" dt="2021-05-06T14:28:58.672" v="0" actId="790"/>
        <pc:sldMkLst>
          <pc:docMk/>
          <pc:sldMk cId="3259243647" sldId="274"/>
        </pc:sldMkLst>
        <pc:spChg chg="mod">
          <ac:chgData name="Amalie Vognsen" userId="65455ba1-06bf-4828-9c8c-3081f7b63abb" providerId="ADAL" clId="{0F3D5FD0-A276-4D66-ABAC-4286C8C9D40C}" dt="2021-05-06T14:28:58.672" v="0" actId="790"/>
          <ac:spMkLst>
            <pc:docMk/>
            <pc:sldMk cId="3259243647" sldId="274"/>
            <ac:spMk id="18" creationId="{B2389FCD-7EDD-4326-B5E1-DCCBB96171CB}"/>
          </ac:spMkLst>
        </pc:spChg>
      </pc:sldChg>
      <pc:sldChg chg="modSp mod">
        <pc:chgData name="Amalie Vognsen" userId="65455ba1-06bf-4828-9c8c-3081f7b63abb" providerId="ADAL" clId="{0F3D5FD0-A276-4D66-ABAC-4286C8C9D40C}" dt="2021-05-06T14:33:35.012" v="1" actId="1076"/>
        <pc:sldMkLst>
          <pc:docMk/>
          <pc:sldMk cId="3158960982" sldId="287"/>
        </pc:sldMkLst>
        <pc:picChg chg="mod">
          <ac:chgData name="Amalie Vognsen" userId="65455ba1-06bf-4828-9c8c-3081f7b63abb" providerId="ADAL" clId="{0F3D5FD0-A276-4D66-ABAC-4286C8C9D40C}" dt="2021-05-06T14:33:35.012" v="1" actId="1076"/>
          <ac:picMkLst>
            <pc:docMk/>
            <pc:sldMk cId="3158960982" sldId="287"/>
            <ac:picMk id="37" creationId="{E3288F45-D86F-4C1A-8A14-D2B2BB87916A}"/>
          </ac:picMkLst>
        </pc:picChg>
      </pc:sldChg>
    </pc:docChg>
  </pc:docChgLst>
  <pc:docChgLst>
    <pc:chgData name="Tilde Kjær Kristensen" userId="45eba0cf-1500-408c-8e31-eb9d789e6f23" providerId="ADAL" clId="{789DBA47-0DED-44DD-8F2A-21F5C3D57A9A}"/>
    <pc:docChg chg="undo custSel modSld">
      <pc:chgData name="Tilde Kjær Kristensen" userId="45eba0cf-1500-408c-8e31-eb9d789e6f23" providerId="ADAL" clId="{789DBA47-0DED-44DD-8F2A-21F5C3D57A9A}" dt="2022-03-04T08:15:14.364" v="331" actId="20577"/>
      <pc:docMkLst>
        <pc:docMk/>
      </pc:docMkLst>
      <pc:sldChg chg="modSp addCm delCm modCm">
        <pc:chgData name="Tilde Kjær Kristensen" userId="45eba0cf-1500-408c-8e31-eb9d789e6f23" providerId="ADAL" clId="{789DBA47-0DED-44DD-8F2A-21F5C3D57A9A}" dt="2022-03-04T08:10:18.953" v="140" actId="1592"/>
        <pc:sldMkLst>
          <pc:docMk/>
          <pc:sldMk cId="1284379606" sldId="290"/>
        </pc:sldMkLst>
        <pc:spChg chg="mod">
          <ac:chgData name="Tilde Kjær Kristensen" userId="45eba0cf-1500-408c-8e31-eb9d789e6f23" providerId="ADAL" clId="{789DBA47-0DED-44DD-8F2A-21F5C3D57A9A}" dt="2022-03-04T08:09:53.270" v="139" actId="20577"/>
          <ac:spMkLst>
            <pc:docMk/>
            <pc:sldMk cId="1284379606" sldId="290"/>
            <ac:spMk id="12" creationId="{13392D94-62D6-4E6C-A413-BF4C8F017759}"/>
          </ac:spMkLst>
        </pc:spChg>
      </pc:sldChg>
      <pc:sldChg chg="modSp addCm modCm">
        <pc:chgData name="Tilde Kjær Kristensen" userId="45eba0cf-1500-408c-8e31-eb9d789e6f23" providerId="ADAL" clId="{789DBA47-0DED-44DD-8F2A-21F5C3D57A9A}" dt="2022-03-04T08:15:14.364" v="331" actId="20577"/>
        <pc:sldMkLst>
          <pc:docMk/>
          <pc:sldMk cId="3207208792" sldId="292"/>
        </pc:sldMkLst>
        <pc:spChg chg="mod">
          <ac:chgData name="Tilde Kjær Kristensen" userId="45eba0cf-1500-408c-8e31-eb9d789e6f23" providerId="ADAL" clId="{789DBA47-0DED-44DD-8F2A-21F5C3D57A9A}" dt="2022-03-04T08:15:14.364" v="331" actId="20577"/>
          <ac:spMkLst>
            <pc:docMk/>
            <pc:sldMk cId="3207208792" sldId="292"/>
            <ac:spMk id="2" creationId="{9805F33F-BC84-466F-BD93-95DECC33E7F5}"/>
          </ac:spMkLst>
        </pc:spChg>
        <pc:spChg chg="mod">
          <ac:chgData name="Tilde Kjær Kristensen" userId="45eba0cf-1500-408c-8e31-eb9d789e6f23" providerId="ADAL" clId="{789DBA47-0DED-44DD-8F2A-21F5C3D57A9A}" dt="2022-03-04T08:13:27.174" v="310" actId="20577"/>
          <ac:spMkLst>
            <pc:docMk/>
            <pc:sldMk cId="3207208792" sldId="292"/>
            <ac:spMk id="12" creationId="{13392D94-62D6-4E6C-A413-BF4C8F017759}"/>
          </ac:spMkLst>
        </pc:spChg>
      </pc:sldChg>
      <pc:sldChg chg="modSp">
        <pc:chgData name="Tilde Kjær Kristensen" userId="45eba0cf-1500-408c-8e31-eb9d789e6f23" providerId="ADAL" clId="{789DBA47-0DED-44DD-8F2A-21F5C3D57A9A}" dt="2022-03-04T08:00:29.282" v="75" actId="2711"/>
        <pc:sldMkLst>
          <pc:docMk/>
          <pc:sldMk cId="359967651" sldId="295"/>
        </pc:sldMkLst>
        <pc:spChg chg="mod">
          <ac:chgData name="Tilde Kjær Kristensen" userId="45eba0cf-1500-408c-8e31-eb9d789e6f23" providerId="ADAL" clId="{789DBA47-0DED-44DD-8F2A-21F5C3D57A9A}" dt="2022-03-04T08:00:29.282" v="75" actId="2711"/>
          <ac:spMkLst>
            <pc:docMk/>
            <pc:sldMk cId="359967651" sldId="295"/>
            <ac:spMk id="12" creationId="{13392D94-62D6-4E6C-A413-BF4C8F017759}"/>
          </ac:spMkLst>
        </pc:spChg>
      </pc:sldChg>
    </pc:docChg>
  </pc:docChgLst>
  <pc:docChgLst>
    <pc:chgData name="Amalie Vognsen" userId="65455ba1-06bf-4828-9c8c-3081f7b63abb" providerId="ADAL" clId="{6CB38CEC-16BA-414F-89F9-4C1019B83F8F}"/>
    <pc:docChg chg="undo custSel modSld">
      <pc:chgData name="Amalie Vognsen" userId="65455ba1-06bf-4828-9c8c-3081f7b63abb" providerId="ADAL" clId="{6CB38CEC-16BA-414F-89F9-4C1019B83F8F}" dt="2021-11-04T12:32:37.176" v="430" actId="790"/>
      <pc:docMkLst>
        <pc:docMk/>
      </pc:docMkLst>
      <pc:sldChg chg="modSp mod">
        <pc:chgData name="Amalie Vognsen" userId="65455ba1-06bf-4828-9c8c-3081f7b63abb" providerId="ADAL" clId="{6CB38CEC-16BA-414F-89F9-4C1019B83F8F}" dt="2021-11-04T12:30:46.505" v="424" actId="790"/>
        <pc:sldMkLst>
          <pc:docMk/>
          <pc:sldMk cId="3259243647" sldId="274"/>
        </pc:sldMkLst>
        <pc:spChg chg="mod">
          <ac:chgData name="Amalie Vognsen" userId="65455ba1-06bf-4828-9c8c-3081f7b63abb" providerId="ADAL" clId="{6CB38CEC-16BA-414F-89F9-4C1019B83F8F}" dt="2021-11-04T12:30:46.505" v="424" actId="790"/>
          <ac:spMkLst>
            <pc:docMk/>
            <pc:sldMk cId="3259243647" sldId="274"/>
            <ac:spMk id="13" creationId="{47FCA331-F3A4-40EE-8356-37BAD35C19D5}"/>
          </ac:spMkLst>
        </pc:spChg>
      </pc:sldChg>
      <pc:sldChg chg="modSp mod">
        <pc:chgData name="Amalie Vognsen" userId="65455ba1-06bf-4828-9c8c-3081f7b63abb" providerId="ADAL" clId="{6CB38CEC-16BA-414F-89F9-4C1019B83F8F}" dt="2021-11-04T12:31:09.672" v="426" actId="790"/>
        <pc:sldMkLst>
          <pc:docMk/>
          <pc:sldMk cId="1048515267" sldId="280"/>
        </pc:sldMkLst>
        <pc:spChg chg="mod">
          <ac:chgData name="Amalie Vognsen" userId="65455ba1-06bf-4828-9c8c-3081f7b63abb" providerId="ADAL" clId="{6CB38CEC-16BA-414F-89F9-4C1019B83F8F}" dt="2021-11-04T12:18:20.187" v="62" actId="790"/>
          <ac:spMkLst>
            <pc:docMk/>
            <pc:sldMk cId="1048515267" sldId="280"/>
            <ac:spMk id="3" creationId="{1DF93780-B846-4EA7-B45E-E3F192155D98}"/>
          </ac:spMkLst>
        </pc:spChg>
        <pc:spChg chg="mod">
          <ac:chgData name="Amalie Vognsen" userId="65455ba1-06bf-4828-9c8c-3081f7b63abb" providerId="ADAL" clId="{6CB38CEC-16BA-414F-89F9-4C1019B83F8F}" dt="2021-11-04T12:31:09.672" v="426" actId="790"/>
          <ac:spMkLst>
            <pc:docMk/>
            <pc:sldMk cId="1048515267" sldId="280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18:31.284" v="63" actId="790"/>
          <ac:spMkLst>
            <pc:docMk/>
            <pc:sldMk cId="1048515267" sldId="280"/>
            <ac:spMk id="14" creationId="{D1F945B7-DE17-441E-B025-BADE6957DC8C}"/>
          </ac:spMkLst>
        </pc:spChg>
      </pc:sldChg>
      <pc:sldChg chg="modSp mod">
        <pc:chgData name="Amalie Vognsen" userId="65455ba1-06bf-4828-9c8c-3081f7b63abb" providerId="ADAL" clId="{6CB38CEC-16BA-414F-89F9-4C1019B83F8F}" dt="2021-11-04T12:31:28.289" v="428" actId="790"/>
        <pc:sldMkLst>
          <pc:docMk/>
          <pc:sldMk cId="4169535531" sldId="282"/>
        </pc:sldMkLst>
        <pc:spChg chg="mod">
          <ac:chgData name="Amalie Vognsen" userId="65455ba1-06bf-4828-9c8c-3081f7b63abb" providerId="ADAL" clId="{6CB38CEC-16BA-414F-89F9-4C1019B83F8F}" dt="2021-11-04T12:31:28.289" v="428" actId="790"/>
          <ac:spMkLst>
            <pc:docMk/>
            <pc:sldMk cId="4169535531" sldId="282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1:31.601" v="85" actId="790"/>
          <ac:spMkLst>
            <pc:docMk/>
            <pc:sldMk cId="4169535531" sldId="282"/>
            <ac:spMk id="14" creationId="{6F505DA7-785A-4DDB-9BCE-B083B596B58C}"/>
          </ac:spMkLst>
        </pc:spChg>
        <pc:spChg chg="mod">
          <ac:chgData name="Amalie Vognsen" userId="65455ba1-06bf-4828-9c8c-3081f7b63abb" providerId="ADAL" clId="{6CB38CEC-16BA-414F-89F9-4C1019B83F8F}" dt="2021-11-04T12:21:31.601" v="85" actId="790"/>
          <ac:spMkLst>
            <pc:docMk/>
            <pc:sldMk cId="4169535531" sldId="282"/>
            <ac:spMk id="15" creationId="{3B9ECC3A-82CE-4AC3-913E-A3AA95D79ED4}"/>
          </ac:spMkLst>
        </pc:spChg>
        <pc:spChg chg="mod">
          <ac:chgData name="Amalie Vognsen" userId="65455ba1-06bf-4828-9c8c-3081f7b63abb" providerId="ADAL" clId="{6CB38CEC-16BA-414F-89F9-4C1019B83F8F}" dt="2021-11-04T12:21:40.168" v="86" actId="790"/>
          <ac:spMkLst>
            <pc:docMk/>
            <pc:sldMk cId="4169535531" sldId="282"/>
            <ac:spMk id="18" creationId="{2E82C010-ACA7-4AF6-B672-ECBF1ED4C180}"/>
          </ac:spMkLst>
        </pc:spChg>
        <pc:spChg chg="mod">
          <ac:chgData name="Amalie Vognsen" userId="65455ba1-06bf-4828-9c8c-3081f7b63abb" providerId="ADAL" clId="{6CB38CEC-16BA-414F-89F9-4C1019B83F8F}" dt="2021-11-04T12:21:31.601" v="85" actId="790"/>
          <ac:spMkLst>
            <pc:docMk/>
            <pc:sldMk cId="4169535531" sldId="282"/>
            <ac:spMk id="21" creationId="{112954E9-3B53-48DF-9A05-7DBC4D6AC921}"/>
          </ac:spMkLst>
        </pc:spChg>
      </pc:sldChg>
      <pc:sldChg chg="modSp mod">
        <pc:chgData name="Amalie Vognsen" userId="65455ba1-06bf-4828-9c8c-3081f7b63abb" providerId="ADAL" clId="{6CB38CEC-16BA-414F-89F9-4C1019B83F8F}" dt="2021-11-04T12:31:20.572" v="427" actId="790"/>
        <pc:sldMkLst>
          <pc:docMk/>
          <pc:sldMk cId="1659135134" sldId="283"/>
        </pc:sldMkLst>
        <pc:spChg chg="mod">
          <ac:chgData name="Amalie Vognsen" userId="65455ba1-06bf-4828-9c8c-3081f7b63abb" providerId="ADAL" clId="{6CB38CEC-16BA-414F-89F9-4C1019B83F8F}" dt="2021-11-04T12:31:20.572" v="427" actId="790"/>
          <ac:spMkLst>
            <pc:docMk/>
            <pc:sldMk cId="1659135134" sldId="283"/>
            <ac:spMk id="5" creationId="{EEA6A2F6-E875-4BF8-BE1B-A89F1066DAA1}"/>
          </ac:spMkLst>
        </pc:spChg>
      </pc:sldChg>
      <pc:sldChg chg="modSp mod">
        <pc:chgData name="Amalie Vognsen" userId="65455ba1-06bf-4828-9c8c-3081f7b63abb" providerId="ADAL" clId="{6CB38CEC-16BA-414F-89F9-4C1019B83F8F}" dt="2021-11-04T12:31:35.389" v="429" actId="790"/>
        <pc:sldMkLst>
          <pc:docMk/>
          <pc:sldMk cId="1125123361" sldId="284"/>
        </pc:sldMkLst>
        <pc:spChg chg="mod">
          <ac:chgData name="Amalie Vognsen" userId="65455ba1-06bf-4828-9c8c-3081f7b63abb" providerId="ADAL" clId="{6CB38CEC-16BA-414F-89F9-4C1019B83F8F}" dt="2021-11-04T12:31:35.389" v="429" actId="790"/>
          <ac:spMkLst>
            <pc:docMk/>
            <pc:sldMk cId="1125123361" sldId="284"/>
            <ac:spMk id="5" creationId="{EEA6A2F6-E875-4BF8-BE1B-A89F1066DAA1}"/>
          </ac:spMkLst>
        </pc:spChg>
      </pc:sldChg>
      <pc:sldChg chg="modSp mod">
        <pc:chgData name="Amalie Vognsen" userId="65455ba1-06bf-4828-9c8c-3081f7b63abb" providerId="ADAL" clId="{6CB38CEC-16BA-414F-89F9-4C1019B83F8F}" dt="2021-11-04T12:17:27.832" v="47" actId="20577"/>
        <pc:sldMkLst>
          <pc:docMk/>
          <pc:sldMk cId="2157833010" sldId="285"/>
        </pc:sldMkLst>
        <pc:spChg chg="mod">
          <ac:chgData name="Amalie Vognsen" userId="65455ba1-06bf-4828-9c8c-3081f7b63abb" providerId="ADAL" clId="{6CB38CEC-16BA-414F-89F9-4C1019B83F8F}" dt="2021-11-04T12:17:02.031" v="10" actId="20577"/>
          <ac:spMkLst>
            <pc:docMk/>
            <pc:sldMk cId="2157833010" sldId="285"/>
            <ac:spMk id="3" creationId="{D61E7333-0EAC-4172-A471-ACDF432CA9B2}"/>
          </ac:spMkLst>
        </pc:spChg>
        <pc:spChg chg="mod">
          <ac:chgData name="Amalie Vognsen" userId="65455ba1-06bf-4828-9c8c-3081f7b63abb" providerId="ADAL" clId="{6CB38CEC-16BA-414F-89F9-4C1019B83F8F}" dt="2021-11-04T12:17:27.832" v="47" actId="20577"/>
          <ac:spMkLst>
            <pc:docMk/>
            <pc:sldMk cId="2157833010" sldId="285"/>
            <ac:spMk id="4" creationId="{AF4021A2-EC38-4AE4-98C5-1391D64F4FB4}"/>
          </ac:spMkLst>
        </pc:spChg>
      </pc:sldChg>
      <pc:sldChg chg="modSp mod">
        <pc:chgData name="Amalie Vognsen" userId="65455ba1-06bf-4828-9c8c-3081f7b63abb" providerId="ADAL" clId="{6CB38CEC-16BA-414F-89F9-4C1019B83F8F}" dt="2021-11-04T12:23:38.387" v="101" actId="790"/>
        <pc:sldMkLst>
          <pc:docMk/>
          <pc:sldMk cId="1571360291" sldId="286"/>
        </pc:sldMkLst>
        <pc:spChg chg="mod">
          <ac:chgData name="Amalie Vognsen" userId="65455ba1-06bf-4828-9c8c-3081f7b63abb" providerId="ADAL" clId="{6CB38CEC-16BA-414F-89F9-4C1019B83F8F}" dt="2021-11-04T12:23:38.387" v="101" actId="790"/>
          <ac:spMkLst>
            <pc:docMk/>
            <pc:sldMk cId="1571360291" sldId="286"/>
            <ac:spMk id="11" creationId="{A1DC012D-8EE2-4825-8EE0-13A453B40EE4}"/>
          </ac:spMkLst>
        </pc:spChg>
      </pc:sldChg>
      <pc:sldChg chg="modSp mod">
        <pc:chgData name="Amalie Vognsen" userId="65455ba1-06bf-4828-9c8c-3081f7b63abb" providerId="ADAL" clId="{6CB38CEC-16BA-414F-89F9-4C1019B83F8F}" dt="2021-11-04T12:32:37.176" v="430" actId="790"/>
        <pc:sldMkLst>
          <pc:docMk/>
          <pc:sldMk cId="3158960982" sldId="287"/>
        </pc:sldMkLst>
        <pc:spChg chg="mod">
          <ac:chgData name="Amalie Vognsen" userId="65455ba1-06bf-4828-9c8c-3081f7b63abb" providerId="ADAL" clId="{6CB38CEC-16BA-414F-89F9-4C1019B83F8F}" dt="2021-11-04T12:23:47.936" v="102" actId="790"/>
          <ac:spMkLst>
            <pc:docMk/>
            <pc:sldMk cId="3158960982" sldId="287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32:37.176" v="430" actId="790"/>
          <ac:spMkLst>
            <pc:docMk/>
            <pc:sldMk cId="3158960982" sldId="287"/>
            <ac:spMk id="24" creationId="{A2575B0F-F09A-4EB7-A621-3CBCA1CD19ED}"/>
          </ac:spMkLst>
        </pc:spChg>
      </pc:sldChg>
      <pc:sldChg chg="modSp mod">
        <pc:chgData name="Amalie Vognsen" userId="65455ba1-06bf-4828-9c8c-3081f7b63abb" providerId="ADAL" clId="{6CB38CEC-16BA-414F-89F9-4C1019B83F8F}" dt="2021-11-04T12:24:28.636" v="110" actId="20577"/>
        <pc:sldMkLst>
          <pc:docMk/>
          <pc:sldMk cId="2832042165" sldId="288"/>
        </pc:sldMkLst>
        <pc:spChg chg="mod">
          <ac:chgData name="Amalie Vognsen" userId="65455ba1-06bf-4828-9c8c-3081f7b63abb" providerId="ADAL" clId="{6CB38CEC-16BA-414F-89F9-4C1019B83F8F}" dt="2021-11-04T12:24:18.686" v="104" actId="790"/>
          <ac:spMkLst>
            <pc:docMk/>
            <pc:sldMk cId="2832042165" sldId="288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4:28.636" v="110" actId="20577"/>
          <ac:spMkLst>
            <pc:docMk/>
            <pc:sldMk cId="2832042165" sldId="288"/>
            <ac:spMk id="16" creationId="{28D83D47-EB44-4411-9340-7553A5031407}"/>
          </ac:spMkLst>
        </pc:spChg>
        <pc:spChg chg="mod">
          <ac:chgData name="Amalie Vognsen" userId="65455ba1-06bf-4828-9c8c-3081f7b63abb" providerId="ADAL" clId="{6CB38CEC-16BA-414F-89F9-4C1019B83F8F}" dt="2021-11-04T12:24:18.686" v="104" actId="790"/>
          <ac:spMkLst>
            <pc:docMk/>
            <pc:sldMk cId="2832042165" sldId="288"/>
            <ac:spMk id="17" creationId="{E9B7D917-016B-4841-A7FD-0EB11E238F92}"/>
          </ac:spMkLst>
        </pc:spChg>
      </pc:sldChg>
      <pc:sldChg chg="modSp mod">
        <pc:chgData name="Amalie Vognsen" userId="65455ba1-06bf-4828-9c8c-3081f7b63abb" providerId="ADAL" clId="{6CB38CEC-16BA-414F-89F9-4C1019B83F8F}" dt="2021-11-04T12:25:35.170" v="123" actId="6549"/>
        <pc:sldMkLst>
          <pc:docMk/>
          <pc:sldMk cId="2564234719" sldId="289"/>
        </pc:sldMkLst>
        <pc:spChg chg="mod">
          <ac:chgData name="Amalie Vognsen" userId="65455ba1-06bf-4828-9c8c-3081f7b63abb" providerId="ADAL" clId="{6CB38CEC-16BA-414F-89F9-4C1019B83F8F}" dt="2021-11-04T12:24:40.103" v="111" actId="790"/>
          <ac:spMkLst>
            <pc:docMk/>
            <pc:sldMk cId="2564234719" sldId="289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5:35.170" v="123" actId="6549"/>
          <ac:spMkLst>
            <pc:docMk/>
            <pc:sldMk cId="2564234719" sldId="289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27:20.600" v="212" actId="20577"/>
        <pc:sldMkLst>
          <pc:docMk/>
          <pc:sldMk cId="1284379606" sldId="290"/>
        </pc:sldMkLst>
        <pc:spChg chg="mod">
          <ac:chgData name="Amalie Vognsen" userId="65455ba1-06bf-4828-9c8c-3081f7b63abb" providerId="ADAL" clId="{6CB38CEC-16BA-414F-89F9-4C1019B83F8F}" dt="2021-11-04T12:26:09.020" v="125" actId="790"/>
          <ac:spMkLst>
            <pc:docMk/>
            <pc:sldMk cId="1284379606" sldId="290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7:20.600" v="212" actId="20577"/>
          <ac:spMkLst>
            <pc:docMk/>
            <pc:sldMk cId="1284379606" sldId="290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27:45.090" v="213" actId="790"/>
        <pc:sldMkLst>
          <pc:docMk/>
          <pc:sldMk cId="3207208792" sldId="292"/>
        </pc:sldMkLst>
        <pc:spChg chg="mod">
          <ac:chgData name="Amalie Vognsen" userId="65455ba1-06bf-4828-9c8c-3081f7b63abb" providerId="ADAL" clId="{6CB38CEC-16BA-414F-89F9-4C1019B83F8F}" dt="2021-11-04T12:27:45.090" v="213" actId="790"/>
          <ac:spMkLst>
            <pc:docMk/>
            <pc:sldMk cId="3207208792" sldId="292"/>
            <ac:spMk id="11" creationId="{A1DC012D-8EE2-4825-8EE0-13A453B40EE4}"/>
          </ac:spMkLst>
        </pc:spChg>
        <pc:spChg chg="mod">
          <ac:chgData name="Amalie Vognsen" userId="65455ba1-06bf-4828-9c8c-3081f7b63abb" providerId="ADAL" clId="{6CB38CEC-16BA-414F-89F9-4C1019B83F8F}" dt="2021-11-04T12:27:45.090" v="213" actId="790"/>
          <ac:spMkLst>
            <pc:docMk/>
            <pc:sldMk cId="3207208792" sldId="292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30:31.005" v="423" actId="20577"/>
        <pc:sldMkLst>
          <pc:docMk/>
          <pc:sldMk cId="359967651" sldId="295"/>
        </pc:sldMkLst>
        <pc:spChg chg="mod">
          <ac:chgData name="Amalie Vognsen" userId="65455ba1-06bf-4828-9c8c-3081f7b63abb" providerId="ADAL" clId="{6CB38CEC-16BA-414F-89F9-4C1019B83F8F}" dt="2021-11-04T12:30:31.005" v="423" actId="20577"/>
          <ac:spMkLst>
            <pc:docMk/>
            <pc:sldMk cId="359967651" sldId="295"/>
            <ac:spMk id="12" creationId="{13392D94-62D6-4E6C-A413-BF4C8F017759}"/>
          </ac:spMkLst>
        </pc:spChg>
      </pc:sldChg>
      <pc:sldChg chg="modSp mod">
        <pc:chgData name="Amalie Vognsen" userId="65455ba1-06bf-4828-9c8c-3081f7b63abb" providerId="ADAL" clId="{6CB38CEC-16BA-414F-89F9-4C1019B83F8F}" dt="2021-11-04T12:30:59.005" v="425" actId="790"/>
        <pc:sldMkLst>
          <pc:docMk/>
          <pc:sldMk cId="1475163921" sldId="299"/>
        </pc:sldMkLst>
        <pc:spChg chg="mod">
          <ac:chgData name="Amalie Vognsen" userId="65455ba1-06bf-4828-9c8c-3081f7b63abb" providerId="ADAL" clId="{6CB38CEC-16BA-414F-89F9-4C1019B83F8F}" dt="2021-11-04T12:30:59.005" v="425" actId="790"/>
          <ac:spMkLst>
            <pc:docMk/>
            <pc:sldMk cId="1475163921" sldId="299"/>
            <ac:spMk id="10" creationId="{DDAF0CFF-028B-4DA5-96AD-99E78FF9FFC4}"/>
          </ac:spMkLst>
        </pc:spChg>
      </pc:sldChg>
      <pc:sldChg chg="modSp mod">
        <pc:chgData name="Amalie Vognsen" userId="65455ba1-06bf-4828-9c8c-3081f7b63abb" providerId="ADAL" clId="{6CB38CEC-16BA-414F-89F9-4C1019B83F8F}" dt="2021-11-04T12:22:44.085" v="99" actId="790"/>
        <pc:sldMkLst>
          <pc:docMk/>
          <pc:sldMk cId="2774435259" sldId="300"/>
        </pc:sldMkLst>
        <pc:spChg chg="mod">
          <ac:chgData name="Amalie Vognsen" userId="65455ba1-06bf-4828-9c8c-3081f7b63abb" providerId="ADAL" clId="{6CB38CEC-16BA-414F-89F9-4C1019B83F8F}" dt="2021-11-04T12:22:44.085" v="99" actId="790"/>
          <ac:spMkLst>
            <pc:docMk/>
            <pc:sldMk cId="2774435259" sldId="300"/>
            <ac:spMk id="8" creationId="{70474B17-AC20-43BB-B93A-32EA3784134F}"/>
          </ac:spMkLst>
        </pc:spChg>
      </pc:sldChg>
      <pc:sldChg chg="modSp mod">
        <pc:chgData name="Amalie Vognsen" userId="65455ba1-06bf-4828-9c8c-3081f7b63abb" providerId="ADAL" clId="{6CB38CEC-16BA-414F-89F9-4C1019B83F8F}" dt="2021-11-04T12:25:59.287" v="124" actId="790"/>
        <pc:sldMkLst>
          <pc:docMk/>
          <pc:sldMk cId="26854163" sldId="301"/>
        </pc:sldMkLst>
        <pc:spChg chg="mod">
          <ac:chgData name="Amalie Vognsen" userId="65455ba1-06bf-4828-9c8c-3081f7b63abb" providerId="ADAL" clId="{6CB38CEC-16BA-414F-89F9-4C1019B83F8F}" dt="2021-11-04T12:25:59.287" v="124" actId="790"/>
          <ac:spMkLst>
            <pc:docMk/>
            <pc:sldMk cId="26854163" sldId="301"/>
            <ac:spMk id="6" creationId="{DAF29581-99C3-4EE1-B660-A5B30D06596D}"/>
          </ac:spMkLst>
        </pc:spChg>
      </pc:sldChg>
      <pc:sldChg chg="modSp mod">
        <pc:chgData name="Amalie Vognsen" userId="65455ba1-06bf-4828-9c8c-3081f7b63abb" providerId="ADAL" clId="{6CB38CEC-16BA-414F-89F9-4C1019B83F8F}" dt="2021-11-04T12:29:30.132" v="240" actId="790"/>
        <pc:sldMkLst>
          <pc:docMk/>
          <pc:sldMk cId="3762170438" sldId="302"/>
        </pc:sldMkLst>
        <pc:spChg chg="mod">
          <ac:chgData name="Amalie Vognsen" userId="65455ba1-06bf-4828-9c8c-3081f7b63abb" providerId="ADAL" clId="{6CB38CEC-16BA-414F-89F9-4C1019B83F8F}" dt="2021-11-04T12:29:24.438" v="239" actId="790"/>
          <ac:spMkLst>
            <pc:docMk/>
            <pc:sldMk cId="3762170438" sldId="302"/>
            <ac:spMk id="16" creationId="{32D2C85F-D8A9-4C60-8B35-2EECAB28270F}"/>
          </ac:spMkLst>
        </pc:spChg>
        <pc:spChg chg="mod">
          <ac:chgData name="Amalie Vognsen" userId="65455ba1-06bf-4828-9c8c-3081f7b63abb" providerId="ADAL" clId="{6CB38CEC-16BA-414F-89F9-4C1019B83F8F}" dt="2021-11-04T12:29:30.132" v="240" actId="790"/>
          <ac:spMkLst>
            <pc:docMk/>
            <pc:sldMk cId="3762170438" sldId="302"/>
            <ac:spMk id="18" creationId="{B2389FCD-7EDD-4326-B5E1-DCCBB96171CB}"/>
          </ac:spMkLst>
        </pc:spChg>
      </pc:sldChg>
      <pc:sldChg chg="modSp mod">
        <pc:chgData name="Amalie Vognsen" userId="65455ba1-06bf-4828-9c8c-3081f7b63abb" providerId="ADAL" clId="{6CB38CEC-16BA-414F-89F9-4C1019B83F8F}" dt="2021-11-04T12:23:12.624" v="100" actId="790"/>
        <pc:sldMkLst>
          <pc:docMk/>
          <pc:sldMk cId="53827308" sldId="304"/>
        </pc:sldMkLst>
        <pc:spChg chg="mod">
          <ac:chgData name="Amalie Vognsen" userId="65455ba1-06bf-4828-9c8c-3081f7b63abb" providerId="ADAL" clId="{6CB38CEC-16BA-414F-89F9-4C1019B83F8F}" dt="2021-11-04T12:23:12.624" v="100" actId="790"/>
          <ac:spMkLst>
            <pc:docMk/>
            <pc:sldMk cId="53827308" sldId="304"/>
            <ac:spMk id="3" creationId="{D61E7333-0EAC-4172-A471-ACDF432CA9B2}"/>
          </ac:spMkLst>
        </pc:spChg>
      </pc:sldChg>
    </pc:docChg>
  </pc:docChgLst>
  <pc:docChgLst>
    <pc:chgData name="Josefine Sacha Johansen" userId="0657ae30-8e6e-489d-ac3b-9e71bbd5a6c7" providerId="ADAL" clId="{DAC57B21-9B48-4D8B-A12B-91642F6BA06E}"/>
    <pc:docChg chg="custSel modSld">
      <pc:chgData name="Josefine Sacha Johansen" userId="0657ae30-8e6e-489d-ac3b-9e71bbd5a6c7" providerId="ADAL" clId="{DAC57B21-9B48-4D8B-A12B-91642F6BA06E}" dt="2021-11-25T06:56:56.078" v="5"/>
      <pc:docMkLst>
        <pc:docMk/>
      </pc:docMkLst>
      <pc:sldChg chg="addSp delSp modSp mod">
        <pc:chgData name="Josefine Sacha Johansen" userId="0657ae30-8e6e-489d-ac3b-9e71bbd5a6c7" providerId="ADAL" clId="{DAC57B21-9B48-4D8B-A12B-91642F6BA06E}" dt="2021-11-25T06:56:56.078" v="5"/>
        <pc:sldMkLst>
          <pc:docMk/>
          <pc:sldMk cId="2832042165" sldId="288"/>
        </pc:sldMkLst>
        <pc:picChg chg="add del mod">
          <ac:chgData name="Josefine Sacha Johansen" userId="0657ae30-8e6e-489d-ac3b-9e71bbd5a6c7" providerId="ADAL" clId="{DAC57B21-9B48-4D8B-A12B-91642F6BA06E}" dt="2021-11-25T06:56:54.945" v="4" actId="478"/>
          <ac:picMkLst>
            <pc:docMk/>
            <pc:sldMk cId="2832042165" sldId="288"/>
            <ac:picMk id="18" creationId="{CB7711D4-1A9A-4AED-9227-21C4AB207F79}"/>
          </ac:picMkLst>
        </pc:picChg>
        <pc:picChg chg="add mod">
          <ac:chgData name="Josefine Sacha Johansen" userId="0657ae30-8e6e-489d-ac3b-9e71bbd5a6c7" providerId="ADAL" clId="{DAC57B21-9B48-4D8B-A12B-91642F6BA06E}" dt="2021-11-25T06:56:56.078" v="5"/>
          <ac:picMkLst>
            <pc:docMk/>
            <pc:sldMk cId="2832042165" sldId="288"/>
            <ac:picMk id="19" creationId="{9E581502-35D8-4D95-BE5F-5FDC3768B211}"/>
          </ac:picMkLst>
        </pc:picChg>
      </pc:sldChg>
    </pc:docChg>
  </pc:docChgLst>
  <pc:docChgLst>
    <pc:chgData name="Ida-Maria Terp Clausen" userId="4f77d47f-f457-4a13-b224-4411b67f411f" providerId="ADAL" clId="{5B8DFE92-0D87-4E06-A7EF-AE8567A4FC8E}"/>
    <pc:docChg chg="modSld">
      <pc:chgData name="Ida-Maria Terp Clausen" userId="4f77d47f-f457-4a13-b224-4411b67f411f" providerId="ADAL" clId="{5B8DFE92-0D87-4E06-A7EF-AE8567A4FC8E}" dt="2020-12-16T09:31:47.320" v="3" actId="20577"/>
      <pc:docMkLst>
        <pc:docMk/>
      </pc:docMkLst>
      <pc:sldChg chg="modSp">
        <pc:chgData name="Ida-Maria Terp Clausen" userId="4f77d47f-f457-4a13-b224-4411b67f411f" providerId="ADAL" clId="{5B8DFE92-0D87-4E06-A7EF-AE8567A4FC8E}" dt="2020-12-16T09:31:47.320" v="3" actId="20577"/>
        <pc:sldMkLst>
          <pc:docMk/>
          <pc:sldMk cId="3259243647" sldId="274"/>
        </pc:sldMkLst>
        <pc:spChg chg="mod">
          <ac:chgData name="Ida-Maria Terp Clausen" userId="4f77d47f-f457-4a13-b224-4411b67f411f" providerId="ADAL" clId="{5B8DFE92-0D87-4E06-A7EF-AE8567A4FC8E}" dt="2020-12-16T09:31:47.320" v="3" actId="20577"/>
          <ac:spMkLst>
            <pc:docMk/>
            <pc:sldMk cId="3259243647" sldId="274"/>
            <ac:spMk id="13" creationId="{47FCA331-F3A4-40EE-8356-37BAD35C19D5}"/>
          </ac:spMkLst>
        </pc:spChg>
      </pc:sldChg>
    </pc:docChg>
  </pc:docChgLst>
  <pc:docChgLst>
    <pc:chgData name="Josefine Sacha Johansen" userId="0657ae30-8e6e-489d-ac3b-9e71bbd5a6c7" providerId="ADAL" clId="{CCC74311-AF4F-40D4-BE41-4AF6AE9F9FE6}"/>
    <pc:docChg chg="undo custSel modSld">
      <pc:chgData name="Josefine Sacha Johansen" userId="0657ae30-8e6e-489d-ac3b-9e71bbd5a6c7" providerId="ADAL" clId="{CCC74311-AF4F-40D4-BE41-4AF6AE9F9FE6}" dt="2022-03-04T08:05:50.457" v="67"/>
      <pc:docMkLst>
        <pc:docMk/>
      </pc:docMkLst>
      <pc:sldChg chg="modSp mod addCm delCm">
        <pc:chgData name="Josefine Sacha Johansen" userId="0657ae30-8e6e-489d-ac3b-9e71bbd5a6c7" providerId="ADAL" clId="{CCC74311-AF4F-40D4-BE41-4AF6AE9F9FE6}" dt="2022-03-04T06:33:03.108" v="2" actId="20577"/>
        <pc:sldMkLst>
          <pc:docMk/>
          <pc:sldMk cId="3259243647" sldId="274"/>
        </pc:sldMkLst>
        <pc:spChg chg="mod">
          <ac:chgData name="Josefine Sacha Johansen" userId="0657ae30-8e6e-489d-ac3b-9e71bbd5a6c7" providerId="ADAL" clId="{CCC74311-AF4F-40D4-BE41-4AF6AE9F9FE6}" dt="2022-03-04T06:33:03.108" v="2" actId="20577"/>
          <ac:spMkLst>
            <pc:docMk/>
            <pc:sldMk cId="3259243647" sldId="274"/>
            <ac:spMk id="9" creationId="{D5560E80-350F-482F-9D0E-34609D20B9C3}"/>
          </ac:spMkLst>
        </pc:spChg>
      </pc:sldChg>
      <pc:sldChg chg="modSp mod addCm delCm modCm">
        <pc:chgData name="Josefine Sacha Johansen" userId="0657ae30-8e6e-489d-ac3b-9e71bbd5a6c7" providerId="ADAL" clId="{CCC74311-AF4F-40D4-BE41-4AF6AE9F9FE6}" dt="2022-03-04T08:05:50.457" v="67"/>
        <pc:sldMkLst>
          <pc:docMk/>
          <pc:sldMk cId="1284379606" sldId="290"/>
        </pc:sldMkLst>
        <pc:spChg chg="mod">
          <ac:chgData name="Josefine Sacha Johansen" userId="0657ae30-8e6e-489d-ac3b-9e71bbd5a6c7" providerId="ADAL" clId="{CCC74311-AF4F-40D4-BE41-4AF6AE9F9FE6}" dt="2022-03-04T06:39:14.951" v="48" actId="14100"/>
          <ac:spMkLst>
            <pc:docMk/>
            <pc:sldMk cId="1284379606" sldId="290"/>
            <ac:spMk id="12" creationId="{13392D94-62D6-4E6C-A413-BF4C8F017759}"/>
          </ac:spMkLst>
        </pc:spChg>
      </pc:sldChg>
      <pc:sldChg chg="modSp mod">
        <pc:chgData name="Josefine Sacha Johansen" userId="0657ae30-8e6e-489d-ac3b-9e71bbd5a6c7" providerId="ADAL" clId="{CCC74311-AF4F-40D4-BE41-4AF6AE9F9FE6}" dt="2022-03-04T06:44:26.492" v="62" actId="20577"/>
        <pc:sldMkLst>
          <pc:docMk/>
          <pc:sldMk cId="3207208792" sldId="292"/>
        </pc:sldMkLst>
        <pc:spChg chg="mod">
          <ac:chgData name="Josefine Sacha Johansen" userId="0657ae30-8e6e-489d-ac3b-9e71bbd5a6c7" providerId="ADAL" clId="{CCC74311-AF4F-40D4-BE41-4AF6AE9F9FE6}" dt="2022-03-04T06:41:25.313" v="56" actId="20577"/>
          <ac:spMkLst>
            <pc:docMk/>
            <pc:sldMk cId="3207208792" sldId="292"/>
            <ac:spMk id="2" creationId="{9805F33F-BC84-466F-BD93-95DECC33E7F5}"/>
          </ac:spMkLst>
        </pc:spChg>
        <pc:spChg chg="mod">
          <ac:chgData name="Josefine Sacha Johansen" userId="0657ae30-8e6e-489d-ac3b-9e71bbd5a6c7" providerId="ADAL" clId="{CCC74311-AF4F-40D4-BE41-4AF6AE9F9FE6}" dt="2022-03-04T06:44:26.492" v="62" actId="20577"/>
          <ac:spMkLst>
            <pc:docMk/>
            <pc:sldMk cId="3207208792" sldId="292"/>
            <ac:spMk id="12" creationId="{13392D94-62D6-4E6C-A413-BF4C8F017759}"/>
          </ac:spMkLst>
        </pc:spChg>
        <pc:grpChg chg="mod">
          <ac:chgData name="Josefine Sacha Johansen" userId="0657ae30-8e6e-489d-ac3b-9e71bbd5a6c7" providerId="ADAL" clId="{CCC74311-AF4F-40D4-BE41-4AF6AE9F9FE6}" dt="2022-03-04T06:41:11.786" v="54" actId="14100"/>
          <ac:grpSpMkLst>
            <pc:docMk/>
            <pc:sldMk cId="3207208792" sldId="292"/>
            <ac:grpSpMk id="5" creationId="{12851573-3423-471C-BEB6-EA4EB391C9EC}"/>
          </ac:grpSpMkLst>
        </pc:grpChg>
      </pc:sldChg>
      <pc:sldChg chg="modSp mod">
        <pc:chgData name="Josefine Sacha Johansen" userId="0657ae30-8e6e-489d-ac3b-9e71bbd5a6c7" providerId="ADAL" clId="{CCC74311-AF4F-40D4-BE41-4AF6AE9F9FE6}" dt="2022-03-04T06:38:58.530" v="47" actId="14100"/>
        <pc:sldMkLst>
          <pc:docMk/>
          <pc:sldMk cId="359967651" sldId="295"/>
        </pc:sldMkLst>
        <pc:spChg chg="mod">
          <ac:chgData name="Josefine Sacha Johansen" userId="0657ae30-8e6e-489d-ac3b-9e71bbd5a6c7" providerId="ADAL" clId="{CCC74311-AF4F-40D4-BE41-4AF6AE9F9FE6}" dt="2022-03-04T06:38:58.530" v="47" actId="14100"/>
          <ac:spMkLst>
            <pc:docMk/>
            <pc:sldMk cId="359967651" sldId="295"/>
            <ac:spMk id="12" creationId="{13392D94-62D6-4E6C-A413-BF4C8F017759}"/>
          </ac:spMkLst>
        </pc:spChg>
      </pc:sldChg>
    </pc:docChg>
  </pc:docChgLst>
  <pc:docChgLst>
    <pc:chgData name="Amalie Vognsen" userId="65455ba1-06bf-4828-9c8c-3081f7b63abb" providerId="ADAL" clId="{BE3198DF-7F76-4BD5-B056-D1E7BDB663A9}"/>
    <pc:docChg chg="undo custSel delSld modSld sldOrd">
      <pc:chgData name="Amalie Vognsen" userId="65455ba1-06bf-4828-9c8c-3081f7b63abb" providerId="ADAL" clId="{BE3198DF-7F76-4BD5-B056-D1E7BDB663A9}" dt="2022-03-07T10:30:58.943" v="3130" actId="20577"/>
      <pc:docMkLst>
        <pc:docMk/>
      </pc:docMkLst>
      <pc:sldChg chg="addSp modSp mod">
        <pc:chgData name="Amalie Vognsen" userId="65455ba1-06bf-4828-9c8c-3081f7b63abb" providerId="ADAL" clId="{BE3198DF-7F76-4BD5-B056-D1E7BDB663A9}" dt="2022-03-07T10:23:04.606" v="2950" actId="6549"/>
        <pc:sldMkLst>
          <pc:docMk/>
          <pc:sldMk cId="3259243647" sldId="274"/>
        </pc:sldMkLst>
        <pc:spChg chg="add mod">
          <ac:chgData name="Amalie Vognsen" userId="65455ba1-06bf-4828-9c8c-3081f7b63abb" providerId="ADAL" clId="{BE3198DF-7F76-4BD5-B056-D1E7BDB663A9}" dt="2022-03-03T14:04:15.932" v="2942" actId="1038"/>
          <ac:spMkLst>
            <pc:docMk/>
            <pc:sldMk cId="3259243647" sldId="274"/>
            <ac:spMk id="8" creationId="{A030ACA6-8C8D-40DB-B335-824D723C70FA}"/>
          </ac:spMkLst>
        </pc:spChg>
        <pc:spChg chg="add mod">
          <ac:chgData name="Amalie Vognsen" userId="65455ba1-06bf-4828-9c8c-3081f7b63abb" providerId="ADAL" clId="{BE3198DF-7F76-4BD5-B056-D1E7BDB663A9}" dt="2022-03-07T10:23:04.606" v="2950" actId="6549"/>
          <ac:spMkLst>
            <pc:docMk/>
            <pc:sldMk cId="3259243647" sldId="274"/>
            <ac:spMk id="9" creationId="{D5560E80-350F-482F-9D0E-34609D20B9C3}"/>
          </ac:spMkLst>
        </pc:spChg>
        <pc:spChg chg="mod">
          <ac:chgData name="Amalie Vognsen" userId="65455ba1-06bf-4828-9c8c-3081f7b63abb" providerId="ADAL" clId="{BE3198DF-7F76-4BD5-B056-D1E7BDB663A9}" dt="2022-03-03T13:28:36.025" v="106" actId="20577"/>
          <ac:spMkLst>
            <pc:docMk/>
            <pc:sldMk cId="3259243647" sldId="274"/>
            <ac:spMk id="13" creationId="{47FCA331-F3A4-40EE-8356-37BAD35C19D5}"/>
          </ac:spMkLst>
        </pc:spChg>
        <pc:spChg chg="mod">
          <ac:chgData name="Amalie Vognsen" userId="65455ba1-06bf-4828-9c8c-3081f7b63abb" providerId="ADAL" clId="{BE3198DF-7F76-4BD5-B056-D1E7BDB663A9}" dt="2022-03-03T14:03:58.325" v="2858" actId="1076"/>
          <ac:spMkLst>
            <pc:docMk/>
            <pc:sldMk cId="3259243647" sldId="274"/>
            <ac:spMk id="16" creationId="{32D2C85F-D8A9-4C60-8B35-2EECAB28270F}"/>
          </ac:spMkLst>
        </pc:spChg>
      </pc:sldChg>
      <pc:sldChg chg="del">
        <pc:chgData name="Amalie Vognsen" userId="65455ba1-06bf-4828-9c8c-3081f7b63abb" providerId="ADAL" clId="{BE3198DF-7F76-4BD5-B056-D1E7BDB663A9}" dt="2022-03-03T13:28:49.192" v="107" actId="47"/>
        <pc:sldMkLst>
          <pc:docMk/>
          <pc:sldMk cId="735058058" sldId="276"/>
        </pc:sldMkLst>
      </pc:sldChg>
      <pc:sldChg chg="del">
        <pc:chgData name="Amalie Vognsen" userId="65455ba1-06bf-4828-9c8c-3081f7b63abb" providerId="ADAL" clId="{BE3198DF-7F76-4BD5-B056-D1E7BDB663A9}" dt="2022-03-03T13:28:58.258" v="110" actId="47"/>
        <pc:sldMkLst>
          <pc:docMk/>
          <pc:sldMk cId="1048515267" sldId="280"/>
        </pc:sldMkLst>
      </pc:sldChg>
      <pc:sldChg chg="del">
        <pc:chgData name="Amalie Vognsen" userId="65455ba1-06bf-4828-9c8c-3081f7b63abb" providerId="ADAL" clId="{BE3198DF-7F76-4BD5-B056-D1E7BDB663A9}" dt="2022-03-03T13:29:01.159" v="112" actId="47"/>
        <pc:sldMkLst>
          <pc:docMk/>
          <pc:sldMk cId="4169535531" sldId="282"/>
        </pc:sldMkLst>
      </pc:sldChg>
      <pc:sldChg chg="del">
        <pc:chgData name="Amalie Vognsen" userId="65455ba1-06bf-4828-9c8c-3081f7b63abb" providerId="ADAL" clId="{BE3198DF-7F76-4BD5-B056-D1E7BDB663A9}" dt="2022-03-03T13:28:59.142" v="111" actId="47"/>
        <pc:sldMkLst>
          <pc:docMk/>
          <pc:sldMk cId="1659135134" sldId="283"/>
        </pc:sldMkLst>
      </pc:sldChg>
      <pc:sldChg chg="del">
        <pc:chgData name="Amalie Vognsen" userId="65455ba1-06bf-4828-9c8c-3081f7b63abb" providerId="ADAL" clId="{BE3198DF-7F76-4BD5-B056-D1E7BDB663A9}" dt="2022-03-03T13:29:01.775" v="113" actId="47"/>
        <pc:sldMkLst>
          <pc:docMk/>
          <pc:sldMk cId="1125123361" sldId="284"/>
        </pc:sldMkLst>
      </pc:sldChg>
      <pc:sldChg chg="del">
        <pc:chgData name="Amalie Vognsen" userId="65455ba1-06bf-4828-9c8c-3081f7b63abb" providerId="ADAL" clId="{BE3198DF-7F76-4BD5-B056-D1E7BDB663A9}" dt="2022-03-03T13:28:52.942" v="108" actId="47"/>
        <pc:sldMkLst>
          <pc:docMk/>
          <pc:sldMk cId="2157833010" sldId="285"/>
        </pc:sldMkLst>
      </pc:sldChg>
      <pc:sldChg chg="del">
        <pc:chgData name="Amalie Vognsen" userId="65455ba1-06bf-4828-9c8c-3081f7b63abb" providerId="ADAL" clId="{BE3198DF-7F76-4BD5-B056-D1E7BDB663A9}" dt="2022-03-03T13:29:05.258" v="116" actId="47"/>
        <pc:sldMkLst>
          <pc:docMk/>
          <pc:sldMk cId="1571360291" sldId="286"/>
        </pc:sldMkLst>
      </pc:sldChg>
      <pc:sldChg chg="del">
        <pc:chgData name="Amalie Vognsen" userId="65455ba1-06bf-4828-9c8c-3081f7b63abb" providerId="ADAL" clId="{BE3198DF-7F76-4BD5-B056-D1E7BDB663A9}" dt="2022-03-03T13:29:07.209" v="117" actId="47"/>
        <pc:sldMkLst>
          <pc:docMk/>
          <pc:sldMk cId="3158960982" sldId="287"/>
        </pc:sldMkLst>
      </pc:sldChg>
      <pc:sldChg chg="del">
        <pc:chgData name="Amalie Vognsen" userId="65455ba1-06bf-4828-9c8c-3081f7b63abb" providerId="ADAL" clId="{BE3198DF-7F76-4BD5-B056-D1E7BDB663A9}" dt="2022-03-03T13:29:07.283" v="118" actId="47"/>
        <pc:sldMkLst>
          <pc:docMk/>
          <pc:sldMk cId="2832042165" sldId="288"/>
        </pc:sldMkLst>
      </pc:sldChg>
      <pc:sldChg chg="del">
        <pc:chgData name="Amalie Vognsen" userId="65455ba1-06bf-4828-9c8c-3081f7b63abb" providerId="ADAL" clId="{BE3198DF-7F76-4BD5-B056-D1E7BDB663A9}" dt="2022-03-03T13:29:09.266" v="119" actId="47"/>
        <pc:sldMkLst>
          <pc:docMk/>
          <pc:sldMk cId="2564234719" sldId="289"/>
        </pc:sldMkLst>
      </pc:sldChg>
      <pc:sldChg chg="modSp mod delCm">
        <pc:chgData name="Amalie Vognsen" userId="65455ba1-06bf-4828-9c8c-3081f7b63abb" providerId="ADAL" clId="{BE3198DF-7F76-4BD5-B056-D1E7BDB663A9}" dt="2022-03-07T10:26:22.256" v="3024" actId="20577"/>
        <pc:sldMkLst>
          <pc:docMk/>
          <pc:sldMk cId="1284379606" sldId="290"/>
        </pc:sldMkLst>
        <pc:spChg chg="mod">
          <ac:chgData name="Amalie Vognsen" userId="65455ba1-06bf-4828-9c8c-3081f7b63abb" providerId="ADAL" clId="{BE3198DF-7F76-4BD5-B056-D1E7BDB663A9}" dt="2022-03-07T10:26:22.256" v="3024" actId="20577"/>
          <ac:spMkLst>
            <pc:docMk/>
            <pc:sldMk cId="1284379606" sldId="290"/>
            <ac:spMk id="12" creationId="{13392D94-62D6-4E6C-A413-BF4C8F017759}"/>
          </ac:spMkLst>
        </pc:spChg>
      </pc:sldChg>
      <pc:sldChg chg="modSp mod delCm">
        <pc:chgData name="Amalie Vognsen" userId="65455ba1-06bf-4828-9c8c-3081f7b63abb" providerId="ADAL" clId="{BE3198DF-7F76-4BD5-B056-D1E7BDB663A9}" dt="2022-03-07T10:30:58.943" v="3130" actId="20577"/>
        <pc:sldMkLst>
          <pc:docMk/>
          <pc:sldMk cId="3207208792" sldId="292"/>
        </pc:sldMkLst>
        <pc:spChg chg="mod">
          <ac:chgData name="Amalie Vognsen" userId="65455ba1-06bf-4828-9c8c-3081f7b63abb" providerId="ADAL" clId="{BE3198DF-7F76-4BD5-B056-D1E7BDB663A9}" dt="2022-03-07T10:27:44.845" v="3036" actId="1076"/>
          <ac:spMkLst>
            <pc:docMk/>
            <pc:sldMk cId="3207208792" sldId="292"/>
            <ac:spMk id="2" creationId="{9805F33F-BC84-466F-BD93-95DECC33E7F5}"/>
          </ac:spMkLst>
        </pc:spChg>
        <pc:spChg chg="mod">
          <ac:chgData name="Amalie Vognsen" userId="65455ba1-06bf-4828-9c8c-3081f7b63abb" providerId="ADAL" clId="{BE3198DF-7F76-4BD5-B056-D1E7BDB663A9}" dt="2022-03-03T14:01:04.506" v="2812" actId="14100"/>
          <ac:spMkLst>
            <pc:docMk/>
            <pc:sldMk cId="3207208792" sldId="292"/>
            <ac:spMk id="3" creationId="{F9D31F03-510F-4029-9D97-EDCC37292B7C}"/>
          </ac:spMkLst>
        </pc:spChg>
        <pc:spChg chg="mod">
          <ac:chgData name="Amalie Vognsen" userId="65455ba1-06bf-4828-9c8c-3081f7b63abb" providerId="ADAL" clId="{BE3198DF-7F76-4BD5-B056-D1E7BDB663A9}" dt="2022-03-07T10:30:58.943" v="3130" actId="20577"/>
          <ac:spMkLst>
            <pc:docMk/>
            <pc:sldMk cId="3207208792" sldId="292"/>
            <ac:spMk id="12" creationId="{13392D94-62D6-4E6C-A413-BF4C8F017759}"/>
          </ac:spMkLst>
        </pc:spChg>
        <pc:grpChg chg="mod">
          <ac:chgData name="Amalie Vognsen" userId="65455ba1-06bf-4828-9c8c-3081f7b63abb" providerId="ADAL" clId="{BE3198DF-7F76-4BD5-B056-D1E7BDB663A9}" dt="2022-03-07T10:27:26.691" v="3035" actId="14100"/>
          <ac:grpSpMkLst>
            <pc:docMk/>
            <pc:sldMk cId="3207208792" sldId="292"/>
            <ac:grpSpMk id="5" creationId="{12851573-3423-471C-BEB6-EA4EB391C9EC}"/>
          </ac:grpSpMkLst>
        </pc:grpChg>
      </pc:sldChg>
      <pc:sldChg chg="modSp mod ord">
        <pc:chgData name="Amalie Vognsen" userId="65455ba1-06bf-4828-9c8c-3081f7b63abb" providerId="ADAL" clId="{BE3198DF-7F76-4BD5-B056-D1E7BDB663A9}" dt="2022-03-03T14:05:08.532" v="2949" actId="5793"/>
        <pc:sldMkLst>
          <pc:docMk/>
          <pc:sldMk cId="359967651" sldId="295"/>
        </pc:sldMkLst>
        <pc:spChg chg="mod">
          <ac:chgData name="Amalie Vognsen" userId="65455ba1-06bf-4828-9c8c-3081f7b63abb" providerId="ADAL" clId="{BE3198DF-7F76-4BD5-B056-D1E7BDB663A9}" dt="2022-03-03T13:37:44.139" v="883" actId="20577"/>
          <ac:spMkLst>
            <pc:docMk/>
            <pc:sldMk cId="359967651" sldId="295"/>
            <ac:spMk id="11" creationId="{A1DC012D-8EE2-4825-8EE0-13A453B40EE4}"/>
          </ac:spMkLst>
        </pc:spChg>
        <pc:spChg chg="mod">
          <ac:chgData name="Amalie Vognsen" userId="65455ba1-06bf-4828-9c8c-3081f7b63abb" providerId="ADAL" clId="{BE3198DF-7F76-4BD5-B056-D1E7BDB663A9}" dt="2022-03-03T14:05:08.532" v="2949" actId="5793"/>
          <ac:spMkLst>
            <pc:docMk/>
            <pc:sldMk cId="359967651" sldId="295"/>
            <ac:spMk id="12" creationId="{13392D94-62D6-4E6C-A413-BF4C8F017759}"/>
          </ac:spMkLst>
        </pc:spChg>
      </pc:sldChg>
      <pc:sldChg chg="del">
        <pc:chgData name="Amalie Vognsen" userId="65455ba1-06bf-4828-9c8c-3081f7b63abb" providerId="ADAL" clId="{BE3198DF-7F76-4BD5-B056-D1E7BDB663A9}" dt="2022-03-03T13:28:57.192" v="109" actId="47"/>
        <pc:sldMkLst>
          <pc:docMk/>
          <pc:sldMk cId="1475163921" sldId="299"/>
        </pc:sldMkLst>
      </pc:sldChg>
      <pc:sldChg chg="del">
        <pc:chgData name="Amalie Vognsen" userId="65455ba1-06bf-4828-9c8c-3081f7b63abb" providerId="ADAL" clId="{BE3198DF-7F76-4BD5-B056-D1E7BDB663A9}" dt="2022-03-03T13:29:04.325" v="114" actId="47"/>
        <pc:sldMkLst>
          <pc:docMk/>
          <pc:sldMk cId="2774435259" sldId="300"/>
        </pc:sldMkLst>
      </pc:sldChg>
      <pc:sldChg chg="del">
        <pc:chgData name="Amalie Vognsen" userId="65455ba1-06bf-4828-9c8c-3081f7b63abb" providerId="ADAL" clId="{BE3198DF-7F76-4BD5-B056-D1E7BDB663A9}" dt="2022-03-03T13:30:08.325" v="192" actId="47"/>
        <pc:sldMkLst>
          <pc:docMk/>
          <pc:sldMk cId="26854163" sldId="301"/>
        </pc:sldMkLst>
      </pc:sldChg>
      <pc:sldChg chg="modSp del mod">
        <pc:chgData name="Amalie Vognsen" userId="65455ba1-06bf-4828-9c8c-3081f7b63abb" providerId="ADAL" clId="{BE3198DF-7F76-4BD5-B056-D1E7BDB663A9}" dt="2022-03-03T14:04:50.282" v="2945" actId="2696"/>
        <pc:sldMkLst>
          <pc:docMk/>
          <pc:sldMk cId="1855141110" sldId="303"/>
        </pc:sldMkLst>
        <pc:spChg chg="mod">
          <ac:chgData name="Amalie Vognsen" userId="65455ba1-06bf-4828-9c8c-3081f7b63abb" providerId="ADAL" clId="{BE3198DF-7F76-4BD5-B056-D1E7BDB663A9}" dt="2022-03-03T13:41:42.771" v="1133" actId="20577"/>
          <ac:spMkLst>
            <pc:docMk/>
            <pc:sldMk cId="1855141110" sldId="303"/>
            <ac:spMk id="8" creationId="{DDD9A3BB-DE22-495F-8607-F12FB624F77D}"/>
          </ac:spMkLst>
        </pc:spChg>
      </pc:sldChg>
      <pc:sldChg chg="del">
        <pc:chgData name="Amalie Vognsen" userId="65455ba1-06bf-4828-9c8c-3081f7b63abb" providerId="ADAL" clId="{BE3198DF-7F76-4BD5-B056-D1E7BDB663A9}" dt="2022-03-03T13:29:04.758" v="115" actId="47"/>
        <pc:sldMkLst>
          <pc:docMk/>
          <pc:sldMk cId="53827308" sldId="304"/>
        </pc:sldMkLst>
      </pc:sldChg>
    </pc:docChg>
  </pc:docChgLst>
  <pc:docChgLst>
    <pc:chgData name="Charlotte Geer Grumsen" userId="ff409bd8-51c7-497e-a494-2ab9b9875349" providerId="ADAL" clId="{7AAFA6EF-554C-4AC6-B1CB-9700E62AB064}"/>
    <pc:docChg chg="undo custSel modSld">
      <pc:chgData name="Charlotte Geer Grumsen" userId="ff409bd8-51c7-497e-a494-2ab9b9875349" providerId="ADAL" clId="{7AAFA6EF-554C-4AC6-B1CB-9700E62AB064}" dt="2021-06-04T06:43:35.035" v="6" actId="21"/>
      <pc:docMkLst>
        <pc:docMk/>
      </pc:docMkLst>
      <pc:sldChg chg="addSp delSp modSp mod">
        <pc:chgData name="Charlotte Geer Grumsen" userId="ff409bd8-51c7-497e-a494-2ab9b9875349" providerId="ADAL" clId="{7AAFA6EF-554C-4AC6-B1CB-9700E62AB064}" dt="2021-05-18T13:22:59.095" v="5" actId="21"/>
        <pc:sldMkLst>
          <pc:docMk/>
          <pc:sldMk cId="3158960982" sldId="287"/>
        </pc:sldMkLst>
        <pc:picChg chg="mod">
          <ac:chgData name="Charlotte Geer Grumsen" userId="ff409bd8-51c7-497e-a494-2ab9b9875349" providerId="ADAL" clId="{7AAFA6EF-554C-4AC6-B1CB-9700E62AB064}" dt="2021-05-18T13:22:31.048" v="3" actId="1076"/>
          <ac:picMkLst>
            <pc:docMk/>
            <pc:sldMk cId="3158960982" sldId="287"/>
            <ac:picMk id="17" creationId="{4D8F8D15-54DE-43B7-947A-730F7AC628B4}"/>
          </ac:picMkLst>
        </pc:picChg>
        <pc:picChg chg="add del mod">
          <ac:chgData name="Charlotte Geer Grumsen" userId="ff409bd8-51c7-497e-a494-2ab9b9875349" providerId="ADAL" clId="{7AAFA6EF-554C-4AC6-B1CB-9700E62AB064}" dt="2021-05-18T13:18:45.458" v="1" actId="478"/>
          <ac:picMkLst>
            <pc:docMk/>
            <pc:sldMk cId="3158960982" sldId="287"/>
            <ac:picMk id="26" creationId="{249B74F2-4523-4785-96F3-71A0DC4946F1}"/>
          </ac:picMkLst>
        </pc:picChg>
        <pc:picChg chg="add del mod">
          <ac:chgData name="Charlotte Geer Grumsen" userId="ff409bd8-51c7-497e-a494-2ab9b9875349" providerId="ADAL" clId="{7AAFA6EF-554C-4AC6-B1CB-9700E62AB064}" dt="2021-05-18T13:22:59.095" v="5" actId="21"/>
          <ac:picMkLst>
            <pc:docMk/>
            <pc:sldMk cId="3158960982" sldId="287"/>
            <ac:picMk id="28" creationId="{345D2DA2-8AFF-4A67-AA62-04367995C974}"/>
          </ac:picMkLst>
        </pc:picChg>
      </pc:sldChg>
      <pc:sldChg chg="delSp mod">
        <pc:chgData name="Charlotte Geer Grumsen" userId="ff409bd8-51c7-497e-a494-2ab9b9875349" providerId="ADAL" clId="{7AAFA6EF-554C-4AC6-B1CB-9700E62AB064}" dt="2021-06-04T06:43:35.035" v="6" actId="21"/>
        <pc:sldMkLst>
          <pc:docMk/>
          <pc:sldMk cId="2832042165" sldId="288"/>
        </pc:sldMkLst>
        <pc:picChg chg="del">
          <ac:chgData name="Charlotte Geer Grumsen" userId="ff409bd8-51c7-497e-a494-2ab9b9875349" providerId="ADAL" clId="{7AAFA6EF-554C-4AC6-B1CB-9700E62AB064}" dt="2021-06-04T06:43:35.035" v="6" actId="21"/>
          <ac:picMkLst>
            <pc:docMk/>
            <pc:sldMk cId="2832042165" sldId="288"/>
            <ac:picMk id="5" creationId="{E79BD2FC-3A45-4907-896D-38C52D62400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07/03/2022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16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646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4204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daa@stibo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christian@lasertryk.dk" TargetMode="External"/><Relationship Id="rId5" Type="http://schemas.openxmlformats.org/officeDocument/2006/relationships/hyperlink" Target="mailto:sh@prinfo.dk" TargetMode="External"/><Relationship Id="rId4" Type="http://schemas.openxmlformats.org/officeDocument/2006/relationships/hyperlink" Target="mailto:jc@christensengrafisk.d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2498835"/>
            <a:ext cx="11034315" cy="1229710"/>
          </a:xfrm>
        </p:spPr>
        <p:txBody>
          <a:bodyPr>
            <a:normAutofit fontScale="90000"/>
          </a:bodyPr>
          <a:lstStyle/>
          <a:p>
            <a:r>
              <a:rPr lang="da-DK" sz="8900" dirty="0" err="1"/>
              <a:t>TrykGuide</a:t>
            </a:r>
            <a:br>
              <a:rPr lang="da-DK" sz="9600" dirty="0"/>
            </a:br>
            <a:br>
              <a:rPr lang="da-DK" sz="2400" b="0" dirty="0">
                <a:latin typeface="+mn-lt"/>
              </a:rPr>
            </a:br>
            <a:r>
              <a:rPr lang="da-DK" sz="2400" b="0" dirty="0">
                <a:latin typeface="+mn-lt"/>
              </a:rPr>
              <a:t>- Sådan sender du flyers/plakater til tryk</a:t>
            </a:r>
            <a:br>
              <a:rPr lang="da-DK" sz="3200" dirty="0"/>
            </a:br>
            <a:endParaRPr lang="da-DK" sz="3200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7FCA331-F3A4-40EE-8356-37BAD35C19D5}"/>
              </a:ext>
            </a:extLst>
          </p:cNvPr>
          <p:cNvSpPr txBox="1">
            <a:spLocks/>
          </p:cNvSpPr>
          <p:nvPr/>
        </p:nvSpPr>
        <p:spPr>
          <a:xfrm>
            <a:off x="8061605" y="312380"/>
            <a:ext cx="3419553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KBH Tekst" panose="00000500000000000000" pitchFamily="2" charset="0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pPr algn="r"/>
            <a:r>
              <a:rPr lang="da-DK" dirty="0">
                <a:solidFill>
                  <a:srgbClr val="002060"/>
                </a:solidFill>
              </a:rPr>
              <a:t>Sidst opdateret 3/3 2022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A030ACA6-8C8D-40DB-B335-824D723C70FA}"/>
              </a:ext>
            </a:extLst>
          </p:cNvPr>
          <p:cNvSpPr txBox="1">
            <a:spLocks/>
          </p:cNvSpPr>
          <p:nvPr/>
        </p:nvSpPr>
        <p:spPr>
          <a:xfrm>
            <a:off x="5196153" y="3616826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130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Steps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560E80-350F-482F-9D0E-34609D20B9C3}"/>
              </a:ext>
            </a:extLst>
          </p:cNvPr>
          <p:cNvSpPr txBox="1">
            <a:spLocks/>
          </p:cNvSpPr>
          <p:nvPr/>
        </p:nvSpPr>
        <p:spPr>
          <a:xfrm>
            <a:off x="5196153" y="4572820"/>
            <a:ext cx="5027785" cy="171762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dirty="0">
                <a:latin typeface="+mj-lt"/>
              </a:rPr>
              <a:t>Korrekturproces &amp; deadlines</a:t>
            </a:r>
          </a:p>
          <a:p>
            <a:r>
              <a:rPr lang="da-DK" dirty="0">
                <a:latin typeface="+mj-lt"/>
              </a:rPr>
              <a:t>Tryk og kørsel af materiale</a:t>
            </a:r>
          </a:p>
          <a:p>
            <a:r>
              <a:rPr lang="da-DK" dirty="0">
                <a:latin typeface="+mj-lt"/>
              </a:rPr>
              <a:t>Send til tryk &amp; deadlines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Korrekturproces &amp; deadlines</a:t>
            </a:r>
            <a:endParaRPr lang="da-DK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10357084" cy="394586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sz="1800" dirty="0">
                <a:latin typeface="+mj-lt"/>
              </a:rPr>
              <a:t>Ca. to måneder før </a:t>
            </a:r>
            <a:r>
              <a:rPr lang="da-DK" sz="1800" dirty="0" err="1"/>
              <a:t>FerieCamp</a:t>
            </a:r>
            <a:r>
              <a:rPr lang="da-DK" sz="1800" dirty="0"/>
              <a:t> starter, skal vi modtage jeres program i tilsendte excelfil. I samme omgang skal vi vide, hvilken type filer I skal bruge til tryk. Program og evt. flyer layoutes af vores grafiker og sendes til korrektur hos jer ad to omgange. Når filerne er klar, vil I modtage dem som trykfiler med skæremærker, som kan sendes direkte til et trykkeri.</a:t>
            </a:r>
          </a:p>
          <a:p>
            <a:pPr marL="457200" indent="-457200">
              <a:buFont typeface="+mj-lt"/>
              <a:buAutoNum type="arabicParenR"/>
            </a:pPr>
            <a:endParaRPr lang="da-DK" sz="1800" dirty="0"/>
          </a:p>
          <a:p>
            <a:pPr marL="457200" indent="-457200">
              <a:buFont typeface="+mj-lt"/>
              <a:buAutoNum type="arabicParenR"/>
            </a:pPr>
            <a:r>
              <a:rPr lang="da-DK" sz="1800" dirty="0"/>
              <a:t>Når vi modtager programmet i Excel, skal vi i samme omgang </a:t>
            </a:r>
            <a:r>
              <a:rPr lang="da-DK" sz="1800" dirty="0">
                <a:latin typeface="+mj-lt"/>
              </a:rPr>
              <a:t>modtage jeres program i fritekst i Word. </a:t>
            </a:r>
            <a:r>
              <a:rPr lang="da-DK" sz="1800" dirty="0"/>
              <a:t>Teksten skal som minimum indeholde samme information som det layoutede program (hvad/hvor/hvornår), men her kan I også tilføje ekstra beskrivelser, som er "</a:t>
            </a:r>
            <a:r>
              <a:rPr lang="da-DK" sz="1800" dirty="0" err="1"/>
              <a:t>nice</a:t>
            </a:r>
            <a:r>
              <a:rPr lang="da-DK" sz="1800" dirty="0"/>
              <a:t> to </a:t>
            </a:r>
            <a:r>
              <a:rPr lang="da-DK" sz="1800" dirty="0" err="1"/>
              <a:t>know</a:t>
            </a:r>
            <a:r>
              <a:rPr lang="da-DK" sz="1800" dirty="0"/>
              <a:t>”. Det er et lovkrav, at information på vores hjemmeside skal kunne læses op af computeren (fx for folk med nedsat syn), hvilket ikke kan lade sig gøre i de layoutede programmer.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400" i="1" dirty="0"/>
              <a:t>						OBS! deadlines findes i </a:t>
            </a:r>
            <a:r>
              <a:rPr lang="da-DK" sz="1400" i="1" dirty="0" err="1"/>
              <a:t>VærtskabsGuiden</a:t>
            </a:r>
            <a:endParaRPr lang="da-DK" sz="1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2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F7F3CF3-FD13-4131-97C9-64D7FEFF2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Tryk og kørsel af materiale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8"/>
            <a:ext cx="10535024" cy="3945862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I står selv for at få trykt jeres programmer og flyers, samt at få det distribueret i jeres lokalområde, hvis I ønsker dette. </a:t>
            </a:r>
            <a:r>
              <a:rPr lang="da-DK" sz="1200" i="1" dirty="0"/>
              <a:t>FerieCamp trykker plakater</a:t>
            </a:r>
            <a:r>
              <a:rPr lang="da-DK" sz="1200" i="1" dirty="0">
                <a:solidFill>
                  <a:schemeClr val="tx1"/>
                </a:solidFill>
              </a:rPr>
              <a:t> med overordnet information, </a:t>
            </a:r>
            <a:r>
              <a:rPr lang="da-DK" sz="1200" i="1" dirty="0"/>
              <a:t>som sendes bredt ud i byen (institutioner, skoler, biblioteker, idrætsanlæg, helhedsplaner m.m.)</a:t>
            </a:r>
            <a:br>
              <a:rPr lang="da-DK" sz="1200" i="1" dirty="0"/>
            </a:br>
            <a:endParaRPr lang="da-DK" sz="1050" i="1" dirty="0"/>
          </a:p>
          <a:p>
            <a:pPr marL="0" indent="0">
              <a:buNone/>
            </a:pPr>
            <a:r>
              <a:rPr lang="da-DK" dirty="0"/>
              <a:t>Vi anbefaler nedenstående trykkerier</a:t>
            </a:r>
            <a:r>
              <a:rPr lang="da-DK" dirty="0">
                <a:solidFill>
                  <a:schemeClr val="tx1"/>
                </a:solidFill>
              </a:rPr>
              <a:t>:</a:t>
            </a:r>
            <a:endParaRPr lang="da-DK" dirty="0"/>
          </a:p>
          <a:p>
            <a:pPr lvl="1"/>
            <a:r>
              <a:rPr lang="da-DK" dirty="0" err="1"/>
              <a:t>Stibo</a:t>
            </a:r>
            <a:r>
              <a:rPr lang="da-DK" dirty="0"/>
              <a:t> Complete</a:t>
            </a:r>
          </a:p>
          <a:p>
            <a:pPr marL="447675" lvl="2" indent="0">
              <a:buNone/>
            </a:pPr>
            <a:r>
              <a:rPr lang="da-DK" sz="1200" dirty="0"/>
              <a:t>Kontakt Annette Dencker Aaris på tlf. 4137 8711 eller mail </a:t>
            </a:r>
            <a:r>
              <a:rPr lang="da-DK" sz="1200" dirty="0">
                <a:hlinkClick r:id="rId3"/>
              </a:rPr>
              <a:t>adaa@stibo.com</a:t>
            </a:r>
            <a:endParaRPr lang="da-DK" sz="1200" dirty="0"/>
          </a:p>
          <a:p>
            <a:pPr marL="447675" lvl="2" indent="0">
              <a:buNone/>
            </a:pPr>
            <a:r>
              <a:rPr lang="da-DK" dirty="0"/>
              <a:t>Christensen Grafisk </a:t>
            </a:r>
            <a:r>
              <a:rPr lang="da-DK" i="1" dirty="0"/>
              <a:t>(særligt gode til mindre dag-til-dag bestillinger)</a:t>
            </a:r>
          </a:p>
          <a:p>
            <a:pPr marL="447675" lvl="2" indent="0">
              <a:buNone/>
            </a:pPr>
            <a:r>
              <a:rPr lang="da-DK" sz="1200" dirty="0"/>
              <a:t>Kontakt Jan Christensen på tlf. 35 36 01 44, mobil: 26 25 41 90 eller mail </a:t>
            </a:r>
            <a:r>
              <a:rPr lang="da-DK" sz="1200" dirty="0">
                <a:hlinkClick r:id="rId4"/>
              </a:rPr>
              <a:t>jc@christensengrafisk.dk</a:t>
            </a:r>
            <a:endParaRPr lang="da-DK" sz="1200" dirty="0"/>
          </a:p>
          <a:p>
            <a:pPr lvl="1"/>
            <a:r>
              <a:rPr lang="da-DK" dirty="0" err="1"/>
              <a:t>PrintfoDenmark</a:t>
            </a:r>
            <a:r>
              <a:rPr lang="da-DK" dirty="0"/>
              <a:t> A/S</a:t>
            </a:r>
          </a:p>
          <a:p>
            <a:pPr marL="447675" lvl="2" indent="0">
              <a:buNone/>
            </a:pPr>
            <a:r>
              <a:rPr lang="da-DK" sz="1200" dirty="0"/>
              <a:t>Kontakt Stig Hoffland på mail </a:t>
            </a:r>
            <a:r>
              <a:rPr lang="da-DK" sz="1200" dirty="0">
                <a:hlinkClick r:id="rId5"/>
              </a:rPr>
              <a:t>sh@prinfo.dk</a:t>
            </a:r>
            <a:r>
              <a:rPr lang="da-DK" sz="1200" dirty="0"/>
              <a:t> </a:t>
            </a:r>
            <a:endParaRPr lang="da-DK" dirty="0"/>
          </a:p>
          <a:p>
            <a:pPr lvl="1"/>
            <a:r>
              <a:rPr lang="da-DK" dirty="0"/>
              <a:t>Lasertryk</a:t>
            </a:r>
          </a:p>
          <a:p>
            <a:pPr marL="447675" lvl="2" indent="0">
              <a:buNone/>
            </a:pPr>
            <a:r>
              <a:rPr lang="da-DK" sz="1200" dirty="0"/>
              <a:t>Kontakt Christian Kjærgaard på mail </a:t>
            </a:r>
            <a:r>
              <a:rPr lang="da-DK" sz="1200" dirty="0">
                <a:hlinkClick r:id="rId6"/>
              </a:rPr>
              <a:t>christian@lasertryk.dk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244E9DA5-3997-40E9-B7EE-2E0D505C55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7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560821"/>
          </a:xfrm>
        </p:spPr>
        <p:txBody>
          <a:bodyPr/>
          <a:lstStyle/>
          <a:p>
            <a:r>
              <a:rPr lang="da-DK" dirty="0"/>
              <a:t>Tjekliste til tryk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1701579"/>
            <a:ext cx="6196617" cy="446863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dirty="0"/>
              <a:t>Når I sender til tryk:</a:t>
            </a:r>
          </a:p>
          <a:p>
            <a:pPr lvl="1"/>
            <a:r>
              <a:rPr lang="da-DK" sz="1400" dirty="0"/>
              <a:t>Er I en kommunal institution, skal I undersøge om trykkeriet er oprettet i jeres indkøbssystem</a:t>
            </a:r>
          </a:p>
          <a:p>
            <a:pPr lvl="1"/>
            <a:r>
              <a:rPr lang="da-DK" sz="1400" dirty="0"/>
              <a:t>Gem de trykfiler I har modtaget fra Team FerieCamp med en sigende titel, så trykkeriet nemt ved, hvad der er hvad:</a:t>
            </a:r>
          </a:p>
          <a:p>
            <a:pPr lvl="2"/>
            <a:r>
              <a:rPr lang="da-DK" sz="1200" i="1" dirty="0"/>
              <a:t>Fx, A1 plakat x 50 </a:t>
            </a:r>
            <a:r>
              <a:rPr lang="da-DK" sz="1200" i="1" dirty="0" err="1"/>
              <a:t>stk</a:t>
            </a:r>
            <a:r>
              <a:rPr lang="da-DK" sz="1200" i="1" dirty="0"/>
              <a:t> – FerieCamp Bispebjerg</a:t>
            </a:r>
          </a:p>
          <a:p>
            <a:pPr lvl="2"/>
            <a:r>
              <a:rPr lang="da-DK" sz="1200" i="1" dirty="0"/>
              <a:t>Fx, A5 flyer x 1000 </a:t>
            </a:r>
            <a:r>
              <a:rPr lang="da-DK" sz="1200" i="1" dirty="0" err="1"/>
              <a:t>stk</a:t>
            </a:r>
            <a:r>
              <a:rPr lang="da-DK" sz="1200" i="1" dirty="0"/>
              <a:t> – FerieCamp Tingbjerg</a:t>
            </a:r>
          </a:p>
          <a:p>
            <a:pPr lvl="1"/>
            <a:r>
              <a:rPr lang="da-DK" sz="1400" dirty="0"/>
              <a:t>Send en mail til trykkeriet med følgende information</a:t>
            </a:r>
          </a:p>
          <a:p>
            <a:pPr lvl="2"/>
            <a:r>
              <a:rPr lang="da-DK" sz="1200" dirty="0"/>
              <a:t>Beskrivelse af ordren, hvilke formater/hvor mange stk./tryk på enkelt side eller begge sider</a:t>
            </a:r>
          </a:p>
          <a:p>
            <a:pPr lvl="2"/>
            <a:r>
              <a:rPr lang="da-DK" sz="1200" dirty="0"/>
              <a:t>Deadline for ordren</a:t>
            </a:r>
          </a:p>
          <a:p>
            <a:pPr lvl="2"/>
            <a:r>
              <a:rPr lang="da-DK" sz="1200" dirty="0"/>
              <a:t>Jeres leveringsadresse eller specificeret kørselsliste (trykkeriet leverer x-antal flyers/plakater til forskellige adresser). Forslag til kørselsliste er også vedhæftet i startpakken.</a:t>
            </a:r>
          </a:p>
          <a:p>
            <a:pPr lvl="2"/>
            <a:r>
              <a:rPr lang="da-DK" sz="1200" dirty="0"/>
              <a:t>Vedhæft trykfiler</a:t>
            </a:r>
          </a:p>
          <a:p>
            <a:pPr lvl="1"/>
            <a:r>
              <a:rPr lang="da-DK" sz="1400" dirty="0"/>
              <a:t>Husk at få en bekræftelse </a:t>
            </a:r>
            <a:r>
              <a:rPr lang="da-DK" sz="1400"/>
              <a:t>på ordren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ACEBB50-2548-4528-9404-C20417F4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grpSp>
        <p:nvGrpSpPr>
          <p:cNvPr id="5" name="Gruppe 4">
            <a:extLst>
              <a:ext uri="{FF2B5EF4-FFF2-40B4-BE49-F238E27FC236}">
                <a16:creationId xmlns:a16="http://schemas.microsoft.com/office/drawing/2014/main" id="{12851573-3423-471C-BEB6-EA4EB391C9EC}"/>
              </a:ext>
            </a:extLst>
          </p:cNvPr>
          <p:cNvGrpSpPr/>
          <p:nvPr/>
        </p:nvGrpSpPr>
        <p:grpSpPr>
          <a:xfrm>
            <a:off x="7586134" y="1859030"/>
            <a:ext cx="4003708" cy="3425240"/>
            <a:chOff x="8179702" y="-43066"/>
            <a:chExt cx="2996093" cy="1954799"/>
          </a:xfrm>
        </p:grpSpPr>
        <p:sp>
          <p:nvSpPr>
            <p:cNvPr id="2" name="Tekstfelt 1">
              <a:extLst>
                <a:ext uri="{FF2B5EF4-FFF2-40B4-BE49-F238E27FC236}">
                  <a16:creationId xmlns:a16="http://schemas.microsoft.com/office/drawing/2014/main" id="{9805F33F-BC84-466F-BD93-95DECC33E7F5}"/>
                </a:ext>
              </a:extLst>
            </p:cNvPr>
            <p:cNvSpPr txBox="1"/>
            <p:nvPr/>
          </p:nvSpPr>
          <p:spPr>
            <a:xfrm>
              <a:off x="8385603" y="83589"/>
              <a:ext cx="2702008" cy="16731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da-DK" sz="2000" dirty="0"/>
                <a:t>Anbefaling til formater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200" dirty="0"/>
                <a:t>Flyers: Vi plejer at få trykt i dobbeltsidet A5-format.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200" dirty="0"/>
                <a:t>Programmet: Få trykt i A1-format, så det passer til det A1-skilt, I kan låne af os. Alternativt er A2 og A3 bedre til at hænge på en væg.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da-DK" sz="1200" dirty="0"/>
                <a:t>Hvis I har planer om, at der skal hænges op/uddeles i et boligområde, kan de have helt specifikke regler for, hvad der kan hænges op, så snak med dem først.</a:t>
              </a:r>
            </a:p>
            <a:p>
              <a:endParaRPr lang="da-DK" sz="1200" dirty="0"/>
            </a:p>
            <a:p>
              <a:pPr algn="ctr"/>
              <a:r>
                <a:rPr lang="da-DK" sz="2000" dirty="0"/>
                <a:t>Papir</a:t>
              </a:r>
            </a:p>
            <a:p>
              <a:r>
                <a:rPr lang="da-DK" sz="1200" dirty="0"/>
                <a:t>Trykkeriet kan vejlede om papirkvalitet til jeres flyers og programmer. </a:t>
              </a:r>
            </a:p>
          </p:txBody>
        </p:sp>
        <p:sp>
          <p:nvSpPr>
            <p:cNvPr id="3" name="Rektangel: afrundede hjørner 2">
              <a:extLst>
                <a:ext uri="{FF2B5EF4-FFF2-40B4-BE49-F238E27FC236}">
                  <a16:creationId xmlns:a16="http://schemas.microsoft.com/office/drawing/2014/main" id="{F9D31F03-510F-4029-9D97-EDCC37292B7C}"/>
                </a:ext>
              </a:extLst>
            </p:cNvPr>
            <p:cNvSpPr/>
            <p:nvPr/>
          </p:nvSpPr>
          <p:spPr>
            <a:xfrm>
              <a:off x="8179702" y="-43066"/>
              <a:ext cx="2996093" cy="195479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err="1"/>
            </a:p>
          </p:txBody>
        </p:sp>
      </p:grpSp>
    </p:spTree>
    <p:extLst>
      <p:ext uri="{BB962C8B-B14F-4D97-AF65-F5344CB8AC3E}">
        <p14:creationId xmlns:p14="http://schemas.microsoft.com/office/powerpoint/2010/main" val="320720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2" y="3939693"/>
            <a:ext cx="11034315" cy="1908699"/>
          </a:xfrm>
        </p:spPr>
        <p:txBody>
          <a:bodyPr>
            <a:normAutofit/>
          </a:bodyPr>
          <a:lstStyle/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Kontakt FerieCamp sekretariatet på 2033 7520</a:t>
            </a:r>
            <a:br>
              <a:rPr lang="da-DK" sz="3200"/>
            </a:br>
            <a:endParaRPr lang="da-DK" sz="320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5</a:t>
            </a:fld>
            <a:endParaRPr lang="da-DK"/>
          </a:p>
        </p:txBody>
      </p:sp>
      <p:pic>
        <p:nvPicPr>
          <p:cNvPr id="5" name="Billede 4" descr="Et billede, der indeholder skilt, sidder, mørk, plade&#10;&#10;Automatisk genereret beskrivelse">
            <a:extLst>
              <a:ext uri="{FF2B5EF4-FFF2-40B4-BE49-F238E27FC236}">
                <a16:creationId xmlns:a16="http://schemas.microsoft.com/office/drawing/2014/main" id="{8D054F45-408F-4D29-A933-A8791DBDC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316" y="312380"/>
            <a:ext cx="1233368" cy="6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b13b13a-88f2-4a9c-a02f-529510e09096">
      <UserInfo>
        <DisplayName>Tilde Kjær Kristensen</DisplayName>
        <AccountId>7</AccountId>
        <AccountType/>
      </UserInfo>
      <UserInfo>
        <DisplayName>Josefine Sacha Johansen</DisplayName>
        <AccountId>41</AccountId>
        <AccountType/>
      </UserInfo>
      <UserInfo>
        <DisplayName>Amalie Vognsen</DisplayName>
        <AccountId>14</AccountId>
        <AccountType/>
      </UserInfo>
    </SharedWithUsers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8" ma:contentTypeDescription="Opret et nyt dokument." ma:contentTypeScope="" ma:versionID="df6d6c1c82033f1acf9c57891effc446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663ca26f94b293adceec484ed4fc9666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5b13b13a-88f2-4a9c-a02f-529510e09096"/>
  </ds:schemaRefs>
</ds:datastoreItem>
</file>

<file path=customXml/itemProps3.xml><?xml version="1.0" encoding="utf-8"?>
<ds:datastoreItem xmlns:ds="http://schemas.openxmlformats.org/officeDocument/2006/customXml" ds:itemID="{49336B5B-CF31-4576-B2F8-74CC78EB1DD4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608</Words>
  <Application>Microsoft Office PowerPoint</Application>
  <PresentationFormat>Widescreen</PresentationFormat>
  <Paragraphs>62</Paragraphs>
  <Slides>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5</vt:i4>
      </vt:variant>
    </vt:vector>
  </HeadingPairs>
  <TitlesOfParts>
    <vt:vector size="12" baseType="lpstr">
      <vt:lpstr>KBH</vt:lpstr>
      <vt:lpstr>KBH Medium</vt:lpstr>
      <vt:lpstr>KBH Tekst</vt:lpstr>
      <vt:lpstr>Arial</vt:lpstr>
      <vt:lpstr>KBH Black</vt:lpstr>
      <vt:lpstr>Blank</vt:lpstr>
      <vt:lpstr>UK Blank</vt:lpstr>
      <vt:lpstr>TrykGuide  - Sådan sender du flyers/plakater til tryk </vt:lpstr>
      <vt:lpstr>Korrekturproces &amp; deadlines</vt:lpstr>
      <vt:lpstr>Tryk og kørsel af materiale</vt:lpstr>
      <vt:lpstr>Tjekliste til tryk</vt:lpstr>
      <vt:lpstr>Brug for hjælp?  - Kontakt FerieCamp sekretariatet på 2033 7520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Amalie Vognsen</cp:lastModifiedBy>
  <cp:revision>1</cp:revision>
  <dcterms:created xsi:type="dcterms:W3CDTF">2020-11-18T09:13:38Z</dcterms:created>
  <dcterms:modified xsi:type="dcterms:W3CDTF">2022-03-07T10:31:00Z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</Properties>
</file>