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61" r:id="rId6"/>
    <p:sldId id="262" r:id="rId7"/>
  </p:sldIdLst>
  <p:sldSz cx="53276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24E2B3-C43F-E6CB-2428-292744DFCA53}" name="Amalie Vognsen" initials="AV" userId="S::CX07@kk.dk::65455ba1-06bf-4828-9c8c-3081f7b63a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3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16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762"/>
    <a:srgbClr val="313863"/>
    <a:srgbClr val="00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2F539-CD69-485C-95EA-B3E4B5D7888B}" v="1" dt="2022-11-03T12:29:21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2608" autoAdjust="0"/>
  </p:normalViewPr>
  <p:slideViewPr>
    <p:cSldViewPr snapToGrid="0">
      <p:cViewPr>
        <p:scale>
          <a:sx n="86" d="100"/>
          <a:sy n="86" d="100"/>
        </p:scale>
        <p:origin x="25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5932F539-CD69-485C-95EA-B3E4B5D7888B}"/>
    <pc:docChg chg="undo custSel modSld">
      <pc:chgData name="Josefine Sacha Johansen" userId="0657ae30-8e6e-489d-ac3b-9e71bbd5a6c7" providerId="ADAL" clId="{5932F539-CD69-485C-95EA-B3E4B5D7888B}" dt="2022-11-03T12:29:21.236" v="61"/>
      <pc:docMkLst>
        <pc:docMk/>
      </pc:docMkLst>
      <pc:sldChg chg="modSp mod delCm modCm">
        <pc:chgData name="Josefine Sacha Johansen" userId="0657ae30-8e6e-489d-ac3b-9e71bbd5a6c7" providerId="ADAL" clId="{5932F539-CD69-485C-95EA-B3E4B5D7888B}" dt="2022-11-03T12:28:21.652" v="56"/>
        <pc:sldMkLst>
          <pc:docMk/>
          <pc:sldMk cId="178992521" sldId="256"/>
        </pc:sldMkLst>
        <pc:spChg chg="mod">
          <ac:chgData name="Josefine Sacha Johansen" userId="0657ae30-8e6e-489d-ac3b-9e71bbd5a6c7" providerId="ADAL" clId="{5932F539-CD69-485C-95EA-B3E4B5D7888B}" dt="2022-11-03T12:27:24.187" v="52" actId="1076"/>
          <ac:spMkLst>
            <pc:docMk/>
            <pc:sldMk cId="178992521" sldId="256"/>
            <ac:spMk id="35" creationId="{9BD867ED-BD96-4839-A766-5D68774912E7}"/>
          </ac:spMkLst>
        </pc:spChg>
        <pc:grpChg chg="mod">
          <ac:chgData name="Josefine Sacha Johansen" userId="0657ae30-8e6e-489d-ac3b-9e71bbd5a6c7" providerId="ADAL" clId="{5932F539-CD69-485C-95EA-B3E4B5D7888B}" dt="2022-11-03T12:22:31.816" v="8" actId="1076"/>
          <ac:grpSpMkLst>
            <pc:docMk/>
            <pc:sldMk cId="178992521" sldId="256"/>
            <ac:grpSpMk id="33" creationId="{53071057-3694-4181-AA43-A27FAF4CB93A}"/>
          </ac:grpSpMkLst>
        </pc:grpChg>
        <pc:picChg chg="mod">
          <ac:chgData name="Josefine Sacha Johansen" userId="0657ae30-8e6e-489d-ac3b-9e71bbd5a6c7" providerId="ADAL" clId="{5932F539-CD69-485C-95EA-B3E4B5D7888B}" dt="2022-11-03T12:27:15.681" v="49" actId="1076"/>
          <ac:picMkLst>
            <pc:docMk/>
            <pc:sldMk cId="178992521" sldId="256"/>
            <ac:picMk id="32" creationId="{B8BB633E-9B50-4641-835E-F62A8436626E}"/>
          </ac:picMkLst>
        </pc:picChg>
        <pc:picChg chg="mod">
          <ac:chgData name="Josefine Sacha Johansen" userId="0657ae30-8e6e-489d-ac3b-9e71bbd5a6c7" providerId="ADAL" clId="{5932F539-CD69-485C-95EA-B3E4B5D7888B}" dt="2022-11-03T12:27:24.187" v="52" actId="1076"/>
          <ac:picMkLst>
            <pc:docMk/>
            <pc:sldMk cId="178992521" sldId="256"/>
            <ac:picMk id="34" creationId="{4BB7A799-9ACC-4000-AC94-9540D71B1BAF}"/>
          </ac:picMkLst>
        </pc:picChg>
      </pc:sldChg>
      <pc:sldChg chg="addSp delSp modSp mod">
        <pc:chgData name="Josefine Sacha Johansen" userId="0657ae30-8e6e-489d-ac3b-9e71bbd5a6c7" providerId="ADAL" clId="{5932F539-CD69-485C-95EA-B3E4B5D7888B}" dt="2022-11-03T12:29:21.236" v="61"/>
        <pc:sldMkLst>
          <pc:docMk/>
          <pc:sldMk cId="2580921818" sldId="261"/>
        </pc:sldMkLst>
        <pc:spChg chg="mod">
          <ac:chgData name="Josefine Sacha Johansen" userId="0657ae30-8e6e-489d-ac3b-9e71bbd5a6c7" providerId="ADAL" clId="{5932F539-CD69-485C-95EA-B3E4B5D7888B}" dt="2022-11-03T12:29:17.365" v="58" actId="20577"/>
          <ac:spMkLst>
            <pc:docMk/>
            <pc:sldMk cId="2580921818" sldId="261"/>
            <ac:spMk id="30" creationId="{8EDBD51B-AE26-4CF1-BD17-A4A2E2E43797}"/>
          </ac:spMkLst>
        </pc:spChg>
        <pc:spChg chg="mod">
          <ac:chgData name="Josefine Sacha Johansen" userId="0657ae30-8e6e-489d-ac3b-9e71bbd5a6c7" providerId="ADAL" clId="{5932F539-CD69-485C-95EA-B3E4B5D7888B}" dt="2022-11-03T12:29:21.236" v="61"/>
          <ac:spMkLst>
            <pc:docMk/>
            <pc:sldMk cId="2580921818" sldId="261"/>
            <ac:spMk id="37" creationId="{B347F71C-CB6E-4372-8F13-4BED617705C6}"/>
          </ac:spMkLst>
        </pc:spChg>
        <pc:grpChg chg="del mod">
          <ac:chgData name="Josefine Sacha Johansen" userId="0657ae30-8e6e-489d-ac3b-9e71bbd5a6c7" providerId="ADAL" clId="{5932F539-CD69-485C-95EA-B3E4B5D7888B}" dt="2022-11-03T12:29:19.250" v="59" actId="478"/>
          <ac:grpSpMkLst>
            <pc:docMk/>
            <pc:sldMk cId="2580921818" sldId="261"/>
            <ac:grpSpMk id="20" creationId="{A53DE262-F385-4240-A469-9E181F7B7766}"/>
          </ac:grpSpMkLst>
        </pc:grpChg>
        <pc:grpChg chg="add mod">
          <ac:chgData name="Josefine Sacha Johansen" userId="0657ae30-8e6e-489d-ac3b-9e71bbd5a6c7" providerId="ADAL" clId="{5932F539-CD69-485C-95EA-B3E4B5D7888B}" dt="2022-11-03T12:29:21.236" v="61"/>
          <ac:grpSpMkLst>
            <pc:docMk/>
            <pc:sldMk cId="2580921818" sldId="261"/>
            <ac:grpSpMk id="32" creationId="{110DFF3B-FA48-4578-96E5-94DD9DFB611F}"/>
          </ac:grpSpMkLst>
        </pc:grpChg>
        <pc:picChg chg="del mod">
          <ac:chgData name="Josefine Sacha Johansen" userId="0657ae30-8e6e-489d-ac3b-9e71bbd5a6c7" providerId="ADAL" clId="{5932F539-CD69-485C-95EA-B3E4B5D7888B}" dt="2022-11-03T12:29:20.131" v="60" actId="478"/>
          <ac:picMkLst>
            <pc:docMk/>
            <pc:sldMk cId="2580921818" sldId="261"/>
            <ac:picMk id="19" creationId="{F5F1BD8A-BC18-488B-B8A1-E75A40C0C618}"/>
          </ac:picMkLst>
        </pc:picChg>
        <pc:picChg chg="mod">
          <ac:chgData name="Josefine Sacha Johansen" userId="0657ae30-8e6e-489d-ac3b-9e71bbd5a6c7" providerId="ADAL" clId="{5932F539-CD69-485C-95EA-B3E4B5D7888B}" dt="2022-11-03T12:26:16.822" v="45" actId="1076"/>
          <ac:picMkLst>
            <pc:docMk/>
            <pc:sldMk cId="2580921818" sldId="261"/>
            <ac:picMk id="21" creationId="{953D64F2-5272-4EDF-9815-75026D1185CE}"/>
          </ac:picMkLst>
        </pc:picChg>
        <pc:picChg chg="mod">
          <ac:chgData name="Josefine Sacha Johansen" userId="0657ae30-8e6e-489d-ac3b-9e71bbd5a6c7" providerId="ADAL" clId="{5932F539-CD69-485C-95EA-B3E4B5D7888B}" dt="2022-11-03T12:24:48.772" v="26" actId="1076"/>
          <ac:picMkLst>
            <pc:docMk/>
            <pc:sldMk cId="2580921818" sldId="261"/>
            <ac:picMk id="29" creationId="{BA403524-764A-47AD-8EFD-53B20B4AE4F1}"/>
          </ac:picMkLst>
        </pc:picChg>
        <pc:picChg chg="add mod">
          <ac:chgData name="Josefine Sacha Johansen" userId="0657ae30-8e6e-489d-ac3b-9e71bbd5a6c7" providerId="ADAL" clId="{5932F539-CD69-485C-95EA-B3E4B5D7888B}" dt="2022-11-03T12:29:21.236" v="61"/>
          <ac:picMkLst>
            <pc:docMk/>
            <pc:sldMk cId="2580921818" sldId="261"/>
            <ac:picMk id="31" creationId="{875CADEB-9C11-4593-995B-34AA2582D2A9}"/>
          </ac:picMkLst>
        </pc:picChg>
        <pc:picChg chg="mod">
          <ac:chgData name="Josefine Sacha Johansen" userId="0657ae30-8e6e-489d-ac3b-9e71bbd5a6c7" providerId="ADAL" clId="{5932F539-CD69-485C-95EA-B3E4B5D7888B}" dt="2022-11-03T12:29:21.236" v="61"/>
          <ac:picMkLst>
            <pc:docMk/>
            <pc:sldMk cId="2580921818" sldId="261"/>
            <ac:picMk id="33" creationId="{6B119662-F69C-42E6-8BEA-8898A875B0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7913-954A-4ED6-9F47-AC0E7B862B25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341563" y="1143000"/>
            <a:ext cx="2174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BA8CF-0D10-4A1C-8451-89FC915E2E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3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83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(</a:t>
            </a:r>
            <a:r>
              <a:rPr lang="en-US" b="0" i="1" dirty="0" err="1"/>
              <a:t>Når</a:t>
            </a:r>
            <a:r>
              <a:rPr lang="en-US" b="0" i="1" dirty="0"/>
              <a:t> du </a:t>
            </a:r>
            <a:r>
              <a:rPr lang="en-US" b="0" i="1" dirty="0" err="1"/>
              <a:t>gemmer</a:t>
            </a:r>
            <a:r>
              <a:rPr lang="en-US" b="0" i="1" dirty="0"/>
              <a:t> din flyer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en</a:t>
            </a:r>
            <a:r>
              <a:rPr lang="en-US" b="0" i="1" dirty="0"/>
              <a:t> pdf, </a:t>
            </a:r>
            <a:r>
              <a:rPr lang="en-US" b="0" i="1" dirty="0" err="1"/>
              <a:t>vil</a:t>
            </a:r>
            <a:r>
              <a:rPr lang="en-US" b="0" i="1" dirty="0"/>
              <a:t> det </a:t>
            </a:r>
            <a:r>
              <a:rPr lang="en-US" b="0" i="1" dirty="0" err="1"/>
              <a:t>af</a:t>
            </a:r>
            <a:r>
              <a:rPr lang="en-US" b="0" i="1" dirty="0"/>
              <a:t> </a:t>
            </a:r>
            <a:r>
              <a:rPr lang="en-US" b="0" i="1" dirty="0" err="1"/>
              <a:t>fotoet</a:t>
            </a:r>
            <a:r>
              <a:rPr lang="en-US" b="0" i="1" dirty="0"/>
              <a:t>, </a:t>
            </a:r>
            <a:r>
              <a:rPr lang="en-US" b="0" i="1" dirty="0" err="1"/>
              <a:t>som</a:t>
            </a:r>
            <a:r>
              <a:rPr lang="en-US" b="0" i="1" dirty="0"/>
              <a:t> </a:t>
            </a:r>
            <a:r>
              <a:rPr lang="en-US" b="0" i="1" dirty="0" err="1"/>
              <a:t>stikker</a:t>
            </a:r>
            <a:r>
              <a:rPr lang="en-US" b="0" i="1" dirty="0"/>
              <a:t> </a:t>
            </a:r>
            <a:r>
              <a:rPr lang="en-US" b="0" i="1" dirty="0" err="1"/>
              <a:t>ud</a:t>
            </a:r>
            <a:r>
              <a:rPr lang="en-US" b="0" i="1" dirty="0"/>
              <a:t> over </a:t>
            </a:r>
            <a:r>
              <a:rPr lang="en-US" b="0" i="1" dirty="0" err="1"/>
              <a:t>præsentationen</a:t>
            </a:r>
            <a:r>
              <a:rPr lang="en-US" b="0" i="1" dirty="0"/>
              <a:t> </a:t>
            </a:r>
            <a:r>
              <a:rPr lang="en-US" b="0" i="1" dirty="0" err="1"/>
              <a:t>forsvinde</a:t>
            </a:r>
            <a:r>
              <a:rPr lang="en-US" b="0" i="1" dirty="0"/>
              <a:t>)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63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Valg af skabelon: </a:t>
            </a:r>
            <a:r>
              <a:rPr lang="da-DK" b="0" dirty="0"/>
              <a:t>På disse slides ser du tre forskellige skabeloner pr. ferie. Vælg den skabelon som i syntes passer bedst til jeres camp og aktiviteter.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Skift fotos: </a:t>
            </a:r>
            <a:r>
              <a:rPr lang="da-DK" dirty="0"/>
              <a:t>Højreklik på fotoet – vælg ”Skift billede” – vælg herefter ”Fra en fil” – find det foto i gerne vil indsætte i jeres stifinder og tryk ”indsæt”.</a:t>
            </a: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Tryk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slideshow-</a:t>
            </a:r>
            <a:r>
              <a:rPr lang="en-US" b="1" dirty="0" err="1"/>
              <a:t>knappen</a:t>
            </a:r>
            <a:r>
              <a:rPr lang="en-US" b="1" dirty="0"/>
              <a:t> </a:t>
            </a:r>
            <a:r>
              <a:rPr lang="en-US" dirty="0" err="1"/>
              <a:t>nede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hjørnet</a:t>
            </a:r>
            <a:r>
              <a:rPr lang="en-US" dirty="0"/>
              <a:t> for at se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endelige</a:t>
            </a:r>
            <a:r>
              <a:rPr lang="en-US" dirty="0"/>
              <a:t> flyer.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Gem din flyer </a:t>
            </a:r>
            <a:r>
              <a:rPr lang="en-US" b="1" dirty="0" err="1"/>
              <a:t>som</a:t>
            </a:r>
            <a:r>
              <a:rPr lang="en-US" b="1" dirty="0"/>
              <a:t> PDF: </a:t>
            </a:r>
            <a:r>
              <a:rPr lang="en-US" b="0" dirty="0" err="1"/>
              <a:t>Slet</a:t>
            </a:r>
            <a:r>
              <a:rPr lang="en-US" b="0" dirty="0"/>
              <a:t> de </a:t>
            </a:r>
            <a:r>
              <a:rPr lang="en-US" b="0" dirty="0" err="1"/>
              <a:t>skabeloner</a:t>
            </a:r>
            <a:r>
              <a:rPr lang="en-US" b="0" dirty="0"/>
              <a:t>/slides du </a:t>
            </a:r>
            <a:r>
              <a:rPr lang="en-US" b="0" dirty="0" err="1"/>
              <a:t>ikke</a:t>
            </a:r>
            <a:r>
              <a:rPr lang="en-US" b="0" dirty="0"/>
              <a:t> har </a:t>
            </a:r>
            <a:r>
              <a:rPr lang="en-US" b="0" dirty="0" err="1"/>
              <a:t>valgt</a:t>
            </a:r>
            <a:r>
              <a:rPr lang="en-US" b="0" dirty="0"/>
              <a:t> at </a:t>
            </a:r>
            <a:r>
              <a:rPr lang="en-US" b="0" dirty="0" err="1"/>
              <a:t>bruge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/>
              <a:t>Vælg</a:t>
            </a:r>
            <a:r>
              <a:rPr lang="en-US" b="0" dirty="0"/>
              <a:t> </a:t>
            </a:r>
            <a:r>
              <a:rPr lang="en-US" b="1" dirty="0"/>
              <a:t>‘Filer’ </a:t>
            </a:r>
            <a:r>
              <a:rPr lang="en-US" b="0" dirty="0" err="1"/>
              <a:t>oppe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topmenuen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‘Gem </a:t>
            </a:r>
            <a:r>
              <a:rPr lang="en-US" b="1" dirty="0" err="1">
                <a:sym typeface="Wingdings" panose="05000000000000000000" pitchFamily="2" charset="2"/>
              </a:rPr>
              <a:t>som</a:t>
            </a:r>
            <a:r>
              <a:rPr lang="en-US" b="1" dirty="0">
                <a:sym typeface="Wingdings" panose="05000000000000000000" pitchFamily="2" charset="2"/>
              </a:rPr>
              <a:t> Adobe PDF’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‘Ja</a:t>
            </a:r>
            <a:r>
              <a:rPr lang="en-US" b="0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i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Acrobrat</a:t>
            </a:r>
            <a:r>
              <a:rPr lang="en-US" b="0" dirty="0">
                <a:sym typeface="Wingdings" panose="05000000000000000000" pitchFamily="2" charset="2"/>
              </a:rPr>
              <a:t> PDF-Maker  </a:t>
            </a:r>
            <a:r>
              <a:rPr lang="en-US" b="0" dirty="0" err="1">
                <a:sym typeface="Wingdings" panose="05000000000000000000" pitchFamily="2" charset="2"/>
              </a:rPr>
              <a:t>Vælg</a:t>
            </a:r>
            <a:r>
              <a:rPr lang="en-US" b="0" dirty="0">
                <a:sym typeface="Wingdings" panose="05000000000000000000" pitchFamily="2" charset="2"/>
              </a:rPr>
              <a:t> I </a:t>
            </a:r>
            <a:r>
              <a:rPr lang="en-US" b="0" dirty="0" err="1">
                <a:sym typeface="Wingdings" panose="05000000000000000000" pitchFamily="2" charset="2"/>
              </a:rPr>
              <a:t>stifinder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hvor</a:t>
            </a:r>
            <a:r>
              <a:rPr lang="en-US" b="0" dirty="0">
                <a:sym typeface="Wingdings" panose="05000000000000000000" pitchFamily="2" charset="2"/>
              </a:rPr>
              <a:t> du </a:t>
            </a:r>
            <a:r>
              <a:rPr lang="en-US" b="0" dirty="0" err="1">
                <a:sym typeface="Wingdings" panose="05000000000000000000" pitchFamily="2" charset="2"/>
              </a:rPr>
              <a:t>vil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gemme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filen</a:t>
            </a:r>
            <a:r>
              <a:rPr lang="en-US" b="0" dirty="0">
                <a:sym typeface="Wingdings" panose="05000000000000000000" pitchFamily="2" charset="2"/>
              </a:rPr>
              <a:t> 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‘</a:t>
            </a:r>
            <a:r>
              <a:rPr lang="en-US" b="1" dirty="0" err="1">
                <a:sym typeface="Wingdings" panose="05000000000000000000" pitchFamily="2" charset="2"/>
              </a:rPr>
              <a:t>Nej</a:t>
            </a:r>
            <a:r>
              <a:rPr lang="en-US" b="1" dirty="0">
                <a:sym typeface="Wingdings" panose="05000000000000000000" pitchFamily="2" charset="2"/>
              </a:rPr>
              <a:t>’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dialogboksen</a:t>
            </a:r>
            <a:r>
              <a:rPr lang="en-US" b="0" dirty="0">
                <a:sym typeface="Wingdings" panose="05000000000000000000" pitchFamily="2" charset="2"/>
              </a:rPr>
              <a:t> om at </a:t>
            </a:r>
            <a:r>
              <a:rPr lang="en-US" b="0" dirty="0" err="1">
                <a:sym typeface="Wingdings" panose="05000000000000000000" pitchFamily="2" charset="2"/>
              </a:rPr>
              <a:t>konvertere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noter</a:t>
            </a:r>
            <a:r>
              <a:rPr lang="en-US" b="0" dirty="0">
                <a:sym typeface="Wingdings" panose="05000000000000000000" pitchFamily="2" charset="2"/>
              </a:rPr>
              <a:t>  Din PDF </a:t>
            </a:r>
            <a:r>
              <a:rPr lang="en-US" b="0" dirty="0" err="1">
                <a:sym typeface="Wingdings" panose="05000000000000000000" pitchFamily="2" charset="2"/>
              </a:rPr>
              <a:t>er</a:t>
            </a:r>
            <a:r>
              <a:rPr lang="en-US" b="0" dirty="0">
                <a:sym typeface="Wingdings" panose="05000000000000000000" pitchFamily="2" charset="2"/>
              </a:rPr>
              <a:t> nu </a:t>
            </a:r>
            <a:r>
              <a:rPr lang="en-US" b="0" dirty="0" err="1">
                <a:sym typeface="Wingdings" panose="05000000000000000000" pitchFamily="2" charset="2"/>
              </a:rPr>
              <a:t>gemt</a:t>
            </a:r>
            <a:r>
              <a:rPr lang="en-US" b="0" dirty="0">
                <a:sym typeface="Wingdings" panose="05000000000000000000" pitchFamily="2" charset="2"/>
              </a:rPr>
              <a:t> det </a:t>
            </a:r>
            <a:r>
              <a:rPr lang="en-US" b="0" dirty="0" err="1">
                <a:sym typeface="Wingdings" panose="05000000000000000000" pitchFamily="2" charset="2"/>
              </a:rPr>
              <a:t>ønskede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sted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og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klar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at </a:t>
            </a:r>
            <a:r>
              <a:rPr lang="en-US" b="0" dirty="0" err="1">
                <a:sym typeface="Wingdings" panose="05000000000000000000" pitchFamily="2" charset="2"/>
              </a:rPr>
              <a:t>sende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til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err="1">
                <a:sym typeface="Wingdings" panose="05000000000000000000" pitchFamily="2" charset="2"/>
              </a:rPr>
              <a:t>tryk</a:t>
            </a:r>
            <a:r>
              <a:rPr lang="en-US" b="0" dirty="0">
                <a:sym typeface="Wingdings" panose="05000000000000000000" pitchFamily="2" charset="2"/>
              </a:rPr>
              <a:t>.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BA8CF-0D10-4A1C-8451-89FC915E2EC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45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3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41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67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398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3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500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06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85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105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18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DB5F-A5E5-46CE-9748-FF753205DA6A}" type="datetimeFigureOut">
              <a:rPr lang="da-DK" smtClean="0"/>
              <a:t>03-11-2022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639-F6D5-4B90-A53F-D1B8B8337E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0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I/PÅ 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F550ECE-E3C9-4E3B-B467-A9038A5DB6A7}"/>
              </a:ext>
            </a:extLst>
          </p:cNvPr>
          <p:cNvSpPr txBox="1"/>
          <p:nvPr/>
        </p:nvSpPr>
        <p:spPr>
          <a:xfrm>
            <a:off x="-237954" y="6180776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PIGER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XXXXXXFERIEN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75539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6B08AA1-91BD-400E-971F-75409DECA3FB}"/>
              </a:ext>
            </a:extLst>
          </p:cNvPr>
          <p:cNvSpPr>
            <a:spLocks/>
          </p:cNvSpPr>
          <p:nvPr/>
        </p:nvSpPr>
        <p:spPr>
          <a:xfrm>
            <a:off x="422971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16AE966-F8B7-47FE-BB76-DF3A6119871E}"/>
              </a:ext>
            </a:extLst>
          </p:cNvPr>
          <p:cNvSpPr>
            <a:spLocks/>
          </p:cNvSpPr>
          <p:nvPr/>
        </p:nvSpPr>
        <p:spPr>
          <a:xfrm>
            <a:off x="2744679" y="5112000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3238018-B605-4418-AC5D-20E3126CF0E6}"/>
              </a:ext>
            </a:extLst>
          </p:cNvPr>
          <p:cNvSpPr>
            <a:spLocks/>
          </p:cNvSpPr>
          <p:nvPr/>
        </p:nvSpPr>
        <p:spPr>
          <a:xfrm>
            <a:off x="198075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3E65B52-2CCC-4F64-A64D-FD8C3CCC2A56}"/>
              </a:ext>
            </a:extLst>
          </p:cNvPr>
          <p:cNvSpPr>
            <a:spLocks/>
          </p:cNvSpPr>
          <p:nvPr/>
        </p:nvSpPr>
        <p:spPr>
          <a:xfrm>
            <a:off x="1899357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C7F62DB-6D17-46E5-B93D-6F0CBB12CFBA}"/>
              </a:ext>
            </a:extLst>
          </p:cNvPr>
          <p:cNvSpPr>
            <a:spLocks/>
          </p:cNvSpPr>
          <p:nvPr/>
        </p:nvSpPr>
        <p:spPr>
          <a:xfrm>
            <a:off x="3605459" y="5592054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7" name="Billede 36">
            <a:extLst>
              <a:ext uri="{FF2B5EF4-FFF2-40B4-BE49-F238E27FC236}">
                <a16:creationId xmlns:a16="http://schemas.microsoft.com/office/drawing/2014/main" id="{6A162E0C-362F-42CB-928F-0B3E2DFEEF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b="32872"/>
          <a:stretch/>
        </p:blipFill>
        <p:spPr>
          <a:xfrm>
            <a:off x="920910" y="2688934"/>
            <a:ext cx="2015115" cy="1977982"/>
          </a:xfrm>
          <a:prstGeom prst="ellipse">
            <a:avLst/>
          </a:prstGeom>
        </p:spPr>
      </p:pic>
      <p:pic>
        <p:nvPicPr>
          <p:cNvPr id="36" name="Billede 35" descr="Et billede, der indeholder person, indendørs, bygning, spil&#10;&#10;Automatisk genereret beskrivelse">
            <a:extLst>
              <a:ext uri="{FF2B5EF4-FFF2-40B4-BE49-F238E27FC236}">
                <a16:creationId xmlns:a16="http://schemas.microsoft.com/office/drawing/2014/main" id="{FD6DF474-1BBE-4BE0-973E-2D3F7B3073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6"/>
          <a:stretch/>
        </p:blipFill>
        <p:spPr>
          <a:xfrm>
            <a:off x="2463664" y="2680729"/>
            <a:ext cx="1967386" cy="1986187"/>
          </a:xfrm>
          <a:prstGeom prst="ellipse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E27AEF1A-EF26-430D-A0C7-2E15823D9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39" y="6817879"/>
            <a:ext cx="874930" cy="547894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0AF277A7-3FD8-42A1-BE8D-D4290712BF1D}"/>
              </a:ext>
            </a:extLst>
          </p:cNvPr>
          <p:cNvSpPr txBox="1"/>
          <p:nvPr/>
        </p:nvSpPr>
        <p:spPr>
          <a:xfrm>
            <a:off x="920910" y="6729143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0" name="Billede 29">
            <a:extLst>
              <a:ext uri="{FF2B5EF4-FFF2-40B4-BE49-F238E27FC236}">
                <a16:creationId xmlns:a16="http://schemas.microsoft.com/office/drawing/2014/main" id="{92734B08-0AB5-416E-B4B0-E01EB6FD9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" y="6657812"/>
            <a:ext cx="681429" cy="71140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8BB633E-9B50-4641-835E-F62A84366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6929" y="328142"/>
            <a:ext cx="1835499" cy="913910"/>
          </a:xfrm>
          <a:prstGeom prst="rect">
            <a:avLst/>
          </a:prstGeom>
        </p:spPr>
      </p:pic>
      <p:grpSp>
        <p:nvGrpSpPr>
          <p:cNvPr id="33" name="Gruppe 32">
            <a:extLst>
              <a:ext uri="{FF2B5EF4-FFF2-40B4-BE49-F238E27FC236}">
                <a16:creationId xmlns:a16="http://schemas.microsoft.com/office/drawing/2014/main" id="{53071057-3694-4181-AA43-A27FAF4CB93A}"/>
              </a:ext>
            </a:extLst>
          </p:cNvPr>
          <p:cNvGrpSpPr/>
          <p:nvPr/>
        </p:nvGrpSpPr>
        <p:grpSpPr>
          <a:xfrm>
            <a:off x="2286653" y="1092615"/>
            <a:ext cx="1991830" cy="540943"/>
            <a:chOff x="4595042" y="1553775"/>
            <a:chExt cx="2174319" cy="522678"/>
          </a:xfrm>
        </p:grpSpPr>
        <p:pic>
          <p:nvPicPr>
            <p:cNvPr id="34" name="Billede 33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4BB7A799-9ACC-4000-AC94-9540D71B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95042" y="1553775"/>
              <a:ext cx="2174319" cy="522678"/>
            </a:xfrm>
            <a:prstGeom prst="rect">
              <a:avLst/>
            </a:prstGeom>
          </p:spPr>
        </p:pic>
        <p:sp>
          <p:nvSpPr>
            <p:cNvPr id="35" name="Tekstfelt 34">
              <a:extLst>
                <a:ext uri="{FF2B5EF4-FFF2-40B4-BE49-F238E27FC236}">
                  <a16:creationId xmlns:a16="http://schemas.microsoft.com/office/drawing/2014/main" id="{9BD867ED-BD96-4839-A766-5D68774912E7}"/>
                </a:ext>
              </a:extLst>
            </p:cNvPr>
            <p:cNvSpPr txBox="1"/>
            <p:nvPr/>
          </p:nvSpPr>
          <p:spPr>
            <a:xfrm rot="21038432">
              <a:off x="4674167" y="1647370"/>
              <a:ext cx="2086611" cy="41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XXXXXXFERIEN</a:t>
              </a:r>
              <a:endParaRPr lang="da-DK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9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5"/>
          <a:stretch/>
        </p:blipFill>
        <p:spPr>
          <a:xfrm>
            <a:off x="-51769" y="2319881"/>
            <a:ext cx="5451988" cy="4718307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464921F8-A535-4B6A-BE1D-AA3AFD0D4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708"/>
            <a:ext cx="5327650" cy="7533010"/>
          </a:xfrm>
          <a:prstGeom prst="rect">
            <a:avLst/>
          </a:prstGeom>
        </p:spPr>
      </p:pic>
      <p:pic>
        <p:nvPicPr>
          <p:cNvPr id="29" name="Billede 28" descr="Et billede, der indeholder silhuet&#10;&#10;Automatisk genereret beskrivelse">
            <a:extLst>
              <a:ext uri="{FF2B5EF4-FFF2-40B4-BE49-F238E27FC236}">
                <a16:creationId xmlns:a16="http://schemas.microsoft.com/office/drawing/2014/main" id="{BA403524-764A-47AD-8EFD-53B20B4AE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7650" cy="75330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1801391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I/PÅ 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2266811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809823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E905984E-8669-4001-ADB1-11696B565F05}"/>
              </a:ext>
            </a:extLst>
          </p:cNvPr>
          <p:cNvSpPr txBox="1"/>
          <p:nvPr/>
        </p:nvSpPr>
        <p:spPr>
          <a:xfrm>
            <a:off x="-236249" y="6253037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ALLE PIGER I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VINTERFERIEN</a:t>
            </a: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2A7323B-77DB-42F4-B70E-10AAD6D09535}"/>
              </a:ext>
            </a:extLst>
          </p:cNvPr>
          <p:cNvSpPr>
            <a:spLocks/>
          </p:cNvSpPr>
          <p:nvPr/>
        </p:nvSpPr>
        <p:spPr>
          <a:xfrm>
            <a:off x="493015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B1A7A38-FA91-4A8E-BF3A-2512C7F278D4}"/>
              </a:ext>
            </a:extLst>
          </p:cNvPr>
          <p:cNvSpPr>
            <a:spLocks/>
          </p:cNvSpPr>
          <p:nvPr/>
        </p:nvSpPr>
        <p:spPr>
          <a:xfrm>
            <a:off x="2793290" y="5199088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5BF7D85-C542-47BA-9A4E-C1715900AE00}"/>
              </a:ext>
            </a:extLst>
          </p:cNvPr>
          <p:cNvSpPr>
            <a:spLocks/>
          </p:cNvSpPr>
          <p:nvPr/>
        </p:nvSpPr>
        <p:spPr>
          <a:xfrm>
            <a:off x="198067" y="5685102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93706ED-7F75-4A98-A934-C089CF9B3691}"/>
              </a:ext>
            </a:extLst>
          </p:cNvPr>
          <p:cNvSpPr>
            <a:spLocks/>
          </p:cNvSpPr>
          <p:nvPr/>
        </p:nvSpPr>
        <p:spPr>
          <a:xfrm>
            <a:off x="1889821" y="5684571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6FF8CBD-6D70-47AD-8EEF-77DBA395B99A}"/>
              </a:ext>
            </a:extLst>
          </p:cNvPr>
          <p:cNvSpPr>
            <a:spLocks/>
          </p:cNvSpPr>
          <p:nvPr/>
        </p:nvSpPr>
        <p:spPr>
          <a:xfrm>
            <a:off x="3581575" y="5677736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B6591CA4-10A0-40B2-B443-B28FAA581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D3AA315A-97AD-458B-B752-FD0ECBAD3513}"/>
              </a:ext>
            </a:extLst>
          </p:cNvPr>
          <p:cNvSpPr txBox="1"/>
          <p:nvPr/>
        </p:nvSpPr>
        <p:spPr>
          <a:xfrm>
            <a:off x="924745" y="6763922"/>
            <a:ext cx="12205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CEEC56E9-6F56-4AAE-8F24-EE465AC0DC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75CADEB-9C11-4593-995B-34AA2582D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6929" y="328142"/>
            <a:ext cx="1835499" cy="913910"/>
          </a:xfrm>
          <a:prstGeom prst="rect">
            <a:avLst/>
          </a:prstGeom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110DFF3B-FA48-4578-96E5-94DD9DFB611F}"/>
              </a:ext>
            </a:extLst>
          </p:cNvPr>
          <p:cNvGrpSpPr/>
          <p:nvPr/>
        </p:nvGrpSpPr>
        <p:grpSpPr>
          <a:xfrm>
            <a:off x="2286653" y="1092615"/>
            <a:ext cx="1991830" cy="540943"/>
            <a:chOff x="4595042" y="1553775"/>
            <a:chExt cx="2174319" cy="522678"/>
          </a:xfrm>
        </p:grpSpPr>
        <p:pic>
          <p:nvPicPr>
            <p:cNvPr id="33" name="Billede 32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6B119662-F69C-42E6-8BEA-8898A875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95042" y="1553775"/>
              <a:ext cx="2174319" cy="522678"/>
            </a:xfrm>
            <a:prstGeom prst="rect">
              <a:avLst/>
            </a:prstGeom>
          </p:spPr>
        </p:pic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B347F71C-CB6E-4372-8F13-4BED617705C6}"/>
                </a:ext>
              </a:extLst>
            </p:cNvPr>
            <p:cNvSpPr txBox="1"/>
            <p:nvPr/>
          </p:nvSpPr>
          <p:spPr>
            <a:xfrm rot="21038432">
              <a:off x="4674167" y="1647370"/>
              <a:ext cx="2086611" cy="41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XXXXXXFERIEN</a:t>
              </a:r>
              <a:endParaRPr lang="da-DK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92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Et billede, der indeholder person, gulv, indendørs, sport&#10;&#10;Automatisk genereret beskrivelse">
            <a:extLst>
              <a:ext uri="{FF2B5EF4-FFF2-40B4-BE49-F238E27FC236}">
                <a16:creationId xmlns:a16="http://schemas.microsoft.com/office/drawing/2014/main" id="{3A2A1078-1972-4211-940E-F50601882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6928" r="3700" b="35335"/>
          <a:stretch/>
        </p:blipFill>
        <p:spPr>
          <a:xfrm>
            <a:off x="-1" y="0"/>
            <a:ext cx="5327651" cy="494174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9420ADD-EB88-477C-B0F6-19DBC0B6B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60"/>
            <a:ext cx="5327650" cy="75299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19CBA4B-D610-43A0-A24F-E6077D9A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6028" y="2692178"/>
            <a:ext cx="1835499" cy="9139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CFCAC17-C3F4-43D4-AC9C-84F5D9BE47D3}"/>
              </a:ext>
            </a:extLst>
          </p:cNvPr>
          <p:cNvSpPr txBox="1"/>
          <p:nvPr/>
        </p:nvSpPr>
        <p:spPr>
          <a:xfrm>
            <a:off x="-237950" y="4210675"/>
            <a:ext cx="580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I/PÅ LOKATIONENS NAVN</a:t>
            </a:r>
          </a:p>
          <a:p>
            <a:pPr algn="ctr"/>
            <a:r>
              <a:rPr lang="da-DK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ARRANGERET AF XXXXXXXXXX</a:t>
            </a:r>
            <a:endParaRPr lang="da-DK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5D2D22C-6FFE-44EE-A210-9C0EDE19E67B}"/>
              </a:ext>
            </a:extLst>
          </p:cNvPr>
          <p:cNvSpPr txBox="1"/>
          <p:nvPr/>
        </p:nvSpPr>
        <p:spPr>
          <a:xfrm>
            <a:off x="-237951" y="4673445"/>
            <a:ext cx="580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XXXDAG X/X – XXXDAG X/X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F11C664-04B0-409B-AD96-1A58A1A2698C}"/>
              </a:ext>
            </a:extLst>
          </p:cNvPr>
          <p:cNvSpPr txBox="1"/>
          <p:nvPr/>
        </p:nvSpPr>
        <p:spPr>
          <a:xfrm>
            <a:off x="-237953" y="4966152"/>
            <a:ext cx="580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i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PRØV BL.A.</a:t>
            </a:r>
            <a:endParaRPr lang="da-DK" sz="2000" b="1" dirty="0">
              <a:solidFill>
                <a:srgbClr val="000C2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3D8A507-7F12-45EE-B0BE-3FE210F83225}"/>
              </a:ext>
            </a:extLst>
          </p:cNvPr>
          <p:cNvSpPr txBox="1"/>
          <p:nvPr/>
        </p:nvSpPr>
        <p:spPr>
          <a:xfrm>
            <a:off x="-237952" y="6394590"/>
            <a:ext cx="5803549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GRATIS AKTIVITETER FOR </a:t>
            </a:r>
            <a:r>
              <a:rPr lang="da-DK" sz="1400" b="1" baseline="3000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ALLE PIGER I </a:t>
            </a:r>
            <a:r>
              <a:rPr lang="da-DK" sz="1400" b="1" i="1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XXXXXXFERIEN</a:t>
            </a:r>
            <a:endParaRPr lang="da-DK" sz="1400" b="1" i="1" baseline="30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1400" b="1" baseline="30000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HELE PROGRAMMET PÅ </a:t>
            </a:r>
            <a:r>
              <a:rPr lang="da-DK" sz="1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FERIECAMP.DK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53E0995-BDEA-418D-B877-8CF645460D5D}"/>
              </a:ext>
            </a:extLst>
          </p:cNvPr>
          <p:cNvSpPr>
            <a:spLocks/>
          </p:cNvSpPr>
          <p:nvPr/>
        </p:nvSpPr>
        <p:spPr>
          <a:xfrm>
            <a:off x="452659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0CD3E16-199F-4EAC-8D9B-61629512C7F3}"/>
              </a:ext>
            </a:extLst>
          </p:cNvPr>
          <p:cNvSpPr>
            <a:spLocks/>
          </p:cNvSpPr>
          <p:nvPr/>
        </p:nvSpPr>
        <p:spPr>
          <a:xfrm>
            <a:off x="2763778" y="5318834"/>
            <a:ext cx="2160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D476AA7-829E-41D1-ABEB-E4094BCA1F4A}"/>
              </a:ext>
            </a:extLst>
          </p:cNvPr>
          <p:cNvSpPr>
            <a:spLocks/>
          </p:cNvSpPr>
          <p:nvPr/>
        </p:nvSpPr>
        <p:spPr>
          <a:xfrm>
            <a:off x="248874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4E0AC33-C250-4BB9-AB58-CF9FC03E3180}"/>
              </a:ext>
            </a:extLst>
          </p:cNvPr>
          <p:cNvSpPr>
            <a:spLocks/>
          </p:cNvSpPr>
          <p:nvPr/>
        </p:nvSpPr>
        <p:spPr>
          <a:xfrm>
            <a:off x="1935685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05786B5-0D66-45DC-A5ED-EEBCFCD200AC}"/>
              </a:ext>
            </a:extLst>
          </p:cNvPr>
          <p:cNvSpPr>
            <a:spLocks/>
          </p:cNvSpPr>
          <p:nvPr/>
        </p:nvSpPr>
        <p:spPr>
          <a:xfrm>
            <a:off x="3622496" y="5829750"/>
            <a:ext cx="1548000" cy="360000"/>
          </a:xfrm>
          <a:prstGeom prst="rect">
            <a:avLst/>
          </a:prstGeom>
          <a:noFill/>
          <a:ln w="28575">
            <a:solidFill>
              <a:srgbClr val="000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1200" b="1" dirty="0">
                <a:solidFill>
                  <a:srgbClr val="000C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AKTIVITET 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BAABDD0F-BE4E-43A1-9D12-71B75BA1C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0" y="6852420"/>
            <a:ext cx="825268" cy="516795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6438F287-8EA2-4772-84E7-2875BA1CB875}"/>
              </a:ext>
            </a:extLst>
          </p:cNvPr>
          <p:cNvSpPr txBox="1"/>
          <p:nvPr/>
        </p:nvSpPr>
        <p:spPr>
          <a:xfrm>
            <a:off x="924745" y="6763922"/>
            <a:ext cx="3628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HVOR?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LOKATION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ADRESSE</a:t>
            </a:r>
          </a:p>
          <a:p>
            <a:r>
              <a:rPr lang="da-DK" sz="8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POSTNUMMER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45FAA6AA-BCDB-4B9D-89EF-66DD251E0A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4" y="6707162"/>
            <a:ext cx="634158" cy="662053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880809EB-4ED4-433A-A517-8813828E3CE4}"/>
              </a:ext>
            </a:extLst>
          </p:cNvPr>
          <p:cNvGrpSpPr/>
          <p:nvPr/>
        </p:nvGrpSpPr>
        <p:grpSpPr>
          <a:xfrm>
            <a:off x="2257986" y="3487096"/>
            <a:ext cx="1991830" cy="540943"/>
            <a:chOff x="4513560" y="1553775"/>
            <a:chExt cx="2174319" cy="522678"/>
          </a:xfrm>
        </p:grpSpPr>
        <p:pic>
          <p:nvPicPr>
            <p:cNvPr id="19" name="Billede 18" descr="Et billede, der indeholder kredsløb, computer&#10;&#10;Automatisk genereret beskrivelse">
              <a:extLst>
                <a:ext uri="{FF2B5EF4-FFF2-40B4-BE49-F238E27FC236}">
                  <a16:creationId xmlns:a16="http://schemas.microsoft.com/office/drawing/2014/main" id="{0F25C33F-E3AD-4890-B6E8-9D073A374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738">
              <a:off x="4513560" y="1553775"/>
              <a:ext cx="2174319" cy="522678"/>
            </a:xfrm>
            <a:prstGeom prst="rect">
              <a:avLst/>
            </a:prstGeom>
          </p:spPr>
        </p:pic>
        <p:sp>
          <p:nvSpPr>
            <p:cNvPr id="30" name="Tekstfelt 29">
              <a:extLst>
                <a:ext uri="{FF2B5EF4-FFF2-40B4-BE49-F238E27FC236}">
                  <a16:creationId xmlns:a16="http://schemas.microsoft.com/office/drawing/2014/main" id="{1FBA34F3-2264-4511-9607-CAA018A1E595}"/>
                </a:ext>
              </a:extLst>
            </p:cNvPr>
            <p:cNvSpPr txBox="1"/>
            <p:nvPr/>
          </p:nvSpPr>
          <p:spPr>
            <a:xfrm rot="21038432">
              <a:off x="4592684" y="1647370"/>
              <a:ext cx="2086611" cy="416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2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XXXXXXFERIEN</a:t>
              </a:r>
              <a:endParaRPr lang="da-DK" sz="2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0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8" ma:contentTypeDescription="Opret et nyt dokument." ma:contentTypeScope="" ma:versionID="df6d6c1c82033f1acf9c57891effc446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663ca26f94b293adceec484ed4fc9666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  <eDoc xmlns="bc917a86-29a6-4b0f-b856-abc0d2ead61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9ED1E5-1613-4EBA-91D4-4D95741DBF1E}"/>
</file>

<file path=customXml/itemProps2.xml><?xml version="1.0" encoding="utf-8"?>
<ds:datastoreItem xmlns:ds="http://schemas.openxmlformats.org/officeDocument/2006/customXml" ds:itemID="{2D009F18-9AC2-4A8B-B91B-53554762545E}">
  <ds:schemaRefs>
    <ds:schemaRef ds:uri="http://schemas.microsoft.com/office/2006/metadata/properties"/>
    <ds:schemaRef ds:uri="http://schemas.microsoft.com/office/infopath/2007/PartnerControls"/>
    <ds:schemaRef ds:uri="0dd46b0f-e2c7-4a31-a61e-54a1e81a6d74"/>
    <ds:schemaRef ds:uri="bc917a86-29a6-4b0f-b856-abc0d2ead61d"/>
  </ds:schemaRefs>
</ds:datastoreItem>
</file>

<file path=customXml/itemProps3.xml><?xml version="1.0" encoding="utf-8"?>
<ds:datastoreItem xmlns:ds="http://schemas.openxmlformats.org/officeDocument/2006/customXml" ds:itemID="{3FE4B820-876D-4038-A063-8AADD3875A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4832</TotalTime>
  <Words>646</Words>
  <Application>Microsoft Office PowerPoint</Application>
  <PresentationFormat>Brugerdefineret</PresentationFormat>
  <Paragraphs>73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Ida-Maria Terp Clausen</dc:creator>
  <cp:lastModifiedBy>Josefine Sacha Johansen</cp:lastModifiedBy>
  <cp:revision>63</cp:revision>
  <dcterms:created xsi:type="dcterms:W3CDTF">2020-11-24T12:43:54Z</dcterms:created>
  <dcterms:modified xsi:type="dcterms:W3CDTF">2022-11-03T12:29:25Z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88f2bbcb-3a05-463a-86fd-7feb92f7eb57</vt:lpwstr>
  </property>
  <property fmtid="{D5CDD505-2E9C-101B-9397-08002B2CF9AE}" pid="4" name="MediaServiceImageTags">
    <vt:lpwstr/>
  </property>
</Properties>
</file>