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7" r:id="rId5"/>
    <p:sldId id="261" r:id="rId6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lie Vognsen" initials="AV" lastIdx="2" clrIdx="0">
    <p:extLst>
      <p:ext uri="{19B8F6BF-5375-455C-9EA6-DF929625EA0E}">
        <p15:presenceInfo xmlns:p15="http://schemas.microsoft.com/office/powerpoint/2012/main" userId="S::CX07@kk.dk::65455ba1-06bf-4828-9c8c-3081f7b63abb" providerId="AD"/>
      </p:ext>
    </p:extLst>
  </p:cmAuthor>
  <p:cmAuthor id="2" name="Tilde Kjær Kristensen" initials="TKK" lastIdx="8" clrIdx="1">
    <p:extLst>
      <p:ext uri="{19B8F6BF-5375-455C-9EA6-DF929625EA0E}">
        <p15:presenceInfo xmlns:p15="http://schemas.microsoft.com/office/powerpoint/2012/main" userId="S::K56M@kk.dk::45eba0cf-1500-408c-8e31-eb9d789e6f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F3B5A4-7D3A-476D-9BB5-66524827CD2E}" v="2" dt="2022-11-03T10:11:49.9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173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95F5D-79AB-4C1E-ACEE-EDBDA23250AB}" type="datetimeFigureOut">
              <a:rPr lang="da-DK" smtClean="0"/>
              <a:t>03-11-2022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AA7791-DFA1-4E19-BEA1-3054AB8F8C31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1104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 dirty="0"/>
              <a:t>Valg af skabelon: </a:t>
            </a:r>
            <a:r>
              <a:rPr lang="da-DK" b="0" dirty="0"/>
              <a:t>På disse slides ser du to forskellige skabeloner pr. ferie. Vælg den skabelon, som passer bedst til jeres aktivitetsniveau på jeres camp. Har i faste aktiviteter hele ugen, så anbefaler vi at i gør brug af skabelonen med skemaet. Hvis i derimod kun har enkeltstående aktiviteter anbefaler vi at i gør brug af skabelonen der kun består af aktiviteter.</a:t>
            </a:r>
          </a:p>
          <a:p>
            <a:endParaRPr lang="da-DK" b="1" dirty="0"/>
          </a:p>
          <a:p>
            <a:r>
              <a:rPr lang="da-DK" b="1" dirty="0"/>
              <a:t>Skift ikon: </a:t>
            </a:r>
            <a:r>
              <a:rPr lang="da-DK" dirty="0"/>
              <a:t>Højreklik på ikonet – vælg ”Skift billede” – vælg herefter ”Fra en fil” – find det ikon i gerne vil indsætte i jeres stifinder og tryk ”indsæt”.</a:t>
            </a:r>
          </a:p>
          <a:p>
            <a:endParaRPr lang="da-DK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Gem </a:t>
            </a:r>
            <a:r>
              <a:rPr lang="en-US" b="1" dirty="0" err="1"/>
              <a:t>dit</a:t>
            </a:r>
            <a:r>
              <a:rPr lang="en-US" b="1" dirty="0"/>
              <a:t> program </a:t>
            </a:r>
            <a:r>
              <a:rPr lang="en-US" b="1" dirty="0" err="1"/>
              <a:t>som</a:t>
            </a:r>
            <a:r>
              <a:rPr lang="en-US" b="1" dirty="0"/>
              <a:t> PDF: </a:t>
            </a:r>
            <a:r>
              <a:rPr lang="en-US" b="0" dirty="0" err="1"/>
              <a:t>Slet</a:t>
            </a:r>
            <a:r>
              <a:rPr lang="en-US" b="0" dirty="0"/>
              <a:t> de </a:t>
            </a:r>
            <a:r>
              <a:rPr lang="en-US" b="0" dirty="0" err="1"/>
              <a:t>skabeloner</a:t>
            </a:r>
            <a:r>
              <a:rPr lang="en-US" b="0" dirty="0"/>
              <a:t>/slides du </a:t>
            </a:r>
            <a:r>
              <a:rPr lang="en-US" b="0" dirty="0" err="1"/>
              <a:t>ikke</a:t>
            </a:r>
            <a:r>
              <a:rPr lang="en-US" b="0" dirty="0"/>
              <a:t> har </a:t>
            </a:r>
            <a:r>
              <a:rPr lang="en-US" b="0" dirty="0" err="1"/>
              <a:t>valgt</a:t>
            </a:r>
            <a:r>
              <a:rPr lang="en-US" b="0" dirty="0"/>
              <a:t> at </a:t>
            </a:r>
            <a:r>
              <a:rPr lang="en-US" b="0" dirty="0" err="1"/>
              <a:t>bruge</a:t>
            </a:r>
            <a:r>
              <a:rPr lang="en-US" b="0" dirty="0"/>
              <a:t> </a:t>
            </a:r>
            <a:r>
              <a:rPr lang="en-US" b="0" dirty="0">
                <a:sym typeface="Wingdings" panose="05000000000000000000" pitchFamily="2" charset="2"/>
              </a:rPr>
              <a:t> </a:t>
            </a:r>
            <a:r>
              <a:rPr lang="en-US" b="0" dirty="0" err="1"/>
              <a:t>Vælg</a:t>
            </a:r>
            <a:r>
              <a:rPr lang="en-US" b="0" dirty="0"/>
              <a:t> </a:t>
            </a:r>
            <a:r>
              <a:rPr lang="en-US" b="1" dirty="0"/>
              <a:t>‘Filer’ </a:t>
            </a:r>
            <a:r>
              <a:rPr lang="en-US" b="0" dirty="0" err="1"/>
              <a:t>oppe</a:t>
            </a:r>
            <a:r>
              <a:rPr lang="en-US" b="0" dirty="0"/>
              <a:t> i </a:t>
            </a:r>
            <a:r>
              <a:rPr lang="en-US" b="0" dirty="0" err="1"/>
              <a:t>topmenuen</a:t>
            </a:r>
            <a:r>
              <a:rPr lang="en-US" b="0" dirty="0"/>
              <a:t> </a:t>
            </a:r>
            <a:r>
              <a:rPr lang="en-US" b="0" dirty="0">
                <a:sym typeface="Wingdings" panose="05000000000000000000" pitchFamily="2" charset="2"/>
              </a:rPr>
              <a:t> </a:t>
            </a:r>
            <a:r>
              <a:rPr lang="en-US" b="0" dirty="0" err="1">
                <a:sym typeface="Wingdings" panose="05000000000000000000" pitchFamily="2" charset="2"/>
              </a:rPr>
              <a:t>Vælg</a:t>
            </a:r>
            <a:r>
              <a:rPr lang="en-US" b="0" dirty="0">
                <a:sym typeface="Wingdings" panose="05000000000000000000" pitchFamily="2" charset="2"/>
              </a:rPr>
              <a:t> </a:t>
            </a:r>
            <a:r>
              <a:rPr lang="en-US" b="1" dirty="0">
                <a:sym typeface="Wingdings" panose="05000000000000000000" pitchFamily="2" charset="2"/>
              </a:rPr>
              <a:t>‘Gem </a:t>
            </a:r>
            <a:r>
              <a:rPr lang="en-US" b="1" dirty="0" err="1">
                <a:sym typeface="Wingdings" panose="05000000000000000000" pitchFamily="2" charset="2"/>
              </a:rPr>
              <a:t>som</a:t>
            </a:r>
            <a:r>
              <a:rPr lang="en-US" b="1" dirty="0">
                <a:sym typeface="Wingdings" panose="05000000000000000000" pitchFamily="2" charset="2"/>
              </a:rPr>
              <a:t> Adobe PDF’ </a:t>
            </a:r>
            <a:r>
              <a:rPr lang="en-US" b="0" dirty="0">
                <a:sym typeface="Wingdings" panose="05000000000000000000" pitchFamily="2" charset="2"/>
              </a:rPr>
              <a:t> Tryk </a:t>
            </a:r>
            <a:r>
              <a:rPr lang="en-US" b="1" dirty="0">
                <a:sym typeface="Wingdings" panose="05000000000000000000" pitchFamily="2" charset="2"/>
              </a:rPr>
              <a:t>‘Ja</a:t>
            </a:r>
            <a:r>
              <a:rPr lang="en-US" b="0" dirty="0">
                <a:sym typeface="Wingdings" panose="05000000000000000000" pitchFamily="2" charset="2"/>
              </a:rPr>
              <a:t>’ i </a:t>
            </a:r>
            <a:r>
              <a:rPr lang="en-US" b="0" dirty="0" err="1">
                <a:sym typeface="Wingdings" panose="05000000000000000000" pitchFamily="2" charset="2"/>
              </a:rPr>
              <a:t>dialogboksen</a:t>
            </a:r>
            <a:r>
              <a:rPr lang="en-US" b="0" dirty="0">
                <a:sym typeface="Wingdings" panose="05000000000000000000" pitchFamily="2" charset="2"/>
              </a:rPr>
              <a:t> </a:t>
            </a:r>
            <a:r>
              <a:rPr lang="en-US" b="0" dirty="0" err="1">
                <a:sym typeface="Wingdings" panose="05000000000000000000" pitchFamily="2" charset="2"/>
              </a:rPr>
              <a:t>Acrobrat</a:t>
            </a:r>
            <a:r>
              <a:rPr lang="en-US" b="0" dirty="0">
                <a:sym typeface="Wingdings" panose="05000000000000000000" pitchFamily="2" charset="2"/>
              </a:rPr>
              <a:t> PDF-Maker  </a:t>
            </a:r>
            <a:r>
              <a:rPr lang="en-US" b="0" dirty="0" err="1">
                <a:sym typeface="Wingdings" panose="05000000000000000000" pitchFamily="2" charset="2"/>
              </a:rPr>
              <a:t>Vælg</a:t>
            </a:r>
            <a:r>
              <a:rPr lang="en-US" b="0" dirty="0">
                <a:sym typeface="Wingdings" panose="05000000000000000000" pitchFamily="2" charset="2"/>
              </a:rPr>
              <a:t> I </a:t>
            </a:r>
            <a:r>
              <a:rPr lang="en-US" b="0" dirty="0" err="1">
                <a:sym typeface="Wingdings" panose="05000000000000000000" pitchFamily="2" charset="2"/>
              </a:rPr>
              <a:t>stifinder</a:t>
            </a:r>
            <a:r>
              <a:rPr lang="en-US" b="0" dirty="0">
                <a:sym typeface="Wingdings" panose="05000000000000000000" pitchFamily="2" charset="2"/>
              </a:rPr>
              <a:t> </a:t>
            </a:r>
            <a:r>
              <a:rPr lang="en-US" b="0" dirty="0" err="1">
                <a:sym typeface="Wingdings" panose="05000000000000000000" pitchFamily="2" charset="2"/>
              </a:rPr>
              <a:t>hvor</a:t>
            </a:r>
            <a:r>
              <a:rPr lang="en-US" b="0" dirty="0">
                <a:sym typeface="Wingdings" panose="05000000000000000000" pitchFamily="2" charset="2"/>
              </a:rPr>
              <a:t> du </a:t>
            </a:r>
            <a:r>
              <a:rPr lang="en-US" b="0" dirty="0" err="1">
                <a:sym typeface="Wingdings" panose="05000000000000000000" pitchFamily="2" charset="2"/>
              </a:rPr>
              <a:t>vil</a:t>
            </a:r>
            <a:r>
              <a:rPr lang="en-US" b="0" dirty="0">
                <a:sym typeface="Wingdings" panose="05000000000000000000" pitchFamily="2" charset="2"/>
              </a:rPr>
              <a:t> </a:t>
            </a:r>
            <a:r>
              <a:rPr lang="en-US" b="0" dirty="0" err="1">
                <a:sym typeface="Wingdings" panose="05000000000000000000" pitchFamily="2" charset="2"/>
              </a:rPr>
              <a:t>gemme</a:t>
            </a:r>
            <a:r>
              <a:rPr lang="en-US" b="0" dirty="0">
                <a:sym typeface="Wingdings" panose="05000000000000000000" pitchFamily="2" charset="2"/>
              </a:rPr>
              <a:t> </a:t>
            </a:r>
            <a:r>
              <a:rPr lang="en-US" b="0" dirty="0" err="1">
                <a:sym typeface="Wingdings" panose="05000000000000000000" pitchFamily="2" charset="2"/>
              </a:rPr>
              <a:t>filen</a:t>
            </a:r>
            <a:r>
              <a:rPr lang="en-US" b="0" dirty="0">
                <a:sym typeface="Wingdings" panose="05000000000000000000" pitchFamily="2" charset="2"/>
              </a:rPr>
              <a:t>  Tryk </a:t>
            </a:r>
            <a:r>
              <a:rPr lang="en-US" b="1" dirty="0">
                <a:sym typeface="Wingdings" panose="05000000000000000000" pitchFamily="2" charset="2"/>
              </a:rPr>
              <a:t>‘</a:t>
            </a:r>
            <a:r>
              <a:rPr lang="en-US" b="1" dirty="0" err="1">
                <a:sym typeface="Wingdings" panose="05000000000000000000" pitchFamily="2" charset="2"/>
              </a:rPr>
              <a:t>Nej</a:t>
            </a:r>
            <a:r>
              <a:rPr lang="en-US" b="1" dirty="0">
                <a:sym typeface="Wingdings" panose="05000000000000000000" pitchFamily="2" charset="2"/>
              </a:rPr>
              <a:t>’ </a:t>
            </a:r>
            <a:r>
              <a:rPr lang="en-US" b="0" dirty="0">
                <a:sym typeface="Wingdings" panose="05000000000000000000" pitchFamily="2" charset="2"/>
              </a:rPr>
              <a:t>til </a:t>
            </a:r>
            <a:r>
              <a:rPr lang="en-US" b="0" dirty="0" err="1">
                <a:sym typeface="Wingdings" panose="05000000000000000000" pitchFamily="2" charset="2"/>
              </a:rPr>
              <a:t>dialogboksen</a:t>
            </a:r>
            <a:r>
              <a:rPr lang="en-US" b="0" dirty="0">
                <a:sym typeface="Wingdings" panose="05000000000000000000" pitchFamily="2" charset="2"/>
              </a:rPr>
              <a:t> om at </a:t>
            </a:r>
            <a:r>
              <a:rPr lang="en-US" b="0" dirty="0" err="1">
                <a:sym typeface="Wingdings" panose="05000000000000000000" pitchFamily="2" charset="2"/>
              </a:rPr>
              <a:t>konvertere</a:t>
            </a:r>
            <a:r>
              <a:rPr lang="en-US" b="0" dirty="0">
                <a:sym typeface="Wingdings" panose="05000000000000000000" pitchFamily="2" charset="2"/>
              </a:rPr>
              <a:t> noter  Din PDF er nu </a:t>
            </a:r>
            <a:r>
              <a:rPr lang="en-US" b="0" dirty="0" err="1">
                <a:sym typeface="Wingdings" panose="05000000000000000000" pitchFamily="2" charset="2"/>
              </a:rPr>
              <a:t>gemt</a:t>
            </a:r>
            <a:r>
              <a:rPr lang="en-US" b="0" dirty="0">
                <a:sym typeface="Wingdings" panose="05000000000000000000" pitchFamily="2" charset="2"/>
              </a:rPr>
              <a:t> det </a:t>
            </a:r>
            <a:r>
              <a:rPr lang="en-US" b="0" dirty="0" err="1">
                <a:sym typeface="Wingdings" panose="05000000000000000000" pitchFamily="2" charset="2"/>
              </a:rPr>
              <a:t>ønskede</a:t>
            </a:r>
            <a:r>
              <a:rPr lang="en-US" b="0" dirty="0">
                <a:sym typeface="Wingdings" panose="05000000000000000000" pitchFamily="2" charset="2"/>
              </a:rPr>
              <a:t> </a:t>
            </a:r>
            <a:r>
              <a:rPr lang="en-US" b="0" dirty="0" err="1">
                <a:sym typeface="Wingdings" panose="05000000000000000000" pitchFamily="2" charset="2"/>
              </a:rPr>
              <a:t>sted</a:t>
            </a:r>
            <a:r>
              <a:rPr lang="en-US" b="0" dirty="0">
                <a:sym typeface="Wingdings" panose="05000000000000000000" pitchFamily="2" charset="2"/>
              </a:rPr>
              <a:t> og </a:t>
            </a:r>
            <a:r>
              <a:rPr lang="en-US" b="0" dirty="0" err="1">
                <a:sym typeface="Wingdings" panose="05000000000000000000" pitchFamily="2" charset="2"/>
              </a:rPr>
              <a:t>klar</a:t>
            </a:r>
            <a:r>
              <a:rPr lang="en-US" b="0" dirty="0">
                <a:sym typeface="Wingdings" panose="05000000000000000000" pitchFamily="2" charset="2"/>
              </a:rPr>
              <a:t> til at </a:t>
            </a:r>
            <a:r>
              <a:rPr lang="en-US" b="0" dirty="0" err="1">
                <a:sym typeface="Wingdings" panose="05000000000000000000" pitchFamily="2" charset="2"/>
              </a:rPr>
              <a:t>sende</a:t>
            </a:r>
            <a:r>
              <a:rPr lang="en-US" b="0" dirty="0">
                <a:sym typeface="Wingdings" panose="05000000000000000000" pitchFamily="2" charset="2"/>
              </a:rPr>
              <a:t> til </a:t>
            </a:r>
            <a:r>
              <a:rPr lang="en-US" b="0" dirty="0" err="1">
                <a:sym typeface="Wingdings" panose="05000000000000000000" pitchFamily="2" charset="2"/>
              </a:rPr>
              <a:t>tryk</a:t>
            </a:r>
            <a:r>
              <a:rPr lang="en-US" b="0" dirty="0">
                <a:sym typeface="Wingdings" panose="05000000000000000000" pitchFamily="2" charset="2"/>
              </a:rPr>
              <a:t>.</a:t>
            </a:r>
            <a:endParaRPr lang="da-DK" b="0" dirty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AA7791-DFA1-4E19-BEA1-3054AB8F8C31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047940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b="1"/>
              <a:t>Valg af skabelon: </a:t>
            </a:r>
            <a:r>
              <a:rPr lang="da-DK" b="0"/>
              <a:t>På disse slides ser du to forskellige skabeloner pr. ferie. Vælg den skabelon, som passer bedst til jeres aktivitetsniveau på jeres camp. Har i faste aktiviteter hele ugen, så anbefaler vi at i gør brug af skabelonen med skemaet. Hvis i derimod kun har enkeltstående aktiviteter anbefaler vi at i gør brug af skabelonen der kun består af aktiviteter.</a:t>
            </a:r>
          </a:p>
          <a:p>
            <a:endParaRPr lang="da-DK" b="1"/>
          </a:p>
          <a:p>
            <a:r>
              <a:rPr lang="da-DK" b="1"/>
              <a:t>Skift ikon: </a:t>
            </a:r>
            <a:r>
              <a:rPr lang="da-DK"/>
              <a:t>Højreklik på ikonet – vælg ”Skift billede” – vælg herefter ”Fra en fil” – find det ikon i gerne vil indsætte i jeres stifinder og tryk ”indsæt”.</a:t>
            </a:r>
          </a:p>
          <a:p>
            <a:endParaRPr lang="da-DK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/>
              <a:t>Gem </a:t>
            </a:r>
            <a:r>
              <a:rPr lang="en-US" b="1" err="1"/>
              <a:t>dit</a:t>
            </a:r>
            <a:r>
              <a:rPr lang="en-US" b="1"/>
              <a:t> program </a:t>
            </a:r>
            <a:r>
              <a:rPr lang="en-US" b="1" err="1"/>
              <a:t>som</a:t>
            </a:r>
            <a:r>
              <a:rPr lang="en-US" b="1"/>
              <a:t> PDF: </a:t>
            </a:r>
            <a:r>
              <a:rPr lang="en-US" b="0" err="1"/>
              <a:t>Slet</a:t>
            </a:r>
            <a:r>
              <a:rPr lang="en-US" b="0"/>
              <a:t> de </a:t>
            </a:r>
            <a:r>
              <a:rPr lang="en-US" b="0" err="1"/>
              <a:t>skabeloner</a:t>
            </a:r>
            <a:r>
              <a:rPr lang="en-US" b="0"/>
              <a:t>/slides du </a:t>
            </a:r>
            <a:r>
              <a:rPr lang="en-US" b="0" err="1"/>
              <a:t>ikke</a:t>
            </a:r>
            <a:r>
              <a:rPr lang="en-US" b="0"/>
              <a:t> har </a:t>
            </a:r>
            <a:r>
              <a:rPr lang="en-US" b="0" err="1"/>
              <a:t>valgt</a:t>
            </a:r>
            <a:r>
              <a:rPr lang="en-US" b="0"/>
              <a:t> at </a:t>
            </a:r>
            <a:r>
              <a:rPr lang="en-US" b="0" err="1"/>
              <a:t>bruge</a:t>
            </a:r>
            <a:r>
              <a:rPr lang="en-US" b="0"/>
              <a:t> </a:t>
            </a:r>
            <a:r>
              <a:rPr lang="en-US" b="0">
                <a:sym typeface="Wingdings" panose="05000000000000000000" pitchFamily="2" charset="2"/>
              </a:rPr>
              <a:t> </a:t>
            </a:r>
            <a:r>
              <a:rPr lang="en-US" b="0" err="1"/>
              <a:t>Vælg</a:t>
            </a:r>
            <a:r>
              <a:rPr lang="en-US" b="0"/>
              <a:t> </a:t>
            </a:r>
            <a:r>
              <a:rPr lang="en-US" b="1"/>
              <a:t>‘Filer’ </a:t>
            </a:r>
            <a:r>
              <a:rPr lang="en-US" b="0" err="1"/>
              <a:t>oppe</a:t>
            </a:r>
            <a:r>
              <a:rPr lang="en-US" b="0"/>
              <a:t> </a:t>
            </a:r>
            <a:r>
              <a:rPr lang="en-US" b="0" err="1"/>
              <a:t>i</a:t>
            </a:r>
            <a:r>
              <a:rPr lang="en-US" b="0"/>
              <a:t> </a:t>
            </a:r>
            <a:r>
              <a:rPr lang="en-US" b="0" err="1"/>
              <a:t>topmenuen</a:t>
            </a:r>
            <a:r>
              <a:rPr lang="en-US" b="0"/>
              <a:t> </a:t>
            </a:r>
            <a:r>
              <a:rPr lang="en-US" b="0">
                <a:sym typeface="Wingdings" panose="05000000000000000000" pitchFamily="2" charset="2"/>
              </a:rPr>
              <a:t> </a:t>
            </a:r>
            <a:r>
              <a:rPr lang="en-US" b="0" err="1">
                <a:sym typeface="Wingdings" panose="05000000000000000000" pitchFamily="2" charset="2"/>
              </a:rPr>
              <a:t>Vælg</a:t>
            </a:r>
            <a:r>
              <a:rPr lang="en-US" b="0">
                <a:sym typeface="Wingdings" panose="05000000000000000000" pitchFamily="2" charset="2"/>
              </a:rPr>
              <a:t> </a:t>
            </a:r>
            <a:r>
              <a:rPr lang="en-US" b="1">
                <a:sym typeface="Wingdings" panose="05000000000000000000" pitchFamily="2" charset="2"/>
              </a:rPr>
              <a:t>‘Gem </a:t>
            </a:r>
            <a:r>
              <a:rPr lang="en-US" b="1" err="1">
                <a:sym typeface="Wingdings" panose="05000000000000000000" pitchFamily="2" charset="2"/>
              </a:rPr>
              <a:t>som</a:t>
            </a:r>
            <a:r>
              <a:rPr lang="en-US" b="1">
                <a:sym typeface="Wingdings" panose="05000000000000000000" pitchFamily="2" charset="2"/>
              </a:rPr>
              <a:t> Adobe PDF’ </a:t>
            </a:r>
            <a:r>
              <a:rPr lang="en-US" b="0">
                <a:sym typeface="Wingdings" panose="05000000000000000000" pitchFamily="2" charset="2"/>
              </a:rPr>
              <a:t> </a:t>
            </a:r>
            <a:r>
              <a:rPr lang="en-US" b="0" err="1">
                <a:sym typeface="Wingdings" panose="05000000000000000000" pitchFamily="2" charset="2"/>
              </a:rPr>
              <a:t>Tryk</a:t>
            </a:r>
            <a:r>
              <a:rPr lang="en-US" b="0">
                <a:sym typeface="Wingdings" panose="05000000000000000000" pitchFamily="2" charset="2"/>
              </a:rPr>
              <a:t> </a:t>
            </a:r>
            <a:r>
              <a:rPr lang="en-US" b="1">
                <a:sym typeface="Wingdings" panose="05000000000000000000" pitchFamily="2" charset="2"/>
              </a:rPr>
              <a:t>‘Ja</a:t>
            </a:r>
            <a:r>
              <a:rPr lang="en-US" b="0">
                <a:sym typeface="Wingdings" panose="05000000000000000000" pitchFamily="2" charset="2"/>
              </a:rPr>
              <a:t>’ </a:t>
            </a:r>
            <a:r>
              <a:rPr lang="en-US" b="0" err="1">
                <a:sym typeface="Wingdings" panose="05000000000000000000" pitchFamily="2" charset="2"/>
              </a:rPr>
              <a:t>i</a:t>
            </a:r>
            <a:r>
              <a:rPr lang="en-US" b="0">
                <a:sym typeface="Wingdings" panose="05000000000000000000" pitchFamily="2" charset="2"/>
              </a:rPr>
              <a:t> </a:t>
            </a:r>
            <a:r>
              <a:rPr lang="en-US" b="0" err="1">
                <a:sym typeface="Wingdings" panose="05000000000000000000" pitchFamily="2" charset="2"/>
              </a:rPr>
              <a:t>dialogboksen</a:t>
            </a:r>
            <a:r>
              <a:rPr lang="en-US" b="0">
                <a:sym typeface="Wingdings" panose="05000000000000000000" pitchFamily="2" charset="2"/>
              </a:rPr>
              <a:t> </a:t>
            </a:r>
            <a:r>
              <a:rPr lang="en-US" b="0" err="1">
                <a:sym typeface="Wingdings" panose="05000000000000000000" pitchFamily="2" charset="2"/>
              </a:rPr>
              <a:t>Acrobrat</a:t>
            </a:r>
            <a:r>
              <a:rPr lang="en-US" b="0">
                <a:sym typeface="Wingdings" panose="05000000000000000000" pitchFamily="2" charset="2"/>
              </a:rPr>
              <a:t> PDF-Maker  </a:t>
            </a:r>
            <a:r>
              <a:rPr lang="en-US" b="0" err="1">
                <a:sym typeface="Wingdings" panose="05000000000000000000" pitchFamily="2" charset="2"/>
              </a:rPr>
              <a:t>Vælg</a:t>
            </a:r>
            <a:r>
              <a:rPr lang="en-US" b="0">
                <a:sym typeface="Wingdings" panose="05000000000000000000" pitchFamily="2" charset="2"/>
              </a:rPr>
              <a:t> I </a:t>
            </a:r>
            <a:r>
              <a:rPr lang="en-US" b="0" err="1">
                <a:sym typeface="Wingdings" panose="05000000000000000000" pitchFamily="2" charset="2"/>
              </a:rPr>
              <a:t>stifinder</a:t>
            </a:r>
            <a:r>
              <a:rPr lang="en-US" b="0">
                <a:sym typeface="Wingdings" panose="05000000000000000000" pitchFamily="2" charset="2"/>
              </a:rPr>
              <a:t> </a:t>
            </a:r>
            <a:r>
              <a:rPr lang="en-US" b="0" err="1">
                <a:sym typeface="Wingdings" panose="05000000000000000000" pitchFamily="2" charset="2"/>
              </a:rPr>
              <a:t>hvor</a:t>
            </a:r>
            <a:r>
              <a:rPr lang="en-US" b="0">
                <a:sym typeface="Wingdings" panose="05000000000000000000" pitchFamily="2" charset="2"/>
              </a:rPr>
              <a:t> du </a:t>
            </a:r>
            <a:r>
              <a:rPr lang="en-US" b="0" err="1">
                <a:sym typeface="Wingdings" panose="05000000000000000000" pitchFamily="2" charset="2"/>
              </a:rPr>
              <a:t>vil</a:t>
            </a:r>
            <a:r>
              <a:rPr lang="en-US" b="0">
                <a:sym typeface="Wingdings" panose="05000000000000000000" pitchFamily="2" charset="2"/>
              </a:rPr>
              <a:t> </a:t>
            </a:r>
            <a:r>
              <a:rPr lang="en-US" b="0" err="1">
                <a:sym typeface="Wingdings" panose="05000000000000000000" pitchFamily="2" charset="2"/>
              </a:rPr>
              <a:t>gemme</a:t>
            </a:r>
            <a:r>
              <a:rPr lang="en-US" b="0">
                <a:sym typeface="Wingdings" panose="05000000000000000000" pitchFamily="2" charset="2"/>
              </a:rPr>
              <a:t> </a:t>
            </a:r>
            <a:r>
              <a:rPr lang="en-US" b="0" err="1">
                <a:sym typeface="Wingdings" panose="05000000000000000000" pitchFamily="2" charset="2"/>
              </a:rPr>
              <a:t>filen</a:t>
            </a:r>
            <a:r>
              <a:rPr lang="en-US" b="0">
                <a:sym typeface="Wingdings" panose="05000000000000000000" pitchFamily="2" charset="2"/>
              </a:rPr>
              <a:t>  </a:t>
            </a:r>
            <a:r>
              <a:rPr lang="en-US" b="0" err="1">
                <a:sym typeface="Wingdings" panose="05000000000000000000" pitchFamily="2" charset="2"/>
              </a:rPr>
              <a:t>Tryk</a:t>
            </a:r>
            <a:r>
              <a:rPr lang="en-US" b="0">
                <a:sym typeface="Wingdings" panose="05000000000000000000" pitchFamily="2" charset="2"/>
              </a:rPr>
              <a:t> </a:t>
            </a:r>
            <a:r>
              <a:rPr lang="en-US" b="1">
                <a:sym typeface="Wingdings" panose="05000000000000000000" pitchFamily="2" charset="2"/>
              </a:rPr>
              <a:t>‘</a:t>
            </a:r>
            <a:r>
              <a:rPr lang="en-US" b="1" err="1">
                <a:sym typeface="Wingdings" panose="05000000000000000000" pitchFamily="2" charset="2"/>
              </a:rPr>
              <a:t>Nej</a:t>
            </a:r>
            <a:r>
              <a:rPr lang="en-US" b="1">
                <a:sym typeface="Wingdings" panose="05000000000000000000" pitchFamily="2" charset="2"/>
              </a:rPr>
              <a:t>’ </a:t>
            </a:r>
            <a:r>
              <a:rPr lang="en-US" b="0" err="1">
                <a:sym typeface="Wingdings" panose="05000000000000000000" pitchFamily="2" charset="2"/>
              </a:rPr>
              <a:t>til</a:t>
            </a:r>
            <a:r>
              <a:rPr lang="en-US" b="0">
                <a:sym typeface="Wingdings" panose="05000000000000000000" pitchFamily="2" charset="2"/>
              </a:rPr>
              <a:t> </a:t>
            </a:r>
            <a:r>
              <a:rPr lang="en-US" b="0" err="1">
                <a:sym typeface="Wingdings" panose="05000000000000000000" pitchFamily="2" charset="2"/>
              </a:rPr>
              <a:t>dialogboksen</a:t>
            </a:r>
            <a:r>
              <a:rPr lang="en-US" b="0">
                <a:sym typeface="Wingdings" panose="05000000000000000000" pitchFamily="2" charset="2"/>
              </a:rPr>
              <a:t> om at </a:t>
            </a:r>
            <a:r>
              <a:rPr lang="en-US" b="0" err="1">
                <a:sym typeface="Wingdings" panose="05000000000000000000" pitchFamily="2" charset="2"/>
              </a:rPr>
              <a:t>konvertere</a:t>
            </a:r>
            <a:r>
              <a:rPr lang="en-US" b="0">
                <a:sym typeface="Wingdings" panose="05000000000000000000" pitchFamily="2" charset="2"/>
              </a:rPr>
              <a:t> </a:t>
            </a:r>
            <a:r>
              <a:rPr lang="en-US" b="0" err="1">
                <a:sym typeface="Wingdings" panose="05000000000000000000" pitchFamily="2" charset="2"/>
              </a:rPr>
              <a:t>noter</a:t>
            </a:r>
            <a:r>
              <a:rPr lang="en-US" b="0">
                <a:sym typeface="Wingdings" panose="05000000000000000000" pitchFamily="2" charset="2"/>
              </a:rPr>
              <a:t>  Din PDF </a:t>
            </a:r>
            <a:r>
              <a:rPr lang="en-US" b="0" err="1">
                <a:sym typeface="Wingdings" panose="05000000000000000000" pitchFamily="2" charset="2"/>
              </a:rPr>
              <a:t>er</a:t>
            </a:r>
            <a:r>
              <a:rPr lang="en-US" b="0">
                <a:sym typeface="Wingdings" panose="05000000000000000000" pitchFamily="2" charset="2"/>
              </a:rPr>
              <a:t> nu </a:t>
            </a:r>
            <a:r>
              <a:rPr lang="en-US" b="0" err="1">
                <a:sym typeface="Wingdings" panose="05000000000000000000" pitchFamily="2" charset="2"/>
              </a:rPr>
              <a:t>gemt</a:t>
            </a:r>
            <a:r>
              <a:rPr lang="en-US" b="0">
                <a:sym typeface="Wingdings" panose="05000000000000000000" pitchFamily="2" charset="2"/>
              </a:rPr>
              <a:t> det </a:t>
            </a:r>
            <a:r>
              <a:rPr lang="en-US" b="0" err="1">
                <a:sym typeface="Wingdings" panose="05000000000000000000" pitchFamily="2" charset="2"/>
              </a:rPr>
              <a:t>ønskede</a:t>
            </a:r>
            <a:r>
              <a:rPr lang="en-US" b="0">
                <a:sym typeface="Wingdings" panose="05000000000000000000" pitchFamily="2" charset="2"/>
              </a:rPr>
              <a:t> </a:t>
            </a:r>
            <a:r>
              <a:rPr lang="en-US" b="0" err="1">
                <a:sym typeface="Wingdings" panose="05000000000000000000" pitchFamily="2" charset="2"/>
              </a:rPr>
              <a:t>sted</a:t>
            </a:r>
            <a:r>
              <a:rPr lang="en-US" b="0">
                <a:sym typeface="Wingdings" panose="05000000000000000000" pitchFamily="2" charset="2"/>
              </a:rPr>
              <a:t> </a:t>
            </a:r>
            <a:r>
              <a:rPr lang="en-US" b="0" err="1">
                <a:sym typeface="Wingdings" panose="05000000000000000000" pitchFamily="2" charset="2"/>
              </a:rPr>
              <a:t>og</a:t>
            </a:r>
            <a:r>
              <a:rPr lang="en-US" b="0">
                <a:sym typeface="Wingdings" panose="05000000000000000000" pitchFamily="2" charset="2"/>
              </a:rPr>
              <a:t> </a:t>
            </a:r>
            <a:r>
              <a:rPr lang="en-US" b="0" err="1">
                <a:sym typeface="Wingdings" panose="05000000000000000000" pitchFamily="2" charset="2"/>
              </a:rPr>
              <a:t>klar</a:t>
            </a:r>
            <a:r>
              <a:rPr lang="en-US" b="0">
                <a:sym typeface="Wingdings" panose="05000000000000000000" pitchFamily="2" charset="2"/>
              </a:rPr>
              <a:t> </a:t>
            </a:r>
            <a:r>
              <a:rPr lang="en-US" b="0" err="1">
                <a:sym typeface="Wingdings" panose="05000000000000000000" pitchFamily="2" charset="2"/>
              </a:rPr>
              <a:t>til</a:t>
            </a:r>
            <a:r>
              <a:rPr lang="en-US" b="0">
                <a:sym typeface="Wingdings" panose="05000000000000000000" pitchFamily="2" charset="2"/>
              </a:rPr>
              <a:t> at </a:t>
            </a:r>
            <a:r>
              <a:rPr lang="en-US" b="0" err="1">
                <a:sym typeface="Wingdings" panose="05000000000000000000" pitchFamily="2" charset="2"/>
              </a:rPr>
              <a:t>sende</a:t>
            </a:r>
            <a:r>
              <a:rPr lang="en-US" b="0">
                <a:sym typeface="Wingdings" panose="05000000000000000000" pitchFamily="2" charset="2"/>
              </a:rPr>
              <a:t> </a:t>
            </a:r>
            <a:r>
              <a:rPr lang="en-US" b="0" err="1">
                <a:sym typeface="Wingdings" panose="05000000000000000000" pitchFamily="2" charset="2"/>
              </a:rPr>
              <a:t>til</a:t>
            </a:r>
            <a:r>
              <a:rPr lang="en-US" b="0">
                <a:sym typeface="Wingdings" panose="05000000000000000000" pitchFamily="2" charset="2"/>
              </a:rPr>
              <a:t> </a:t>
            </a:r>
            <a:r>
              <a:rPr lang="en-US" b="0" err="1">
                <a:sym typeface="Wingdings" panose="05000000000000000000" pitchFamily="2" charset="2"/>
              </a:rPr>
              <a:t>tryk</a:t>
            </a:r>
            <a:r>
              <a:rPr lang="en-US" b="0">
                <a:sym typeface="Wingdings" panose="05000000000000000000" pitchFamily="2" charset="2"/>
              </a:rPr>
              <a:t>.</a:t>
            </a:r>
            <a:endParaRPr lang="da-DK" b="0"/>
          </a:p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DAA7791-DFA1-4E19-BEA1-3054AB8F8C31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2342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da-DK"/>
              <a:t>Klik for at redigere undertiteltypografien i masteren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804D-3C9B-42E2-8024-908DDF0F408C}" type="datetimeFigureOut">
              <a:rPr lang="da-DK" smtClean="0"/>
              <a:t>03-11-2022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FA56-6F6B-40A2-B766-B3ADDF0BE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27758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804D-3C9B-42E2-8024-908DDF0F408C}" type="datetimeFigureOut">
              <a:rPr lang="da-DK" smtClean="0"/>
              <a:t>03-11-2022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FA56-6F6B-40A2-B766-B3ADDF0BE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59382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804D-3C9B-42E2-8024-908DDF0F408C}" type="datetimeFigureOut">
              <a:rPr lang="da-DK" smtClean="0"/>
              <a:t>03-11-2022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FA56-6F6B-40A2-B766-B3ADDF0BE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189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804D-3C9B-42E2-8024-908DDF0F408C}" type="datetimeFigureOut">
              <a:rPr lang="da-DK" smtClean="0"/>
              <a:t>03-11-2022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FA56-6F6B-40A2-B766-B3ADDF0BE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8811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804D-3C9B-42E2-8024-908DDF0F408C}" type="datetimeFigureOut">
              <a:rPr lang="da-DK" smtClean="0"/>
              <a:t>03-11-2022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FA56-6F6B-40A2-B766-B3ADDF0BE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3894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804D-3C9B-42E2-8024-908DDF0F408C}" type="datetimeFigureOut">
              <a:rPr lang="da-DK" smtClean="0"/>
              <a:t>03-11-2022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FA56-6F6B-40A2-B766-B3ADDF0BE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33853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804D-3C9B-42E2-8024-908DDF0F408C}" type="datetimeFigureOut">
              <a:rPr lang="da-DK" smtClean="0"/>
              <a:t>03-11-2022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FA56-6F6B-40A2-B766-B3ADDF0BE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58253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804D-3C9B-42E2-8024-908DDF0F408C}" type="datetimeFigureOut">
              <a:rPr lang="da-DK" smtClean="0"/>
              <a:t>03-11-2022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FA56-6F6B-40A2-B766-B3ADDF0BE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45669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804D-3C9B-42E2-8024-908DDF0F408C}" type="datetimeFigureOut">
              <a:rPr lang="da-DK" smtClean="0"/>
              <a:t>03-11-2022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FA56-6F6B-40A2-B766-B3ADDF0BE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7147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804D-3C9B-42E2-8024-908DDF0F408C}" type="datetimeFigureOut">
              <a:rPr lang="da-DK" smtClean="0"/>
              <a:t>03-11-2022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FA56-6F6B-40A2-B766-B3ADDF0BE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24184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da-DK"/>
              <a:t>Klik på ikonet for at tilføje et billede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9804D-3C9B-42E2-8024-908DDF0F408C}" type="datetimeFigureOut">
              <a:rPr lang="da-DK" smtClean="0"/>
              <a:t>03-11-2022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FA56-6F6B-40A2-B766-B3ADDF0BE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331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804D-3C9B-42E2-8024-908DDF0F408C}" type="datetimeFigureOut">
              <a:rPr lang="da-DK" smtClean="0"/>
              <a:t>03-11-2022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EFA56-6F6B-40A2-B766-B3ADDF0BEDA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385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Billede 43" descr="Et billede, der indeholder tekst, clipart, vektorgrafik&#10;&#10;Automatisk genereret beskrivelse">
            <a:extLst>
              <a:ext uri="{FF2B5EF4-FFF2-40B4-BE49-F238E27FC236}">
                <a16:creationId xmlns:a16="http://schemas.microsoft.com/office/drawing/2014/main" id="{A3F2A053-C08D-4B46-9F51-DD35DB08E9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474" y="620478"/>
            <a:ext cx="3350390" cy="1841167"/>
          </a:xfrm>
          <a:prstGeom prst="rect">
            <a:avLst/>
          </a:prstGeom>
        </p:spPr>
      </p:pic>
      <p:grpSp>
        <p:nvGrpSpPr>
          <p:cNvPr id="42" name="Gruppe 41">
            <a:extLst>
              <a:ext uri="{FF2B5EF4-FFF2-40B4-BE49-F238E27FC236}">
                <a16:creationId xmlns:a16="http://schemas.microsoft.com/office/drawing/2014/main" id="{954DB112-F6FC-4E10-A933-A565B19666E7}"/>
              </a:ext>
            </a:extLst>
          </p:cNvPr>
          <p:cNvGrpSpPr/>
          <p:nvPr/>
        </p:nvGrpSpPr>
        <p:grpSpPr>
          <a:xfrm>
            <a:off x="2170992" y="4707180"/>
            <a:ext cx="7160474" cy="444489"/>
            <a:chOff x="2011060" y="2626242"/>
            <a:chExt cx="2096915" cy="701749"/>
          </a:xfrm>
        </p:grpSpPr>
        <p:sp>
          <p:nvSpPr>
            <p:cNvPr id="43" name="Rektangel 42">
              <a:extLst>
                <a:ext uri="{FF2B5EF4-FFF2-40B4-BE49-F238E27FC236}">
                  <a16:creationId xmlns:a16="http://schemas.microsoft.com/office/drawing/2014/main" id="{CCDA2D88-AFEF-4E90-B462-E0923A49890C}"/>
                </a:ext>
              </a:extLst>
            </p:cNvPr>
            <p:cNvSpPr/>
            <p:nvPr/>
          </p:nvSpPr>
          <p:spPr>
            <a:xfrm>
              <a:off x="2011060" y="2626242"/>
              <a:ext cx="2096915" cy="701749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a-DK" sz="3360"/>
            </a:p>
          </p:txBody>
        </p:sp>
        <p:sp>
          <p:nvSpPr>
            <p:cNvPr id="46" name="Tekstfelt 45">
              <a:extLst>
                <a:ext uri="{FF2B5EF4-FFF2-40B4-BE49-F238E27FC236}">
                  <a16:creationId xmlns:a16="http://schemas.microsoft.com/office/drawing/2014/main" id="{2F6C8757-B39B-4B7B-A402-3E7BEC858A58}"/>
                </a:ext>
              </a:extLst>
            </p:cNvPr>
            <p:cNvSpPr txBox="1"/>
            <p:nvPr/>
          </p:nvSpPr>
          <p:spPr>
            <a:xfrm>
              <a:off x="2115403" y="2634894"/>
              <a:ext cx="1869743" cy="583093"/>
            </a:xfrm>
            <a:prstGeom prst="rect">
              <a:avLst/>
            </a:prstGeom>
            <a:noFill/>
          </p:spPr>
          <p:txBody>
            <a:bodyPr wrap="square" lIns="72000" tIns="72000" rIns="72000" bIns="72000" rtlCol="0">
              <a:noAutofit/>
            </a:bodyPr>
            <a:lstStyle/>
            <a:p>
              <a:pPr algn="ctr"/>
              <a:r>
                <a:rPr lang="da-DK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XXXDAG X/X – XXXDAG X/X</a:t>
              </a:r>
            </a:p>
          </p:txBody>
        </p:sp>
      </p:grpSp>
      <p:sp>
        <p:nvSpPr>
          <p:cNvPr id="48" name="Rektangel 47">
            <a:extLst>
              <a:ext uri="{FF2B5EF4-FFF2-40B4-BE49-F238E27FC236}">
                <a16:creationId xmlns:a16="http://schemas.microsoft.com/office/drawing/2014/main" id="{75F771D8-6CE6-44A0-9AFE-7E3853F26B12}"/>
              </a:ext>
            </a:extLst>
          </p:cNvPr>
          <p:cNvSpPr/>
          <p:nvPr/>
        </p:nvSpPr>
        <p:spPr>
          <a:xfrm>
            <a:off x="290217" y="5349601"/>
            <a:ext cx="1632153" cy="108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b="1">
                <a:latin typeface="Verdana" panose="020B0604030504040204" pitchFamily="34" charset="0"/>
                <a:ea typeface="Verdana" panose="020B0604030504040204" pitchFamily="34" charset="0"/>
              </a:rPr>
              <a:t>KL. 10-12</a:t>
            </a: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7210B997-BD4D-43C5-8969-E0D2E408CA06}"/>
              </a:ext>
            </a:extLst>
          </p:cNvPr>
          <p:cNvSpPr>
            <a:spLocks/>
          </p:cNvSpPr>
          <p:nvPr/>
        </p:nvSpPr>
        <p:spPr>
          <a:xfrm>
            <a:off x="7042630" y="7797601"/>
            <a:ext cx="2290016" cy="108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2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AKTIVITET </a:t>
            </a:r>
          </a:p>
          <a:p>
            <a:pPr lvl="0" algn="ctr"/>
            <a:r>
              <a:rPr lang="da-DK" sz="90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SKRIV EVT. EKSTERN UDBYDER ELLER AKTVITETS-BESKRIVELSE</a:t>
            </a:r>
          </a:p>
        </p:txBody>
      </p:sp>
      <p:sp>
        <p:nvSpPr>
          <p:cNvPr id="51" name="Tekstfelt 50">
            <a:extLst>
              <a:ext uri="{FF2B5EF4-FFF2-40B4-BE49-F238E27FC236}">
                <a16:creationId xmlns:a16="http://schemas.microsoft.com/office/drawing/2014/main" id="{5733A55A-9265-4219-902D-230F075D5E0E}"/>
              </a:ext>
            </a:extLst>
          </p:cNvPr>
          <p:cNvSpPr txBox="1"/>
          <p:nvPr/>
        </p:nvSpPr>
        <p:spPr>
          <a:xfrm>
            <a:off x="1816992" y="3039595"/>
            <a:ext cx="5803549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200" b="1" i="1" baseline="30000" dirty="0">
                <a:solidFill>
                  <a:srgbClr val="000C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LOKATIONENS NAVN</a:t>
            </a:r>
          </a:p>
          <a:p>
            <a:pPr algn="ctr"/>
            <a:r>
              <a:rPr lang="da-DK" sz="3200" b="1" i="1" baseline="30000" dirty="0">
                <a:solidFill>
                  <a:srgbClr val="000C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ARRANGERET AF XXXXXXXXXX</a:t>
            </a:r>
            <a:endParaRPr lang="da-DK" sz="3200" b="1" dirty="0">
              <a:solidFill>
                <a:srgbClr val="000C2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3" name="Tekstfelt 52">
            <a:extLst>
              <a:ext uri="{FF2B5EF4-FFF2-40B4-BE49-F238E27FC236}">
                <a16:creationId xmlns:a16="http://schemas.microsoft.com/office/drawing/2014/main" id="{65E11852-3928-45D7-BF63-00A4FBD5A4D6}"/>
              </a:ext>
            </a:extLst>
          </p:cNvPr>
          <p:cNvSpPr txBox="1"/>
          <p:nvPr/>
        </p:nvSpPr>
        <p:spPr>
          <a:xfrm>
            <a:off x="290218" y="4035807"/>
            <a:ext cx="90207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000" b="1" baseline="30000" dirty="0">
                <a:solidFill>
                  <a:srgbClr val="000C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GRATIS AKTIVITETER FOR ALLE PIGER I </a:t>
            </a:r>
            <a:r>
              <a:rPr lang="da-DK" sz="3000" b="1" i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XXXXXXFERIEN</a:t>
            </a:r>
            <a:endParaRPr lang="da-DK" sz="30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7" name="Rektangel 56">
            <a:extLst>
              <a:ext uri="{FF2B5EF4-FFF2-40B4-BE49-F238E27FC236}">
                <a16:creationId xmlns:a16="http://schemas.microsoft.com/office/drawing/2014/main" id="{DF6C57B9-7E50-49C7-8517-4B38C49B00A7}"/>
              </a:ext>
            </a:extLst>
          </p:cNvPr>
          <p:cNvSpPr>
            <a:spLocks/>
          </p:cNvSpPr>
          <p:nvPr/>
        </p:nvSpPr>
        <p:spPr>
          <a:xfrm>
            <a:off x="2099830" y="6573601"/>
            <a:ext cx="2290016" cy="108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AKTIVITET </a:t>
            </a:r>
          </a:p>
          <a:p>
            <a:pPr lvl="0" algn="ctr"/>
            <a:r>
              <a:rPr lang="da-DK" sz="9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SKRIV EVT. EKSTERN UDBYDER ELLER AKTVITETS-BESKRIVELSE</a:t>
            </a:r>
          </a:p>
        </p:txBody>
      </p:sp>
      <p:sp>
        <p:nvSpPr>
          <p:cNvPr id="60" name="Rektangel 59">
            <a:extLst>
              <a:ext uri="{FF2B5EF4-FFF2-40B4-BE49-F238E27FC236}">
                <a16:creationId xmlns:a16="http://schemas.microsoft.com/office/drawing/2014/main" id="{2C7A0770-1AEE-45EA-A707-3910617CE639}"/>
              </a:ext>
            </a:extLst>
          </p:cNvPr>
          <p:cNvSpPr>
            <a:spLocks/>
          </p:cNvSpPr>
          <p:nvPr/>
        </p:nvSpPr>
        <p:spPr>
          <a:xfrm>
            <a:off x="2099830" y="5349601"/>
            <a:ext cx="2290016" cy="108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2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AKTIVITET </a:t>
            </a:r>
          </a:p>
          <a:p>
            <a:pPr algn="ctr"/>
            <a:r>
              <a:rPr lang="da-DK" sz="9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SKRIV EVT. EKSTERN UDBYDER ELLER AKTVITETS-BESKRIVELSE</a:t>
            </a:r>
          </a:p>
        </p:txBody>
      </p:sp>
      <p:sp>
        <p:nvSpPr>
          <p:cNvPr id="61" name="Rektangel 60">
            <a:extLst>
              <a:ext uri="{FF2B5EF4-FFF2-40B4-BE49-F238E27FC236}">
                <a16:creationId xmlns:a16="http://schemas.microsoft.com/office/drawing/2014/main" id="{A029EB49-8146-47F4-9483-2DC895B0D45F}"/>
              </a:ext>
            </a:extLst>
          </p:cNvPr>
          <p:cNvSpPr>
            <a:spLocks/>
          </p:cNvSpPr>
          <p:nvPr/>
        </p:nvSpPr>
        <p:spPr>
          <a:xfrm>
            <a:off x="4562230" y="7797601"/>
            <a:ext cx="2290016" cy="108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2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AKTIVITET </a:t>
            </a:r>
          </a:p>
          <a:p>
            <a:pPr lvl="0" algn="ctr"/>
            <a:r>
              <a:rPr lang="da-DK" sz="90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SKRIV EVT. EKSTERN UDBYDER ELLER AKTVITETS-BESKRIVELSE</a:t>
            </a:r>
          </a:p>
        </p:txBody>
      </p:sp>
      <p:sp>
        <p:nvSpPr>
          <p:cNvPr id="72" name="Rektangel 71">
            <a:extLst>
              <a:ext uri="{FF2B5EF4-FFF2-40B4-BE49-F238E27FC236}">
                <a16:creationId xmlns:a16="http://schemas.microsoft.com/office/drawing/2014/main" id="{7F9B91A2-D035-415D-B8B2-90204FBDA073}"/>
              </a:ext>
            </a:extLst>
          </p:cNvPr>
          <p:cNvSpPr>
            <a:spLocks/>
          </p:cNvSpPr>
          <p:nvPr/>
        </p:nvSpPr>
        <p:spPr>
          <a:xfrm>
            <a:off x="4561390" y="6573601"/>
            <a:ext cx="2290016" cy="108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2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AKTIVITET </a:t>
            </a:r>
          </a:p>
          <a:p>
            <a:pPr lvl="0" algn="ctr"/>
            <a:r>
              <a:rPr lang="da-DK" sz="90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SKRIV EVT. EKSTERN UDBYDER ELLER AKTVITETS-BESKRIVELSE</a:t>
            </a:r>
          </a:p>
        </p:txBody>
      </p:sp>
      <p:sp>
        <p:nvSpPr>
          <p:cNvPr id="73" name="Rektangel 72">
            <a:extLst>
              <a:ext uri="{FF2B5EF4-FFF2-40B4-BE49-F238E27FC236}">
                <a16:creationId xmlns:a16="http://schemas.microsoft.com/office/drawing/2014/main" id="{7205D099-0103-4F07-8A71-859F87E6E3ED}"/>
              </a:ext>
            </a:extLst>
          </p:cNvPr>
          <p:cNvSpPr>
            <a:spLocks/>
          </p:cNvSpPr>
          <p:nvPr/>
        </p:nvSpPr>
        <p:spPr>
          <a:xfrm>
            <a:off x="4562230" y="5349601"/>
            <a:ext cx="2290016" cy="108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2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AKTIVITET </a:t>
            </a:r>
          </a:p>
          <a:p>
            <a:pPr lvl="0" algn="ctr"/>
            <a:r>
              <a:rPr lang="da-DK" sz="90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SKRIV EVT. EKSTERN UDBYDER ELLER AKTVITETS-BESKRIVELSE</a:t>
            </a:r>
          </a:p>
        </p:txBody>
      </p:sp>
      <p:sp>
        <p:nvSpPr>
          <p:cNvPr id="74" name="Rektangel 73">
            <a:extLst>
              <a:ext uri="{FF2B5EF4-FFF2-40B4-BE49-F238E27FC236}">
                <a16:creationId xmlns:a16="http://schemas.microsoft.com/office/drawing/2014/main" id="{491497E2-AF8D-4933-B384-9B7BC8F1C97E}"/>
              </a:ext>
            </a:extLst>
          </p:cNvPr>
          <p:cNvSpPr>
            <a:spLocks/>
          </p:cNvSpPr>
          <p:nvPr/>
        </p:nvSpPr>
        <p:spPr>
          <a:xfrm>
            <a:off x="2099830" y="7797601"/>
            <a:ext cx="2290016" cy="108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2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AKTIVITET </a:t>
            </a:r>
          </a:p>
          <a:p>
            <a:pPr lvl="0" algn="ctr"/>
            <a:r>
              <a:rPr lang="da-DK" sz="90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SKRIV EVT. EKSTERN UDBYDER ELLER AKTVITETS-BESKRIVELSE</a:t>
            </a:r>
          </a:p>
        </p:txBody>
      </p:sp>
      <p:sp>
        <p:nvSpPr>
          <p:cNvPr id="76" name="Rektangel 75">
            <a:extLst>
              <a:ext uri="{FF2B5EF4-FFF2-40B4-BE49-F238E27FC236}">
                <a16:creationId xmlns:a16="http://schemas.microsoft.com/office/drawing/2014/main" id="{6014A338-5062-49B0-9D80-560F1E6EEEEF}"/>
              </a:ext>
            </a:extLst>
          </p:cNvPr>
          <p:cNvSpPr>
            <a:spLocks/>
          </p:cNvSpPr>
          <p:nvPr/>
        </p:nvSpPr>
        <p:spPr>
          <a:xfrm>
            <a:off x="7041449" y="6573601"/>
            <a:ext cx="2290016" cy="108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2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AKTIVITET </a:t>
            </a:r>
          </a:p>
          <a:p>
            <a:pPr lvl="0" algn="ctr"/>
            <a:r>
              <a:rPr lang="da-DK" sz="900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SKRIV EVT. EKSTERN UDBYDER ELLER AKTVITETS-BESKRIVELSE</a:t>
            </a:r>
          </a:p>
        </p:txBody>
      </p:sp>
      <p:sp>
        <p:nvSpPr>
          <p:cNvPr id="77" name="Rektangel 76">
            <a:extLst>
              <a:ext uri="{FF2B5EF4-FFF2-40B4-BE49-F238E27FC236}">
                <a16:creationId xmlns:a16="http://schemas.microsoft.com/office/drawing/2014/main" id="{3066BFDC-400E-4D1C-9605-0D77442E1FC4}"/>
              </a:ext>
            </a:extLst>
          </p:cNvPr>
          <p:cNvSpPr>
            <a:spLocks/>
          </p:cNvSpPr>
          <p:nvPr/>
        </p:nvSpPr>
        <p:spPr>
          <a:xfrm>
            <a:off x="7042630" y="5349601"/>
            <a:ext cx="2290016" cy="108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sz="2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AKTIVITET </a:t>
            </a:r>
          </a:p>
          <a:p>
            <a:pPr lvl="0" algn="ctr"/>
            <a:r>
              <a:rPr lang="da-DK" sz="90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SKRIV EVT. EKSTERN UDBYDER ELLER AKTVITETS-BESKRIVELSE</a:t>
            </a:r>
          </a:p>
        </p:txBody>
      </p:sp>
      <p:sp>
        <p:nvSpPr>
          <p:cNvPr id="78" name="Rektangel 77">
            <a:extLst>
              <a:ext uri="{FF2B5EF4-FFF2-40B4-BE49-F238E27FC236}">
                <a16:creationId xmlns:a16="http://schemas.microsoft.com/office/drawing/2014/main" id="{1E9F7B6C-16FE-4F8C-8D2C-2CC6902BB301}"/>
              </a:ext>
            </a:extLst>
          </p:cNvPr>
          <p:cNvSpPr/>
          <p:nvPr/>
        </p:nvSpPr>
        <p:spPr>
          <a:xfrm>
            <a:off x="290217" y="6573601"/>
            <a:ext cx="1632153" cy="108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b="1">
                <a:latin typeface="Verdana" panose="020B0604030504040204" pitchFamily="34" charset="0"/>
                <a:ea typeface="Verdana" panose="020B0604030504040204" pitchFamily="34" charset="0"/>
              </a:rPr>
              <a:t>KL. 12-14</a:t>
            </a:r>
          </a:p>
        </p:txBody>
      </p:sp>
      <p:sp>
        <p:nvSpPr>
          <p:cNvPr id="79" name="Rektangel 78">
            <a:extLst>
              <a:ext uri="{FF2B5EF4-FFF2-40B4-BE49-F238E27FC236}">
                <a16:creationId xmlns:a16="http://schemas.microsoft.com/office/drawing/2014/main" id="{A18FAD17-6732-4891-A907-8021DF133106}"/>
              </a:ext>
            </a:extLst>
          </p:cNvPr>
          <p:cNvSpPr/>
          <p:nvPr/>
        </p:nvSpPr>
        <p:spPr>
          <a:xfrm>
            <a:off x="290217" y="7797601"/>
            <a:ext cx="1632153" cy="1080000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da-DK" b="1">
                <a:latin typeface="Verdana" panose="020B0604030504040204" pitchFamily="34" charset="0"/>
                <a:ea typeface="Verdana" panose="020B0604030504040204" pitchFamily="34" charset="0"/>
              </a:rPr>
              <a:t>KL. 14-16</a:t>
            </a:r>
          </a:p>
        </p:txBody>
      </p:sp>
      <p:sp>
        <p:nvSpPr>
          <p:cNvPr id="80" name="Tekstfelt 79">
            <a:extLst>
              <a:ext uri="{FF2B5EF4-FFF2-40B4-BE49-F238E27FC236}">
                <a16:creationId xmlns:a16="http://schemas.microsoft.com/office/drawing/2014/main" id="{9C3CE55A-D14C-45DD-9110-18F5F1B050B2}"/>
              </a:ext>
            </a:extLst>
          </p:cNvPr>
          <p:cNvSpPr txBox="1"/>
          <p:nvPr/>
        </p:nvSpPr>
        <p:spPr>
          <a:xfrm>
            <a:off x="1944656" y="11157873"/>
            <a:ext cx="5166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HVOR?</a:t>
            </a:r>
          </a:p>
          <a:p>
            <a:r>
              <a:rPr lang="da-DK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LOKATION</a:t>
            </a:r>
          </a:p>
          <a:p>
            <a:r>
              <a:rPr lang="da-DK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ADRESSE</a:t>
            </a:r>
          </a:p>
          <a:p>
            <a:r>
              <a:rPr lang="da-DK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POSTNUMMER</a:t>
            </a: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785ADC7E-584A-45E7-9035-28E680AF90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5046" y="11421374"/>
            <a:ext cx="1453037" cy="909912"/>
          </a:xfrm>
          <a:prstGeom prst="rect">
            <a:avLst/>
          </a:prstGeom>
        </p:spPr>
      </p:pic>
      <p:pic>
        <p:nvPicPr>
          <p:cNvPr id="8" name="Billede 7">
            <a:extLst>
              <a:ext uri="{FF2B5EF4-FFF2-40B4-BE49-F238E27FC236}">
                <a16:creationId xmlns:a16="http://schemas.microsoft.com/office/drawing/2014/main" id="{E78C2E94-4068-48B7-AD52-9B98989104A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14" y="11061678"/>
            <a:ext cx="1216113" cy="1269608"/>
          </a:xfrm>
          <a:prstGeom prst="rect">
            <a:avLst/>
          </a:prstGeom>
        </p:spPr>
      </p:pic>
      <p:grpSp>
        <p:nvGrpSpPr>
          <p:cNvPr id="26" name="Gruppe 25">
            <a:extLst>
              <a:ext uri="{FF2B5EF4-FFF2-40B4-BE49-F238E27FC236}">
                <a16:creationId xmlns:a16="http://schemas.microsoft.com/office/drawing/2014/main" id="{254D9102-7D52-7AF4-A308-3BF4891614D3}"/>
              </a:ext>
            </a:extLst>
          </p:cNvPr>
          <p:cNvGrpSpPr/>
          <p:nvPr/>
        </p:nvGrpSpPr>
        <p:grpSpPr>
          <a:xfrm>
            <a:off x="4444708" y="1845330"/>
            <a:ext cx="2885122" cy="783544"/>
            <a:chOff x="4513560" y="1677979"/>
            <a:chExt cx="2174319" cy="522678"/>
          </a:xfrm>
        </p:grpSpPr>
        <p:pic>
          <p:nvPicPr>
            <p:cNvPr id="27" name="Billede 26" descr="Et billede, der indeholder kredsløb, computer&#10;&#10;Automatisk genereret beskrivelse">
              <a:extLst>
                <a:ext uri="{FF2B5EF4-FFF2-40B4-BE49-F238E27FC236}">
                  <a16:creationId xmlns:a16="http://schemas.microsoft.com/office/drawing/2014/main" id="{13ABBEDC-0F02-27D3-3032-C8E524AB5EF9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08738">
              <a:off x="4513560" y="1677979"/>
              <a:ext cx="2174319" cy="522678"/>
            </a:xfrm>
            <a:prstGeom prst="rect">
              <a:avLst/>
            </a:prstGeom>
          </p:spPr>
        </p:pic>
        <p:sp>
          <p:nvSpPr>
            <p:cNvPr id="28" name="Tekstfelt 27">
              <a:extLst>
                <a:ext uri="{FF2B5EF4-FFF2-40B4-BE49-F238E27FC236}">
                  <a16:creationId xmlns:a16="http://schemas.microsoft.com/office/drawing/2014/main" id="{388C818B-845B-8175-18CA-973B9A813286}"/>
                </a:ext>
              </a:extLst>
            </p:cNvPr>
            <p:cNvSpPr txBox="1"/>
            <p:nvPr/>
          </p:nvSpPr>
          <p:spPr>
            <a:xfrm rot="21038432">
              <a:off x="4648917" y="1799667"/>
              <a:ext cx="1932007" cy="3900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3200" b="1" baseline="300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XXXXXXFERIEN</a:t>
              </a:r>
              <a:endParaRPr lang="da-DK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2914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pe 3">
            <a:extLst>
              <a:ext uri="{FF2B5EF4-FFF2-40B4-BE49-F238E27FC236}">
                <a16:creationId xmlns:a16="http://schemas.microsoft.com/office/drawing/2014/main" id="{A3FAD767-A4EB-4A76-9170-E5667C834ECF}"/>
              </a:ext>
            </a:extLst>
          </p:cNvPr>
          <p:cNvGrpSpPr/>
          <p:nvPr/>
        </p:nvGrpSpPr>
        <p:grpSpPr>
          <a:xfrm>
            <a:off x="1039628" y="4296587"/>
            <a:ext cx="3760972" cy="2681033"/>
            <a:chOff x="746767" y="4134501"/>
            <a:chExt cx="3578574" cy="2640433"/>
          </a:xfrm>
        </p:grpSpPr>
        <p:sp>
          <p:nvSpPr>
            <p:cNvPr id="56" name="Tekstfelt 55">
              <a:extLst>
                <a:ext uri="{FF2B5EF4-FFF2-40B4-BE49-F238E27FC236}">
                  <a16:creationId xmlns:a16="http://schemas.microsoft.com/office/drawing/2014/main" id="{74FA22C3-DA42-4BB0-B7BA-23DF3E2045CA}"/>
                </a:ext>
              </a:extLst>
            </p:cNvPr>
            <p:cNvSpPr txBox="1"/>
            <p:nvPr/>
          </p:nvSpPr>
          <p:spPr>
            <a:xfrm>
              <a:off x="748279" y="5344176"/>
              <a:ext cx="3577062" cy="1354217"/>
            </a:xfrm>
            <a:prstGeom prst="rect">
              <a:avLst/>
            </a:prstGeom>
            <a:noFill/>
          </p:spPr>
          <p:txBody>
            <a:bodyPr wrap="square" lIns="72000" tIns="36000" rIns="72000" bIns="36000" rtlCol="0">
              <a:noAutofit/>
            </a:bodyPr>
            <a:lstStyle/>
            <a:p>
              <a:pPr algn="ctr"/>
              <a:r>
                <a:rPr lang="da-DK" sz="24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AKTIVITET</a:t>
              </a:r>
            </a:p>
            <a:p>
              <a:pPr algn="ctr"/>
              <a:r>
                <a:rPr lang="da-DK" sz="16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UDBYDER</a:t>
              </a:r>
            </a:p>
            <a:p>
              <a:pPr algn="ctr"/>
              <a:r>
                <a:rPr lang="da-DK" sz="14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DATO, KL. XX-XX</a:t>
              </a:r>
            </a:p>
            <a:p>
              <a:pPr algn="ctr"/>
              <a:r>
                <a:rPr lang="da-DK" sz="14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BESKRIVELSE</a:t>
              </a:r>
            </a:p>
            <a:p>
              <a:pPr algn="ctr"/>
              <a:r>
                <a:rPr lang="da-DK" sz="14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STED: </a:t>
              </a:r>
              <a:r>
                <a:rPr lang="da-DK" sz="14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XXXXX</a:t>
              </a:r>
            </a:p>
          </p:txBody>
        </p:sp>
        <p:pic>
          <p:nvPicPr>
            <p:cNvPr id="61" name="Billede 60" descr="Et billede, der indeholder tegning&#10;&#10;Automatisk genereret beskrivelse">
              <a:extLst>
                <a:ext uri="{FF2B5EF4-FFF2-40B4-BE49-F238E27FC236}">
                  <a16:creationId xmlns:a16="http://schemas.microsoft.com/office/drawing/2014/main" id="{D81D05A3-47B9-4C41-90B3-3F7162BFA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4867" y="4333257"/>
              <a:ext cx="863886" cy="854792"/>
            </a:xfrm>
            <a:prstGeom prst="rect">
              <a:avLst/>
            </a:prstGeom>
          </p:spPr>
        </p:pic>
        <p:sp>
          <p:nvSpPr>
            <p:cNvPr id="2" name="Rektangel: afrundede hjørner 1">
              <a:extLst>
                <a:ext uri="{FF2B5EF4-FFF2-40B4-BE49-F238E27FC236}">
                  <a16:creationId xmlns:a16="http://schemas.microsoft.com/office/drawing/2014/main" id="{B71B1DB9-CC56-49C3-ABEC-31A3F31FD78B}"/>
                </a:ext>
              </a:extLst>
            </p:cNvPr>
            <p:cNvSpPr/>
            <p:nvPr/>
          </p:nvSpPr>
          <p:spPr>
            <a:xfrm>
              <a:off x="746767" y="4134501"/>
              <a:ext cx="3577062" cy="2640433"/>
            </a:xfrm>
            <a:prstGeom prst="roundRect">
              <a:avLst/>
            </a:prstGeom>
            <a:noFill/>
            <a:ln w="57150">
              <a:solidFill>
                <a:srgbClr val="000C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>
              <a:noAutofit/>
            </a:bodyPr>
            <a:lstStyle/>
            <a:p>
              <a:pPr algn="ctr"/>
              <a:endParaRPr lang="da-DK" sz="2000"/>
            </a:p>
          </p:txBody>
        </p:sp>
      </p:grpSp>
      <p:grpSp>
        <p:nvGrpSpPr>
          <p:cNvPr id="33" name="Gruppe 32">
            <a:extLst>
              <a:ext uri="{FF2B5EF4-FFF2-40B4-BE49-F238E27FC236}">
                <a16:creationId xmlns:a16="http://schemas.microsoft.com/office/drawing/2014/main" id="{BF8188A7-17CD-43C8-A0E8-750D404151D0}"/>
              </a:ext>
            </a:extLst>
          </p:cNvPr>
          <p:cNvGrpSpPr/>
          <p:nvPr/>
        </p:nvGrpSpPr>
        <p:grpSpPr>
          <a:xfrm>
            <a:off x="5048744" y="4294775"/>
            <a:ext cx="3673755" cy="2681033"/>
            <a:chOff x="746767" y="4134501"/>
            <a:chExt cx="3578574" cy="2640433"/>
          </a:xfrm>
        </p:grpSpPr>
        <p:sp>
          <p:nvSpPr>
            <p:cNvPr id="34" name="Tekstfelt 33">
              <a:extLst>
                <a:ext uri="{FF2B5EF4-FFF2-40B4-BE49-F238E27FC236}">
                  <a16:creationId xmlns:a16="http://schemas.microsoft.com/office/drawing/2014/main" id="{9B65E275-FA56-4260-924C-97BB9E256636}"/>
                </a:ext>
              </a:extLst>
            </p:cNvPr>
            <p:cNvSpPr txBox="1"/>
            <p:nvPr/>
          </p:nvSpPr>
          <p:spPr>
            <a:xfrm>
              <a:off x="748279" y="5344176"/>
              <a:ext cx="3577062" cy="1354217"/>
            </a:xfrm>
            <a:prstGeom prst="rect">
              <a:avLst/>
            </a:prstGeom>
            <a:noFill/>
          </p:spPr>
          <p:txBody>
            <a:bodyPr wrap="square" lIns="72000" tIns="36000" rIns="72000" bIns="36000" rtlCol="0">
              <a:noAutofit/>
            </a:bodyPr>
            <a:lstStyle/>
            <a:p>
              <a:pPr algn="ctr"/>
              <a:r>
                <a:rPr lang="da-DK" sz="24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AKTIVITET</a:t>
              </a:r>
            </a:p>
            <a:p>
              <a:pPr algn="ctr"/>
              <a:r>
                <a:rPr lang="da-DK" sz="16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UDBYDER</a:t>
              </a:r>
            </a:p>
            <a:p>
              <a:pPr algn="ctr"/>
              <a:r>
                <a:rPr lang="da-DK" sz="14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DATO, KL. XX-XX</a:t>
              </a:r>
            </a:p>
            <a:p>
              <a:pPr algn="ctr"/>
              <a:r>
                <a:rPr lang="da-DK" sz="14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BESKRIVELSE</a:t>
              </a:r>
            </a:p>
            <a:p>
              <a:pPr algn="ctr"/>
              <a:r>
                <a:rPr lang="da-DK" sz="14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STED: </a:t>
              </a:r>
              <a:r>
                <a:rPr lang="da-DK" sz="14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XXXXX</a:t>
              </a:r>
            </a:p>
          </p:txBody>
        </p:sp>
        <p:pic>
          <p:nvPicPr>
            <p:cNvPr id="35" name="Billede 34" descr="Et billede, der indeholder tegning&#10;&#10;Automatisk genereret beskrivelse">
              <a:extLst>
                <a:ext uri="{FF2B5EF4-FFF2-40B4-BE49-F238E27FC236}">
                  <a16:creationId xmlns:a16="http://schemas.microsoft.com/office/drawing/2014/main" id="{0E5580F6-F1AF-4E5F-B13E-0A7E8DF6441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4867" y="4333257"/>
              <a:ext cx="863886" cy="854792"/>
            </a:xfrm>
            <a:prstGeom prst="rect">
              <a:avLst/>
            </a:prstGeom>
          </p:spPr>
        </p:pic>
        <p:sp>
          <p:nvSpPr>
            <p:cNvPr id="36" name="Rektangel: afrundede hjørner 35">
              <a:extLst>
                <a:ext uri="{FF2B5EF4-FFF2-40B4-BE49-F238E27FC236}">
                  <a16:creationId xmlns:a16="http://schemas.microsoft.com/office/drawing/2014/main" id="{DEB91958-755B-4D37-A7CE-64885AED6AEE}"/>
                </a:ext>
              </a:extLst>
            </p:cNvPr>
            <p:cNvSpPr/>
            <p:nvPr/>
          </p:nvSpPr>
          <p:spPr>
            <a:xfrm>
              <a:off x="746767" y="4134501"/>
              <a:ext cx="3577062" cy="2640433"/>
            </a:xfrm>
            <a:prstGeom prst="roundRect">
              <a:avLst/>
            </a:prstGeom>
            <a:noFill/>
            <a:ln w="57150">
              <a:solidFill>
                <a:srgbClr val="000C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>
              <a:noAutofit/>
            </a:bodyPr>
            <a:lstStyle/>
            <a:p>
              <a:pPr algn="ctr"/>
              <a:endParaRPr lang="da-DK" sz="2000"/>
            </a:p>
          </p:txBody>
        </p:sp>
      </p:grpSp>
      <p:grpSp>
        <p:nvGrpSpPr>
          <p:cNvPr id="37" name="Gruppe 36">
            <a:extLst>
              <a:ext uri="{FF2B5EF4-FFF2-40B4-BE49-F238E27FC236}">
                <a16:creationId xmlns:a16="http://schemas.microsoft.com/office/drawing/2014/main" id="{5A1FE2F3-944E-480D-A0AA-EAD26AB47FFC}"/>
              </a:ext>
            </a:extLst>
          </p:cNvPr>
          <p:cNvGrpSpPr/>
          <p:nvPr/>
        </p:nvGrpSpPr>
        <p:grpSpPr>
          <a:xfrm>
            <a:off x="1039628" y="7230336"/>
            <a:ext cx="3760972" cy="2681033"/>
            <a:chOff x="746767" y="4134501"/>
            <a:chExt cx="3578574" cy="2640433"/>
          </a:xfrm>
        </p:grpSpPr>
        <p:sp>
          <p:nvSpPr>
            <p:cNvPr id="38" name="Tekstfelt 37">
              <a:extLst>
                <a:ext uri="{FF2B5EF4-FFF2-40B4-BE49-F238E27FC236}">
                  <a16:creationId xmlns:a16="http://schemas.microsoft.com/office/drawing/2014/main" id="{E0D44AC9-CEC6-4BF0-9A70-30B396FE3FD3}"/>
                </a:ext>
              </a:extLst>
            </p:cNvPr>
            <p:cNvSpPr txBox="1"/>
            <p:nvPr/>
          </p:nvSpPr>
          <p:spPr>
            <a:xfrm>
              <a:off x="748279" y="5344176"/>
              <a:ext cx="3577062" cy="1354217"/>
            </a:xfrm>
            <a:prstGeom prst="rect">
              <a:avLst/>
            </a:prstGeom>
            <a:noFill/>
          </p:spPr>
          <p:txBody>
            <a:bodyPr wrap="square" lIns="72000" tIns="36000" rIns="72000" bIns="36000" rtlCol="0">
              <a:noAutofit/>
            </a:bodyPr>
            <a:lstStyle/>
            <a:p>
              <a:pPr algn="ctr"/>
              <a:r>
                <a:rPr lang="da-DK" sz="24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AKTIVITET</a:t>
              </a:r>
            </a:p>
            <a:p>
              <a:pPr algn="ctr"/>
              <a:r>
                <a:rPr lang="da-DK" sz="16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UDBYDER</a:t>
              </a:r>
            </a:p>
            <a:p>
              <a:pPr algn="ctr"/>
              <a:r>
                <a:rPr lang="da-DK" sz="14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DATO, KL. XX-XX</a:t>
              </a:r>
            </a:p>
            <a:p>
              <a:pPr algn="ctr"/>
              <a:r>
                <a:rPr lang="da-DK" sz="14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BESKRIVELSE</a:t>
              </a:r>
            </a:p>
            <a:p>
              <a:pPr algn="ctr"/>
              <a:r>
                <a:rPr lang="da-DK" sz="14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STED: </a:t>
              </a:r>
              <a:r>
                <a:rPr lang="da-DK" sz="14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XXXXX</a:t>
              </a:r>
            </a:p>
          </p:txBody>
        </p:sp>
        <p:pic>
          <p:nvPicPr>
            <p:cNvPr id="39" name="Billede 38" descr="Et billede, der indeholder tegning&#10;&#10;Automatisk genereret beskrivelse">
              <a:extLst>
                <a:ext uri="{FF2B5EF4-FFF2-40B4-BE49-F238E27FC236}">
                  <a16:creationId xmlns:a16="http://schemas.microsoft.com/office/drawing/2014/main" id="{75D77CBB-76F3-479E-AFD0-B3BA9054D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4867" y="4333257"/>
              <a:ext cx="863886" cy="854792"/>
            </a:xfrm>
            <a:prstGeom prst="rect">
              <a:avLst/>
            </a:prstGeom>
          </p:spPr>
        </p:pic>
        <p:sp>
          <p:nvSpPr>
            <p:cNvPr id="40" name="Rektangel: afrundede hjørner 39">
              <a:extLst>
                <a:ext uri="{FF2B5EF4-FFF2-40B4-BE49-F238E27FC236}">
                  <a16:creationId xmlns:a16="http://schemas.microsoft.com/office/drawing/2014/main" id="{8A8EAC5C-1525-4450-A441-58B4CD1B0319}"/>
                </a:ext>
              </a:extLst>
            </p:cNvPr>
            <p:cNvSpPr/>
            <p:nvPr/>
          </p:nvSpPr>
          <p:spPr>
            <a:xfrm>
              <a:off x="746767" y="4134501"/>
              <a:ext cx="3577062" cy="2640433"/>
            </a:xfrm>
            <a:prstGeom prst="roundRect">
              <a:avLst/>
            </a:prstGeom>
            <a:noFill/>
            <a:ln w="57150">
              <a:solidFill>
                <a:srgbClr val="000C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>
              <a:noAutofit/>
            </a:bodyPr>
            <a:lstStyle/>
            <a:p>
              <a:pPr algn="ctr"/>
              <a:endParaRPr lang="da-DK" sz="2000"/>
            </a:p>
          </p:txBody>
        </p:sp>
      </p:grpSp>
      <p:grpSp>
        <p:nvGrpSpPr>
          <p:cNvPr id="41" name="Gruppe 40">
            <a:extLst>
              <a:ext uri="{FF2B5EF4-FFF2-40B4-BE49-F238E27FC236}">
                <a16:creationId xmlns:a16="http://schemas.microsoft.com/office/drawing/2014/main" id="{2ECDE9E5-F025-4DAF-BB4D-E377BBE7B86A}"/>
              </a:ext>
            </a:extLst>
          </p:cNvPr>
          <p:cNvGrpSpPr/>
          <p:nvPr/>
        </p:nvGrpSpPr>
        <p:grpSpPr>
          <a:xfrm>
            <a:off x="5048744" y="7230336"/>
            <a:ext cx="3673755" cy="2681033"/>
            <a:chOff x="746767" y="4134501"/>
            <a:chExt cx="3578574" cy="2640433"/>
          </a:xfrm>
        </p:grpSpPr>
        <p:sp>
          <p:nvSpPr>
            <p:cNvPr id="42" name="Tekstfelt 41">
              <a:extLst>
                <a:ext uri="{FF2B5EF4-FFF2-40B4-BE49-F238E27FC236}">
                  <a16:creationId xmlns:a16="http://schemas.microsoft.com/office/drawing/2014/main" id="{353DB31C-3C0A-4DC3-BDB4-31E098A0E6A2}"/>
                </a:ext>
              </a:extLst>
            </p:cNvPr>
            <p:cNvSpPr txBox="1"/>
            <p:nvPr/>
          </p:nvSpPr>
          <p:spPr>
            <a:xfrm>
              <a:off x="748279" y="5344176"/>
              <a:ext cx="3577062" cy="1354217"/>
            </a:xfrm>
            <a:prstGeom prst="rect">
              <a:avLst/>
            </a:prstGeom>
            <a:noFill/>
          </p:spPr>
          <p:txBody>
            <a:bodyPr wrap="square" lIns="72000" tIns="36000" rIns="72000" bIns="36000" rtlCol="0">
              <a:noAutofit/>
            </a:bodyPr>
            <a:lstStyle/>
            <a:p>
              <a:pPr algn="ctr"/>
              <a:r>
                <a:rPr lang="da-DK" sz="24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AKTIVITET</a:t>
              </a:r>
            </a:p>
            <a:p>
              <a:pPr algn="ctr"/>
              <a:r>
                <a:rPr lang="da-DK" sz="16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UDBYDER</a:t>
              </a:r>
            </a:p>
            <a:p>
              <a:pPr algn="ctr"/>
              <a:r>
                <a:rPr lang="da-DK" sz="14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DATO, KL. XX-XX</a:t>
              </a:r>
            </a:p>
            <a:p>
              <a:pPr algn="ctr"/>
              <a:r>
                <a:rPr lang="da-DK" sz="14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BESKRIVELSE</a:t>
              </a:r>
            </a:p>
            <a:p>
              <a:pPr algn="ctr"/>
              <a:r>
                <a:rPr lang="da-DK" sz="1400" b="1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STED: </a:t>
              </a:r>
              <a:r>
                <a:rPr lang="da-DK" sz="14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XXXXX</a:t>
              </a:r>
            </a:p>
          </p:txBody>
        </p:sp>
        <p:pic>
          <p:nvPicPr>
            <p:cNvPr id="43" name="Billede 42" descr="Et billede, der indeholder tegning&#10;&#10;Automatisk genereret beskrivelse">
              <a:extLst>
                <a:ext uri="{FF2B5EF4-FFF2-40B4-BE49-F238E27FC236}">
                  <a16:creationId xmlns:a16="http://schemas.microsoft.com/office/drawing/2014/main" id="{CD4E643E-67B9-4B1E-B693-08FDC95CEC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04867" y="4333257"/>
              <a:ext cx="863886" cy="854792"/>
            </a:xfrm>
            <a:prstGeom prst="rect">
              <a:avLst/>
            </a:prstGeom>
          </p:spPr>
        </p:pic>
        <p:sp>
          <p:nvSpPr>
            <p:cNvPr id="48" name="Rektangel: afrundede hjørner 47">
              <a:extLst>
                <a:ext uri="{FF2B5EF4-FFF2-40B4-BE49-F238E27FC236}">
                  <a16:creationId xmlns:a16="http://schemas.microsoft.com/office/drawing/2014/main" id="{A952770F-5D7B-40FE-B4FF-5AF7B982F9C4}"/>
                </a:ext>
              </a:extLst>
            </p:cNvPr>
            <p:cNvSpPr/>
            <p:nvPr/>
          </p:nvSpPr>
          <p:spPr>
            <a:xfrm>
              <a:off x="746767" y="4134501"/>
              <a:ext cx="3577062" cy="2640433"/>
            </a:xfrm>
            <a:prstGeom prst="roundRect">
              <a:avLst/>
            </a:prstGeom>
            <a:noFill/>
            <a:ln w="57150">
              <a:solidFill>
                <a:srgbClr val="000C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36000" rIns="72000" bIns="36000" rtlCol="0" anchor="ctr">
              <a:noAutofit/>
            </a:bodyPr>
            <a:lstStyle/>
            <a:p>
              <a:pPr algn="ctr"/>
              <a:endParaRPr lang="da-DK" sz="2000"/>
            </a:p>
          </p:txBody>
        </p:sp>
      </p:grpSp>
      <p:sp>
        <p:nvSpPr>
          <p:cNvPr id="49" name="Tekstfelt 48">
            <a:extLst>
              <a:ext uri="{FF2B5EF4-FFF2-40B4-BE49-F238E27FC236}">
                <a16:creationId xmlns:a16="http://schemas.microsoft.com/office/drawing/2014/main" id="{CF18DEF8-8AF3-429C-95F4-9F80EAFE6020}"/>
              </a:ext>
            </a:extLst>
          </p:cNvPr>
          <p:cNvSpPr txBox="1"/>
          <p:nvPr/>
        </p:nvSpPr>
        <p:spPr>
          <a:xfrm>
            <a:off x="318516" y="10171279"/>
            <a:ext cx="902076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600" b="1" baseline="30000" dirty="0">
                <a:solidFill>
                  <a:srgbClr val="000C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GRATIS AKTIVITETER FOR ALLE PIGER I </a:t>
            </a:r>
            <a:r>
              <a:rPr lang="da-DK" sz="2600" b="1" i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XXXXXXFERIEN</a:t>
            </a:r>
            <a:endParaRPr lang="da-DK" sz="2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7" name="Tekstfelt 56">
            <a:extLst>
              <a:ext uri="{FF2B5EF4-FFF2-40B4-BE49-F238E27FC236}">
                <a16:creationId xmlns:a16="http://schemas.microsoft.com/office/drawing/2014/main" id="{4F762566-09F3-45CC-A86E-4B314369B675}"/>
              </a:ext>
            </a:extLst>
          </p:cNvPr>
          <p:cNvSpPr txBox="1"/>
          <p:nvPr/>
        </p:nvSpPr>
        <p:spPr>
          <a:xfrm>
            <a:off x="1927124" y="2899339"/>
            <a:ext cx="580354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000" b="1" i="1" baseline="30000" dirty="0">
                <a:solidFill>
                  <a:srgbClr val="000C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I/PÅ LOKATIONENS NAVN</a:t>
            </a:r>
          </a:p>
          <a:p>
            <a:pPr algn="ctr"/>
            <a:r>
              <a:rPr lang="da-DK" sz="3000" b="1" i="1" baseline="30000" dirty="0">
                <a:solidFill>
                  <a:srgbClr val="000C2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ARRANGERET AF XXXXXXXXXX</a:t>
            </a:r>
            <a:endParaRPr lang="da-DK" sz="3000" b="1" dirty="0">
              <a:solidFill>
                <a:srgbClr val="000C2E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0" name="Tekstfelt 59">
            <a:extLst>
              <a:ext uri="{FF2B5EF4-FFF2-40B4-BE49-F238E27FC236}">
                <a16:creationId xmlns:a16="http://schemas.microsoft.com/office/drawing/2014/main" id="{850265B2-42EA-493A-B9C8-136F0DE15A75}"/>
              </a:ext>
            </a:extLst>
          </p:cNvPr>
          <p:cNvSpPr txBox="1"/>
          <p:nvPr/>
        </p:nvSpPr>
        <p:spPr>
          <a:xfrm>
            <a:off x="1898825" y="3619495"/>
            <a:ext cx="5803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3600" b="1" baseline="30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XXXDAG X/X – XXXDAG X/X</a:t>
            </a:r>
            <a:endParaRPr lang="da-DK" sz="36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45" name="Billede 44" descr="Et billede, der indeholder tekst, clipart, vektorgrafik&#10;&#10;Automatisk genereret beskrivelse">
            <a:extLst>
              <a:ext uri="{FF2B5EF4-FFF2-40B4-BE49-F238E27FC236}">
                <a16:creationId xmlns:a16="http://schemas.microsoft.com/office/drawing/2014/main" id="{B53EC035-1EF5-4881-A368-7DC43D708AF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474" y="620478"/>
            <a:ext cx="3350390" cy="1841167"/>
          </a:xfrm>
          <a:prstGeom prst="rect">
            <a:avLst/>
          </a:prstGeom>
        </p:spPr>
      </p:pic>
      <p:sp>
        <p:nvSpPr>
          <p:cNvPr id="29" name="Tekstfelt 28">
            <a:extLst>
              <a:ext uri="{FF2B5EF4-FFF2-40B4-BE49-F238E27FC236}">
                <a16:creationId xmlns:a16="http://schemas.microsoft.com/office/drawing/2014/main" id="{640839E2-23D3-4AEB-882C-945F5E49C231}"/>
              </a:ext>
            </a:extLst>
          </p:cNvPr>
          <p:cNvSpPr txBox="1"/>
          <p:nvPr/>
        </p:nvSpPr>
        <p:spPr>
          <a:xfrm>
            <a:off x="1944656" y="11157873"/>
            <a:ext cx="5166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HVOR?</a:t>
            </a:r>
          </a:p>
          <a:p>
            <a:r>
              <a:rPr lang="da-DK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LOKATION</a:t>
            </a:r>
          </a:p>
          <a:p>
            <a:r>
              <a:rPr lang="da-DK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ADRESSE</a:t>
            </a:r>
          </a:p>
          <a:p>
            <a:r>
              <a:rPr lang="da-DK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POSTNUMMER</a:t>
            </a:r>
          </a:p>
        </p:txBody>
      </p:sp>
      <p:pic>
        <p:nvPicPr>
          <p:cNvPr id="31" name="Billede 30">
            <a:extLst>
              <a:ext uri="{FF2B5EF4-FFF2-40B4-BE49-F238E27FC236}">
                <a16:creationId xmlns:a16="http://schemas.microsoft.com/office/drawing/2014/main" id="{A5ABA86E-EA16-40C6-A080-265DA176F97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5046" y="11421374"/>
            <a:ext cx="1453037" cy="909912"/>
          </a:xfrm>
          <a:prstGeom prst="rect">
            <a:avLst/>
          </a:prstGeom>
        </p:spPr>
      </p:pic>
      <p:pic>
        <p:nvPicPr>
          <p:cNvPr id="32" name="Billede 31">
            <a:extLst>
              <a:ext uri="{FF2B5EF4-FFF2-40B4-BE49-F238E27FC236}">
                <a16:creationId xmlns:a16="http://schemas.microsoft.com/office/drawing/2014/main" id="{85AE8DEE-4D2A-432D-B2BC-2D68C049A02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314" y="11061678"/>
            <a:ext cx="1216113" cy="1269608"/>
          </a:xfrm>
          <a:prstGeom prst="rect">
            <a:avLst/>
          </a:prstGeom>
        </p:spPr>
      </p:pic>
      <p:grpSp>
        <p:nvGrpSpPr>
          <p:cNvPr id="28" name="Gruppe 27">
            <a:extLst>
              <a:ext uri="{FF2B5EF4-FFF2-40B4-BE49-F238E27FC236}">
                <a16:creationId xmlns:a16="http://schemas.microsoft.com/office/drawing/2014/main" id="{E7B8684D-90DC-F0BA-521D-54F9AE2A642F}"/>
              </a:ext>
            </a:extLst>
          </p:cNvPr>
          <p:cNvGrpSpPr/>
          <p:nvPr/>
        </p:nvGrpSpPr>
        <p:grpSpPr>
          <a:xfrm>
            <a:off x="4444708" y="1845330"/>
            <a:ext cx="2885122" cy="783544"/>
            <a:chOff x="4513560" y="1677979"/>
            <a:chExt cx="2174319" cy="522678"/>
          </a:xfrm>
        </p:grpSpPr>
        <p:pic>
          <p:nvPicPr>
            <p:cNvPr id="30" name="Billede 29" descr="Et billede, der indeholder kredsløb, computer&#10;&#10;Automatisk genereret beskrivelse">
              <a:extLst>
                <a:ext uri="{FF2B5EF4-FFF2-40B4-BE49-F238E27FC236}">
                  <a16:creationId xmlns:a16="http://schemas.microsoft.com/office/drawing/2014/main" id="{9207D5C2-8956-F112-DFB3-4AF74AFF04C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308738">
              <a:off x="4513560" y="1677979"/>
              <a:ext cx="2174319" cy="522678"/>
            </a:xfrm>
            <a:prstGeom prst="rect">
              <a:avLst/>
            </a:prstGeom>
          </p:spPr>
        </p:pic>
        <p:sp>
          <p:nvSpPr>
            <p:cNvPr id="44" name="Tekstfelt 43">
              <a:extLst>
                <a:ext uri="{FF2B5EF4-FFF2-40B4-BE49-F238E27FC236}">
                  <a16:creationId xmlns:a16="http://schemas.microsoft.com/office/drawing/2014/main" id="{7487668F-A488-41A8-83A9-066512E5A443}"/>
                </a:ext>
              </a:extLst>
            </p:cNvPr>
            <p:cNvSpPr txBox="1"/>
            <p:nvPr/>
          </p:nvSpPr>
          <p:spPr>
            <a:xfrm rot="21038432">
              <a:off x="4648917" y="1799667"/>
              <a:ext cx="1932007" cy="3900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sz="3200" b="1" baseline="30000" dirty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XXXXXXFERIEN</a:t>
              </a:r>
              <a:endParaRPr lang="da-DK" sz="32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46849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85B931D86B02B4780BE3203B6FCA981" ma:contentTypeVersion="18" ma:contentTypeDescription="Opret et nyt dokument." ma:contentTypeScope="" ma:versionID="df6d6c1c82033f1acf9c57891effc446">
  <xsd:schema xmlns:xsd="http://www.w3.org/2001/XMLSchema" xmlns:xs="http://www.w3.org/2001/XMLSchema" xmlns:p="http://schemas.microsoft.com/office/2006/metadata/properties" xmlns:ns2="bc917a86-29a6-4b0f-b856-abc0d2ead61d" xmlns:ns3="5b13b13a-88f2-4a9c-a02f-529510e09096" xmlns:ns4="0dd46b0f-e2c7-4a31-a61e-54a1e81a6d74" targetNamespace="http://schemas.microsoft.com/office/2006/metadata/properties" ma:root="true" ma:fieldsID="663ca26f94b293adceec484ed4fc9666" ns2:_="" ns3:_="" ns4:_="">
    <xsd:import namespace="bc917a86-29a6-4b0f-b856-abc0d2ead61d"/>
    <xsd:import namespace="5b13b13a-88f2-4a9c-a02f-529510e09096"/>
    <xsd:import namespace="0dd46b0f-e2c7-4a31-a61e-54a1e81a6d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eDoc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917a86-29a6-4b0f-b856-abc0d2ead6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e6a412d2-aea5-45d9-add9-4615ec1865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eDoc" ma:index="24" nillable="true" ma:displayName="eDoc" ma:internalName="eDoc">
      <xsd:simpleType>
        <xsd:restriction base="dms:Text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13b13a-88f2-4a9c-a02f-529510e0909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d46b0f-e2c7-4a31-a61e-54a1e81a6d74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1aaa98d-faa7-4a6a-9403-529c10eccfc0}" ma:internalName="TaxCatchAll" ma:showField="CatchAllData" ma:web="5b13b13a-88f2-4a9c-a02f-529510e0909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dd46b0f-e2c7-4a31-a61e-54a1e81a6d74" xsi:nil="true"/>
    <lcf76f155ced4ddcb4097134ff3c332f xmlns="bc917a86-29a6-4b0f-b856-abc0d2ead61d">
      <Terms xmlns="http://schemas.microsoft.com/office/infopath/2007/PartnerControls"/>
    </lcf76f155ced4ddcb4097134ff3c332f>
    <eDoc xmlns="bc917a86-29a6-4b0f-b856-abc0d2ead61d" xsi:nil="true"/>
  </documentManagement>
</p:properties>
</file>

<file path=customXml/itemProps1.xml><?xml version="1.0" encoding="utf-8"?>
<ds:datastoreItem xmlns:ds="http://schemas.openxmlformats.org/officeDocument/2006/customXml" ds:itemID="{62F548CA-63EA-4A2B-9983-5D7114F386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458A6C-809B-4337-AB5F-4CEFD872AA73}"/>
</file>

<file path=customXml/itemProps3.xml><?xml version="1.0" encoding="utf-8"?>
<ds:datastoreItem xmlns:ds="http://schemas.openxmlformats.org/officeDocument/2006/customXml" ds:itemID="{A7D6C401-5F20-4E11-B21F-B0649D6E883C}">
  <ds:schemaRefs>
    <ds:schemaRef ds:uri="http://schemas.microsoft.com/office/2006/metadata/properties"/>
    <ds:schemaRef ds:uri="http://schemas.microsoft.com/office/infopath/2007/PartnerControls"/>
    <ds:schemaRef ds:uri="0dd46b0f-e2c7-4a31-a61e-54a1e81a6d74"/>
    <ds:schemaRef ds:uri="bc917a86-29a6-4b0f-b856-abc0d2ead61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243</TotalTime>
  <Words>554</Words>
  <Application>Microsoft Office PowerPoint</Application>
  <PresentationFormat>A3-papir (297 x 420 mm)</PresentationFormat>
  <Paragraphs>71</Paragraphs>
  <Slides>2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Office-tema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Ida-Maria Terp Clausen</dc:creator>
  <cp:lastModifiedBy>Josefine Sacha Johansen</cp:lastModifiedBy>
  <cp:revision>5</cp:revision>
  <dcterms:created xsi:type="dcterms:W3CDTF">2020-06-18T10:55:02Z</dcterms:created>
  <dcterms:modified xsi:type="dcterms:W3CDTF">2022-11-03T10:47:42Z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0x010100885B931D86B02B4780BE3203B6FCA981</vt:lpwstr>
  </property>
  <property fmtid="{D5CDD505-2E9C-101B-9397-08002B2CF9AE}" pid="3" name="CloudStatistics_StoryID">
    <vt:lpwstr>b0959996-dbec-4c25-9215-d729d0415de2</vt:lpwstr>
  </property>
  <property fmtid="{D5CDD505-2E9C-101B-9397-08002B2CF9AE}" pid="4" name="MediaServiceImageTags">
    <vt:lpwstr/>
  </property>
</Properties>
</file>