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61" r:id="rId6"/>
    <p:sldId id="262" r:id="rId7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24E2B3-C43F-E6CB-2428-292744DFCA53}" name="Amalie Vognsen" initials="AV" userId="S::CX07@kk.dk::65455ba1-06bf-4828-9c8c-3081f7b63a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3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16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62"/>
    <a:srgbClr val="313863"/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2F66C-2053-43E5-8308-DB56D2292210}" v="3" dt="2024-01-26T13:35:28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2608" autoAdjust="0"/>
  </p:normalViewPr>
  <p:slideViewPr>
    <p:cSldViewPr snapToGrid="0">
      <p:cViewPr varScale="1">
        <p:scale>
          <a:sx n="109" d="100"/>
          <a:sy n="109" d="100"/>
        </p:scale>
        <p:origin x="3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5932F539-CD69-485C-95EA-B3E4B5D7888B}"/>
    <pc:docChg chg="undo custSel modSld">
      <pc:chgData name="Josefine Sacha Johansen" userId="0657ae30-8e6e-489d-ac3b-9e71bbd5a6c7" providerId="ADAL" clId="{5932F539-CD69-485C-95EA-B3E4B5D7888B}" dt="2022-11-03T12:29:21.236" v="61"/>
      <pc:docMkLst>
        <pc:docMk/>
      </pc:docMkLst>
      <pc:sldChg chg="modSp mod delCm modCm">
        <pc:chgData name="Josefine Sacha Johansen" userId="0657ae30-8e6e-489d-ac3b-9e71bbd5a6c7" providerId="ADAL" clId="{5932F539-CD69-485C-95EA-B3E4B5D7888B}" dt="2022-11-03T12:28:21.652" v="56"/>
        <pc:sldMkLst>
          <pc:docMk/>
          <pc:sldMk cId="178992521" sldId="256"/>
        </pc:sldMkLst>
        <pc:spChg chg="mod">
          <ac:chgData name="Josefine Sacha Johansen" userId="0657ae30-8e6e-489d-ac3b-9e71bbd5a6c7" providerId="ADAL" clId="{5932F539-CD69-485C-95EA-B3E4B5D7888B}" dt="2022-11-03T12:27:24.187" v="52" actId="1076"/>
          <ac:spMkLst>
            <pc:docMk/>
            <pc:sldMk cId="178992521" sldId="256"/>
            <ac:spMk id="35" creationId="{9BD867ED-BD96-4839-A766-5D68774912E7}"/>
          </ac:spMkLst>
        </pc:spChg>
        <pc:grpChg chg="mod">
          <ac:chgData name="Josefine Sacha Johansen" userId="0657ae30-8e6e-489d-ac3b-9e71bbd5a6c7" providerId="ADAL" clId="{5932F539-CD69-485C-95EA-B3E4B5D7888B}" dt="2022-11-03T12:22:31.816" v="8" actId="1076"/>
          <ac:grpSpMkLst>
            <pc:docMk/>
            <pc:sldMk cId="178992521" sldId="256"/>
            <ac:grpSpMk id="33" creationId="{53071057-3694-4181-AA43-A27FAF4CB93A}"/>
          </ac:grpSpMkLst>
        </pc:grpChg>
        <pc:picChg chg="mod">
          <ac:chgData name="Josefine Sacha Johansen" userId="0657ae30-8e6e-489d-ac3b-9e71bbd5a6c7" providerId="ADAL" clId="{5932F539-CD69-485C-95EA-B3E4B5D7888B}" dt="2022-11-03T12:27:15.681" v="49" actId="1076"/>
          <ac:picMkLst>
            <pc:docMk/>
            <pc:sldMk cId="178992521" sldId="256"/>
            <ac:picMk id="32" creationId="{B8BB633E-9B50-4641-835E-F62A8436626E}"/>
          </ac:picMkLst>
        </pc:picChg>
        <pc:picChg chg="mod">
          <ac:chgData name="Josefine Sacha Johansen" userId="0657ae30-8e6e-489d-ac3b-9e71bbd5a6c7" providerId="ADAL" clId="{5932F539-CD69-485C-95EA-B3E4B5D7888B}" dt="2022-11-03T12:27:24.187" v="52" actId="1076"/>
          <ac:picMkLst>
            <pc:docMk/>
            <pc:sldMk cId="178992521" sldId="256"/>
            <ac:picMk id="34" creationId="{4BB7A799-9ACC-4000-AC94-9540D71B1BAF}"/>
          </ac:picMkLst>
        </pc:picChg>
      </pc:sldChg>
      <pc:sldChg chg="addSp delSp modSp mod">
        <pc:chgData name="Josefine Sacha Johansen" userId="0657ae30-8e6e-489d-ac3b-9e71bbd5a6c7" providerId="ADAL" clId="{5932F539-CD69-485C-95EA-B3E4B5D7888B}" dt="2022-11-03T12:29:21.236" v="61"/>
        <pc:sldMkLst>
          <pc:docMk/>
          <pc:sldMk cId="2580921818" sldId="261"/>
        </pc:sldMkLst>
        <pc:spChg chg="mod">
          <ac:chgData name="Josefine Sacha Johansen" userId="0657ae30-8e6e-489d-ac3b-9e71bbd5a6c7" providerId="ADAL" clId="{5932F539-CD69-485C-95EA-B3E4B5D7888B}" dt="2022-11-03T12:29:17.365" v="58" actId="20577"/>
          <ac:spMkLst>
            <pc:docMk/>
            <pc:sldMk cId="2580921818" sldId="261"/>
            <ac:spMk id="30" creationId="{8EDBD51B-AE26-4CF1-BD17-A4A2E2E43797}"/>
          </ac:spMkLst>
        </pc:spChg>
        <pc:spChg chg="mod">
          <ac:chgData name="Josefine Sacha Johansen" userId="0657ae30-8e6e-489d-ac3b-9e71bbd5a6c7" providerId="ADAL" clId="{5932F539-CD69-485C-95EA-B3E4B5D7888B}" dt="2022-11-03T12:29:21.236" v="61"/>
          <ac:spMkLst>
            <pc:docMk/>
            <pc:sldMk cId="2580921818" sldId="261"/>
            <ac:spMk id="37" creationId="{B347F71C-CB6E-4372-8F13-4BED617705C6}"/>
          </ac:spMkLst>
        </pc:spChg>
        <pc:grpChg chg="del mod">
          <ac:chgData name="Josefine Sacha Johansen" userId="0657ae30-8e6e-489d-ac3b-9e71bbd5a6c7" providerId="ADAL" clId="{5932F539-CD69-485C-95EA-B3E4B5D7888B}" dt="2022-11-03T12:29:19.250" v="59" actId="478"/>
          <ac:grpSpMkLst>
            <pc:docMk/>
            <pc:sldMk cId="2580921818" sldId="261"/>
            <ac:grpSpMk id="20" creationId="{A53DE262-F385-4240-A469-9E181F7B7766}"/>
          </ac:grpSpMkLst>
        </pc:grpChg>
        <pc:grpChg chg="add mod">
          <ac:chgData name="Josefine Sacha Johansen" userId="0657ae30-8e6e-489d-ac3b-9e71bbd5a6c7" providerId="ADAL" clId="{5932F539-CD69-485C-95EA-B3E4B5D7888B}" dt="2022-11-03T12:29:21.236" v="61"/>
          <ac:grpSpMkLst>
            <pc:docMk/>
            <pc:sldMk cId="2580921818" sldId="261"/>
            <ac:grpSpMk id="32" creationId="{110DFF3B-FA48-4578-96E5-94DD9DFB611F}"/>
          </ac:grpSpMkLst>
        </pc:grpChg>
        <pc:picChg chg="del mod">
          <ac:chgData name="Josefine Sacha Johansen" userId="0657ae30-8e6e-489d-ac3b-9e71bbd5a6c7" providerId="ADAL" clId="{5932F539-CD69-485C-95EA-B3E4B5D7888B}" dt="2022-11-03T12:29:20.131" v="60" actId="478"/>
          <ac:picMkLst>
            <pc:docMk/>
            <pc:sldMk cId="2580921818" sldId="261"/>
            <ac:picMk id="19" creationId="{F5F1BD8A-BC18-488B-B8A1-E75A40C0C618}"/>
          </ac:picMkLst>
        </pc:picChg>
        <pc:picChg chg="mod">
          <ac:chgData name="Josefine Sacha Johansen" userId="0657ae30-8e6e-489d-ac3b-9e71bbd5a6c7" providerId="ADAL" clId="{5932F539-CD69-485C-95EA-B3E4B5D7888B}" dt="2022-11-03T12:26:16.822" v="45" actId="1076"/>
          <ac:picMkLst>
            <pc:docMk/>
            <pc:sldMk cId="2580921818" sldId="261"/>
            <ac:picMk id="21" creationId="{953D64F2-5272-4EDF-9815-75026D1185CE}"/>
          </ac:picMkLst>
        </pc:picChg>
        <pc:picChg chg="mod">
          <ac:chgData name="Josefine Sacha Johansen" userId="0657ae30-8e6e-489d-ac3b-9e71bbd5a6c7" providerId="ADAL" clId="{5932F539-CD69-485C-95EA-B3E4B5D7888B}" dt="2022-11-03T12:24:48.772" v="26" actId="1076"/>
          <ac:picMkLst>
            <pc:docMk/>
            <pc:sldMk cId="2580921818" sldId="261"/>
            <ac:picMk id="29" creationId="{BA403524-764A-47AD-8EFD-53B20B4AE4F1}"/>
          </ac:picMkLst>
        </pc:picChg>
        <pc:picChg chg="add mod">
          <ac:chgData name="Josefine Sacha Johansen" userId="0657ae30-8e6e-489d-ac3b-9e71bbd5a6c7" providerId="ADAL" clId="{5932F539-CD69-485C-95EA-B3E4B5D7888B}" dt="2022-11-03T12:29:21.236" v="61"/>
          <ac:picMkLst>
            <pc:docMk/>
            <pc:sldMk cId="2580921818" sldId="261"/>
            <ac:picMk id="31" creationId="{875CADEB-9C11-4593-995B-34AA2582D2A9}"/>
          </ac:picMkLst>
        </pc:picChg>
        <pc:picChg chg="mod">
          <ac:chgData name="Josefine Sacha Johansen" userId="0657ae30-8e6e-489d-ac3b-9e71bbd5a6c7" providerId="ADAL" clId="{5932F539-CD69-485C-95EA-B3E4B5D7888B}" dt="2022-11-03T12:29:21.236" v="61"/>
          <ac:picMkLst>
            <pc:docMk/>
            <pc:sldMk cId="2580921818" sldId="261"/>
            <ac:picMk id="33" creationId="{6B119662-F69C-42E6-8BEA-8898A875B03D}"/>
          </ac:picMkLst>
        </pc:picChg>
      </pc:sldChg>
    </pc:docChg>
  </pc:docChgLst>
  <pc:docChgLst>
    <pc:chgData name="Josefine Sacha Johansen" userId="0657ae30-8e6e-489d-ac3b-9e71bbd5a6c7" providerId="ADAL" clId="{5D42F66C-2053-43E5-8308-DB56D2292210}"/>
    <pc:docChg chg="custSel modSld">
      <pc:chgData name="Josefine Sacha Johansen" userId="0657ae30-8e6e-489d-ac3b-9e71bbd5a6c7" providerId="ADAL" clId="{5D42F66C-2053-43E5-8308-DB56D2292210}" dt="2024-01-26T13:35:28.034" v="12"/>
      <pc:docMkLst>
        <pc:docMk/>
      </pc:docMkLst>
      <pc:sldChg chg="addSp delSp modSp mod">
        <pc:chgData name="Josefine Sacha Johansen" userId="0657ae30-8e6e-489d-ac3b-9e71bbd5a6c7" providerId="ADAL" clId="{5D42F66C-2053-43E5-8308-DB56D2292210}" dt="2024-01-26T13:35:13.728" v="4"/>
        <pc:sldMkLst>
          <pc:docMk/>
          <pc:sldMk cId="178992521" sldId="256"/>
        </pc:sldMkLst>
        <pc:spChg chg="add mod">
          <ac:chgData name="Josefine Sacha Johansen" userId="0657ae30-8e6e-489d-ac3b-9e71bbd5a6c7" providerId="ADAL" clId="{5D42F66C-2053-43E5-8308-DB56D2292210}" dt="2024-01-26T13:35:13.728" v="4"/>
          <ac:spMkLst>
            <pc:docMk/>
            <pc:sldMk cId="178992521" sldId="256"/>
            <ac:spMk id="2" creationId="{EC7645B7-DB73-F0F8-8B56-38AA2DD02087}"/>
          </ac:spMkLst>
        </pc:spChg>
        <pc:spChg chg="del mod">
          <ac:chgData name="Josefine Sacha Johansen" userId="0657ae30-8e6e-489d-ac3b-9e71bbd5a6c7" providerId="ADAL" clId="{5D42F66C-2053-43E5-8308-DB56D2292210}" dt="2024-01-26T13:35:11.584" v="2" actId="478"/>
          <ac:spMkLst>
            <pc:docMk/>
            <pc:sldMk cId="178992521" sldId="256"/>
            <ac:spMk id="29" creationId="{0AF277A7-3FD8-42A1-BE8D-D4290712BF1D}"/>
          </ac:spMkLst>
        </pc:spChg>
        <pc:picChg chg="add mod">
          <ac:chgData name="Josefine Sacha Johansen" userId="0657ae30-8e6e-489d-ac3b-9e71bbd5a6c7" providerId="ADAL" clId="{5D42F66C-2053-43E5-8308-DB56D2292210}" dt="2024-01-26T13:35:13.728" v="4"/>
          <ac:picMkLst>
            <pc:docMk/>
            <pc:sldMk cId="178992521" sldId="256"/>
            <ac:picMk id="3" creationId="{E8FF6185-8990-F197-2587-1D2CFFF11868}"/>
          </ac:picMkLst>
        </pc:picChg>
        <pc:picChg chg="add mod">
          <ac:chgData name="Josefine Sacha Johansen" userId="0657ae30-8e6e-489d-ac3b-9e71bbd5a6c7" providerId="ADAL" clId="{5D42F66C-2053-43E5-8308-DB56D2292210}" dt="2024-01-26T13:35:13.728" v="4"/>
          <ac:picMkLst>
            <pc:docMk/>
            <pc:sldMk cId="178992521" sldId="256"/>
            <ac:picMk id="4" creationId="{07136DB1-F08C-D598-45C5-F135C15D350F}"/>
          </ac:picMkLst>
        </pc:picChg>
        <pc:picChg chg="del">
          <ac:chgData name="Josefine Sacha Johansen" userId="0657ae30-8e6e-489d-ac3b-9e71bbd5a6c7" providerId="ADAL" clId="{5D42F66C-2053-43E5-8308-DB56D2292210}" dt="2024-01-26T13:35:12.536" v="3" actId="478"/>
          <ac:picMkLst>
            <pc:docMk/>
            <pc:sldMk cId="178992521" sldId="256"/>
            <ac:picMk id="27" creationId="{E27AEF1A-EF26-430D-A0C7-2E15823D9C22}"/>
          </ac:picMkLst>
        </pc:picChg>
        <pc:picChg chg="del">
          <ac:chgData name="Josefine Sacha Johansen" userId="0657ae30-8e6e-489d-ac3b-9e71bbd5a6c7" providerId="ADAL" clId="{5D42F66C-2053-43E5-8308-DB56D2292210}" dt="2024-01-26T13:35:08.430" v="0" actId="478"/>
          <ac:picMkLst>
            <pc:docMk/>
            <pc:sldMk cId="178992521" sldId="256"/>
            <ac:picMk id="30" creationId="{92734B08-0AB5-416E-B4B0-E01EB6FD9C44}"/>
          </ac:picMkLst>
        </pc:picChg>
      </pc:sldChg>
      <pc:sldChg chg="addSp delSp modSp mod">
        <pc:chgData name="Josefine Sacha Johansen" userId="0657ae30-8e6e-489d-ac3b-9e71bbd5a6c7" providerId="ADAL" clId="{5D42F66C-2053-43E5-8308-DB56D2292210}" dt="2024-01-26T13:35:21.108" v="8"/>
        <pc:sldMkLst>
          <pc:docMk/>
          <pc:sldMk cId="2580921818" sldId="261"/>
        </pc:sldMkLst>
        <pc:spChg chg="add mod">
          <ac:chgData name="Josefine Sacha Johansen" userId="0657ae30-8e6e-489d-ac3b-9e71bbd5a6c7" providerId="ADAL" clId="{5D42F66C-2053-43E5-8308-DB56D2292210}" dt="2024-01-26T13:35:21.108" v="8"/>
          <ac:spMkLst>
            <pc:docMk/>
            <pc:sldMk cId="2580921818" sldId="261"/>
            <ac:spMk id="2" creationId="{1FEB8D0D-22B2-5E78-53DB-C8218DC10ABB}"/>
          </ac:spMkLst>
        </pc:spChg>
        <pc:spChg chg="del">
          <ac:chgData name="Josefine Sacha Johansen" userId="0657ae30-8e6e-489d-ac3b-9e71bbd5a6c7" providerId="ADAL" clId="{5D42F66C-2053-43E5-8308-DB56D2292210}" dt="2024-01-26T13:35:19.238" v="6" actId="478"/>
          <ac:spMkLst>
            <pc:docMk/>
            <pc:sldMk cId="2580921818" sldId="261"/>
            <ac:spMk id="35" creationId="{D3AA315A-97AD-458B-B752-FD0ECBAD3513}"/>
          </ac:spMkLst>
        </pc:spChg>
        <pc:picChg chg="add mod">
          <ac:chgData name="Josefine Sacha Johansen" userId="0657ae30-8e6e-489d-ac3b-9e71bbd5a6c7" providerId="ADAL" clId="{5D42F66C-2053-43E5-8308-DB56D2292210}" dt="2024-01-26T13:35:21.108" v="8"/>
          <ac:picMkLst>
            <pc:docMk/>
            <pc:sldMk cId="2580921818" sldId="261"/>
            <ac:picMk id="3" creationId="{A3A5C99E-BAAA-9AB2-8068-BC4F3CB6778B}"/>
          </ac:picMkLst>
        </pc:picChg>
        <pc:picChg chg="add mod">
          <ac:chgData name="Josefine Sacha Johansen" userId="0657ae30-8e6e-489d-ac3b-9e71bbd5a6c7" providerId="ADAL" clId="{5D42F66C-2053-43E5-8308-DB56D2292210}" dt="2024-01-26T13:35:21.108" v="8"/>
          <ac:picMkLst>
            <pc:docMk/>
            <pc:sldMk cId="2580921818" sldId="261"/>
            <ac:picMk id="4" creationId="{592BA1E2-0313-128C-BEB5-7A97551DA621}"/>
          </ac:picMkLst>
        </pc:picChg>
        <pc:picChg chg="del">
          <ac:chgData name="Josefine Sacha Johansen" userId="0657ae30-8e6e-489d-ac3b-9e71bbd5a6c7" providerId="ADAL" clId="{5D42F66C-2053-43E5-8308-DB56D2292210}" dt="2024-01-26T13:35:20.101" v="7" actId="478"/>
          <ac:picMkLst>
            <pc:docMk/>
            <pc:sldMk cId="2580921818" sldId="261"/>
            <ac:picMk id="34" creationId="{B6591CA4-10A0-40B2-B443-B28FAA58174C}"/>
          </ac:picMkLst>
        </pc:picChg>
        <pc:picChg chg="del">
          <ac:chgData name="Josefine Sacha Johansen" userId="0657ae30-8e6e-489d-ac3b-9e71bbd5a6c7" providerId="ADAL" clId="{5D42F66C-2053-43E5-8308-DB56D2292210}" dt="2024-01-26T13:35:16.732" v="5" actId="478"/>
          <ac:picMkLst>
            <pc:docMk/>
            <pc:sldMk cId="2580921818" sldId="261"/>
            <ac:picMk id="36" creationId="{CEEC56E9-6F56-4AAE-8F24-EE465AC0DCC9}"/>
          </ac:picMkLst>
        </pc:picChg>
      </pc:sldChg>
      <pc:sldChg chg="addSp delSp modSp mod">
        <pc:chgData name="Josefine Sacha Johansen" userId="0657ae30-8e6e-489d-ac3b-9e71bbd5a6c7" providerId="ADAL" clId="{5D42F66C-2053-43E5-8308-DB56D2292210}" dt="2024-01-26T13:35:28.034" v="12"/>
        <pc:sldMkLst>
          <pc:docMk/>
          <pc:sldMk cId="2631305080" sldId="262"/>
        </pc:sldMkLst>
        <pc:spChg chg="add mod">
          <ac:chgData name="Josefine Sacha Johansen" userId="0657ae30-8e6e-489d-ac3b-9e71bbd5a6c7" providerId="ADAL" clId="{5D42F66C-2053-43E5-8308-DB56D2292210}" dt="2024-01-26T13:35:28.034" v="12"/>
          <ac:spMkLst>
            <pc:docMk/>
            <pc:sldMk cId="2631305080" sldId="262"/>
            <ac:spMk id="2" creationId="{04F4A549-555D-361B-4ECB-CD2E65D2F411}"/>
          </ac:spMkLst>
        </pc:spChg>
        <pc:spChg chg="del">
          <ac:chgData name="Josefine Sacha Johansen" userId="0657ae30-8e6e-489d-ac3b-9e71bbd5a6c7" providerId="ADAL" clId="{5D42F66C-2053-43E5-8308-DB56D2292210}" dt="2024-01-26T13:35:25.826" v="10" actId="478"/>
          <ac:spMkLst>
            <pc:docMk/>
            <pc:sldMk cId="2631305080" sldId="262"/>
            <ac:spMk id="21" creationId="{6438F287-8EA2-4772-84E7-2875BA1CB875}"/>
          </ac:spMkLst>
        </pc:spChg>
        <pc:picChg chg="add mod">
          <ac:chgData name="Josefine Sacha Johansen" userId="0657ae30-8e6e-489d-ac3b-9e71bbd5a6c7" providerId="ADAL" clId="{5D42F66C-2053-43E5-8308-DB56D2292210}" dt="2024-01-26T13:35:28.034" v="12"/>
          <ac:picMkLst>
            <pc:docMk/>
            <pc:sldMk cId="2631305080" sldId="262"/>
            <ac:picMk id="7" creationId="{8CA17ADF-3A4C-C7B4-EE88-22296FDD68C2}"/>
          </ac:picMkLst>
        </pc:picChg>
        <pc:picChg chg="add mod">
          <ac:chgData name="Josefine Sacha Johansen" userId="0657ae30-8e6e-489d-ac3b-9e71bbd5a6c7" providerId="ADAL" clId="{5D42F66C-2053-43E5-8308-DB56D2292210}" dt="2024-01-26T13:35:28.034" v="12"/>
          <ac:picMkLst>
            <pc:docMk/>
            <pc:sldMk cId="2631305080" sldId="262"/>
            <ac:picMk id="8" creationId="{5A952445-03BF-D17B-77CF-77602775320F}"/>
          </ac:picMkLst>
        </pc:picChg>
        <pc:picChg chg="del">
          <ac:chgData name="Josefine Sacha Johansen" userId="0657ae30-8e6e-489d-ac3b-9e71bbd5a6c7" providerId="ADAL" clId="{5D42F66C-2053-43E5-8308-DB56D2292210}" dt="2024-01-26T13:35:27.094" v="11" actId="478"/>
          <ac:picMkLst>
            <pc:docMk/>
            <pc:sldMk cId="2631305080" sldId="262"/>
            <ac:picMk id="20" creationId="{BAABDD0F-BE4E-43A1-9D12-71B75BA1CF4C}"/>
          </ac:picMkLst>
        </pc:picChg>
        <pc:picChg chg="del">
          <ac:chgData name="Josefine Sacha Johansen" userId="0657ae30-8e6e-489d-ac3b-9e71bbd5a6c7" providerId="ADAL" clId="{5D42F66C-2053-43E5-8308-DB56D2292210}" dt="2024-01-26T13:35:24.173" v="9" actId="478"/>
          <ac:picMkLst>
            <pc:docMk/>
            <pc:sldMk cId="2631305080" sldId="262"/>
            <ac:picMk id="29" creationId="{45FAA6AA-BCDB-4B9D-89EF-66DD251E0A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7913-954A-4ED6-9F47-AC0E7B862B25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A8CF-0D10-4A1C-8451-89FC915E2E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3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83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63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45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4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6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98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3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0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0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8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0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8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DB5F-A5E5-46CE-9748-FF753205DA6A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0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I/PÅ 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F550ECE-E3C9-4E3B-B467-A9038A5DB6A7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PIGER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XXXXXXFERIEN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75539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6B08AA1-91BD-400E-971F-75409DECA3FB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16AE966-F8B7-47FE-BB76-DF3A6119871E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3238018-B605-4418-AC5D-20E3126CF0E6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3E65B52-2CCC-4F64-A64D-FD8C3CCC2A56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C7F62DB-6D17-46E5-B93D-6F0CBB12CFBA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6A162E0C-362F-42CB-928F-0B3E2DFEEF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6" name="Billede 35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FD6DF474-1BBE-4BE0-973E-2D3F7B3073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8BB633E-9B50-4641-835E-F62A84366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6929" y="328142"/>
            <a:ext cx="1835499" cy="913910"/>
          </a:xfrm>
          <a:prstGeom prst="rect">
            <a:avLst/>
          </a:prstGeom>
        </p:spPr>
      </p:pic>
      <p:grpSp>
        <p:nvGrpSpPr>
          <p:cNvPr id="33" name="Gruppe 32">
            <a:extLst>
              <a:ext uri="{FF2B5EF4-FFF2-40B4-BE49-F238E27FC236}">
                <a16:creationId xmlns:a16="http://schemas.microsoft.com/office/drawing/2014/main" id="{53071057-3694-4181-AA43-A27FAF4CB93A}"/>
              </a:ext>
            </a:extLst>
          </p:cNvPr>
          <p:cNvGrpSpPr/>
          <p:nvPr/>
        </p:nvGrpSpPr>
        <p:grpSpPr>
          <a:xfrm>
            <a:off x="2286653" y="1092615"/>
            <a:ext cx="1991830" cy="540943"/>
            <a:chOff x="4595042" y="1553775"/>
            <a:chExt cx="2174319" cy="522678"/>
          </a:xfrm>
        </p:grpSpPr>
        <p:pic>
          <p:nvPicPr>
            <p:cNvPr id="34" name="Billede 33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4BB7A799-9ACC-4000-AC94-9540D71B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95042" y="1553775"/>
              <a:ext cx="2174319" cy="522678"/>
            </a:xfrm>
            <a:prstGeom prst="rect">
              <a:avLst/>
            </a:prstGeom>
          </p:spPr>
        </p:pic>
        <p:sp>
          <p:nvSpPr>
            <p:cNvPr id="35" name="Tekstfelt 34">
              <a:extLst>
                <a:ext uri="{FF2B5EF4-FFF2-40B4-BE49-F238E27FC236}">
                  <a16:creationId xmlns:a16="http://schemas.microsoft.com/office/drawing/2014/main" id="{9BD867ED-BD96-4839-A766-5D68774912E7}"/>
                </a:ext>
              </a:extLst>
            </p:cNvPr>
            <p:cNvSpPr txBox="1"/>
            <p:nvPr/>
          </p:nvSpPr>
          <p:spPr>
            <a:xfrm rot="21038432">
              <a:off x="4674167" y="1647370"/>
              <a:ext cx="2086611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XXXXXXFERIEN</a:t>
              </a:r>
              <a:endParaRPr lang="da-DK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EC7645B7-DB73-F0F8-8B56-38AA2DD02087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8FF6185-8990-F197-2587-1D2CFFF11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7136DB1-F08C-D598-45C5-F135C15D35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51769" y="2319881"/>
            <a:ext cx="5451988" cy="4718307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464921F8-A535-4B6A-BE1D-AA3AFD0D4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08"/>
            <a:ext cx="5327650" cy="7533010"/>
          </a:xfrm>
          <a:prstGeom prst="rect">
            <a:avLst/>
          </a:prstGeom>
        </p:spPr>
      </p:pic>
      <p:pic>
        <p:nvPicPr>
          <p:cNvPr id="29" name="Billede 28" descr="Et billede, der indeholder silhuet&#10;&#10;Automatisk genereret beskrivelse">
            <a:extLst>
              <a:ext uri="{FF2B5EF4-FFF2-40B4-BE49-F238E27FC236}">
                <a16:creationId xmlns:a16="http://schemas.microsoft.com/office/drawing/2014/main" id="{BA403524-764A-47AD-8EFD-53B20B4A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75330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I/PÅ 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905984E-8669-4001-ADB1-11696B565F05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PIGER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2A7323B-77DB-42F4-B70E-10AAD6D09535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B1A7A38-FA91-4A8E-BF3A-2512C7F278D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5BF7D85-C542-47BA-9A4E-C1715900AE00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93706ED-7F75-4A98-A934-C089CF9B3691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6FF8CBD-6D70-47AD-8EEF-77DBA395B99A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75CADEB-9C11-4593-995B-34AA2582D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6929" y="328142"/>
            <a:ext cx="1835499" cy="91391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110DFF3B-FA48-4578-96E5-94DD9DFB611F}"/>
              </a:ext>
            </a:extLst>
          </p:cNvPr>
          <p:cNvGrpSpPr/>
          <p:nvPr/>
        </p:nvGrpSpPr>
        <p:grpSpPr>
          <a:xfrm>
            <a:off x="2286653" y="1092615"/>
            <a:ext cx="1991830" cy="540943"/>
            <a:chOff x="4595042" y="1553775"/>
            <a:chExt cx="2174319" cy="522678"/>
          </a:xfrm>
        </p:grpSpPr>
        <p:pic>
          <p:nvPicPr>
            <p:cNvPr id="33" name="Billede 32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6B119662-F69C-42E6-8BEA-8898A875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95042" y="1553775"/>
              <a:ext cx="2174319" cy="522678"/>
            </a:xfrm>
            <a:prstGeom prst="rect">
              <a:avLst/>
            </a:prstGeom>
          </p:spPr>
        </p:pic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B347F71C-CB6E-4372-8F13-4BED617705C6}"/>
                </a:ext>
              </a:extLst>
            </p:cNvPr>
            <p:cNvSpPr txBox="1"/>
            <p:nvPr/>
          </p:nvSpPr>
          <p:spPr>
            <a:xfrm rot="21038432">
              <a:off x="4674167" y="1647370"/>
              <a:ext cx="2086611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XXXXXXFERIEN</a:t>
              </a:r>
              <a:endParaRPr lang="da-DK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1FEB8D0D-22B2-5E78-53DB-C8218DC10ABB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3A5C99E-BAAA-9AB2-8068-BC4F3CB677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92BA1E2-0313-128C-BEB5-7A97551DA6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9420ADD-EB88-477C-B0F6-19DBC0B6B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60"/>
            <a:ext cx="5327650" cy="75299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6028" y="2692178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I/PÅ 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3D8A507-7F12-45EE-B0BE-3FE210F83225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</a:t>
            </a:r>
            <a:r>
              <a:rPr lang="da-DK" sz="1400" b="1" baseline="3000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 PIGER I </a:t>
            </a:r>
            <a:r>
              <a:rPr lang="da-DK" sz="1400" b="1" i="1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XXXXXXFERIEN</a:t>
            </a:r>
            <a:endParaRPr lang="da-DK" sz="1400" b="1" i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3E0995-BDEA-418D-B877-8CF645460D5D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0CD3E16-199F-4EAC-8D9B-61629512C7F3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D476AA7-829E-41D1-ABEB-E4094BCA1F4A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4E0AC33-C250-4BB9-AB58-CF9FC03E3180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05786B5-0D66-45DC-A5ED-EEBCFCD200AC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880809EB-4ED4-433A-A517-8813828E3CE4}"/>
              </a:ext>
            </a:extLst>
          </p:cNvPr>
          <p:cNvGrpSpPr/>
          <p:nvPr/>
        </p:nvGrpSpPr>
        <p:grpSpPr>
          <a:xfrm>
            <a:off x="2257986" y="3487096"/>
            <a:ext cx="1991830" cy="540943"/>
            <a:chOff x="4513560" y="1553775"/>
            <a:chExt cx="2174319" cy="522678"/>
          </a:xfrm>
        </p:grpSpPr>
        <p:pic>
          <p:nvPicPr>
            <p:cNvPr id="19" name="Billede 18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0F25C33F-E3AD-4890-B6E8-9D073A374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553775"/>
              <a:ext cx="2174319" cy="522678"/>
            </a:xfrm>
            <a:prstGeom prst="rect">
              <a:avLst/>
            </a:prstGeom>
          </p:spPr>
        </p:pic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1FBA34F3-2264-4511-9607-CAA018A1E595}"/>
                </a:ext>
              </a:extLst>
            </p:cNvPr>
            <p:cNvSpPr txBox="1"/>
            <p:nvPr/>
          </p:nvSpPr>
          <p:spPr>
            <a:xfrm rot="21038432">
              <a:off x="4592684" y="1647370"/>
              <a:ext cx="2086611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XXXXXXFERIEN</a:t>
              </a:r>
              <a:endParaRPr lang="da-DK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04F4A549-555D-361B-4ECB-CD2E65D2F411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CA17ADF-3A4C-C7B4-EE88-22296FDD68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952445-03BF-D17B-77CF-776027753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  <eDoc xmlns="bc917a86-29a6-4b0f-b856-abc0d2ead6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68faca8493495464aca8891fd3aac40a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d5a72e46cecc3f17a4e5746ae5a377e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4B820-876D-4038-A063-8AADD3875A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09F18-9AC2-4A8B-B91B-53554762545E}">
  <ds:schemaRefs>
    <ds:schemaRef ds:uri="http://schemas.microsoft.com/office/2006/metadata/properties"/>
    <ds:schemaRef ds:uri="http://schemas.microsoft.com/office/infopath/2007/PartnerControls"/>
    <ds:schemaRef ds:uri="0dd46b0f-e2c7-4a31-a61e-54a1e81a6d74"/>
    <ds:schemaRef ds:uri="bc917a86-29a6-4b0f-b856-abc0d2ead61d"/>
  </ds:schemaRefs>
</ds:datastoreItem>
</file>

<file path=customXml/itemProps3.xml><?xml version="1.0" encoding="utf-8"?>
<ds:datastoreItem xmlns:ds="http://schemas.openxmlformats.org/officeDocument/2006/customXml" ds:itemID="{346F49E3-7B7D-4C05-A00E-6840B5916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4835</TotalTime>
  <Words>646</Words>
  <Application>Microsoft Office PowerPoint</Application>
  <PresentationFormat>Brugerdefineret</PresentationFormat>
  <Paragraphs>73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Ida-Maria Terp Clausen</dc:creator>
  <cp:lastModifiedBy>Josefine Sacha Johansen</cp:lastModifiedBy>
  <cp:revision>63</cp:revision>
  <dcterms:created xsi:type="dcterms:W3CDTF">2020-11-24T12:43:54Z</dcterms:created>
  <dcterms:modified xsi:type="dcterms:W3CDTF">2024-01-26T13:35:37Z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88f2bbcb-3a05-463a-86fd-7feb92f7eb57</vt:lpwstr>
  </property>
  <property fmtid="{D5CDD505-2E9C-101B-9397-08002B2CF9AE}" pid="4" name="MediaServiceImageTags">
    <vt:lpwstr/>
  </property>
</Properties>
</file>