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C3C0B-D8A8-4DD9-A7EA-81C69A972D21}" v="5" dt="2025-05-02T12:08:20.5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5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A6CC3C0B-D8A8-4DD9-A7EA-81C69A972D21}"/>
    <pc:docChg chg="undo custSel modSld">
      <pc:chgData name="Josefine Sacha Johansen" userId="0657ae30-8e6e-489d-ac3b-9e71bbd5a6c7" providerId="ADAL" clId="{A6CC3C0B-D8A8-4DD9-A7EA-81C69A972D21}" dt="2025-05-02T12:12:47.066" v="50" actId="14100"/>
      <pc:docMkLst>
        <pc:docMk/>
      </pc:docMkLst>
      <pc:sldChg chg="addSp delSp modSp mod">
        <pc:chgData name="Josefine Sacha Johansen" userId="0657ae30-8e6e-489d-ac3b-9e71bbd5a6c7" providerId="ADAL" clId="{A6CC3C0B-D8A8-4DD9-A7EA-81C69A972D21}" dt="2025-05-02T12:12:47.066" v="50" actId="14100"/>
        <pc:sldMkLst>
          <pc:docMk/>
          <pc:sldMk cId="0" sldId="256"/>
        </pc:sldMkLst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9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6:10.663" v="33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6:10.663" v="33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6:10.663" v="33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6:10.663" v="33" actId="14100"/>
          <ac:spMkLst>
            <pc:docMk/>
            <pc:sldMk cId="0" sldId="256"/>
            <ac:spMk id="17" creationId="{00000000-0000-0000-0000-000000000000}"/>
          </ac:spMkLst>
        </pc:spChg>
        <pc:spChg chg="mod topLvl">
          <ac:chgData name="Josefine Sacha Johansen" userId="0657ae30-8e6e-489d-ac3b-9e71bbd5a6c7" providerId="ADAL" clId="{A6CC3C0B-D8A8-4DD9-A7EA-81C69A972D21}" dt="2025-05-02T12:12:47.066" v="50" actId="14100"/>
          <ac:spMkLst>
            <pc:docMk/>
            <pc:sldMk cId="0" sldId="256"/>
            <ac:spMk id="19" creationId="{00000000-0000-0000-0000-000000000000}"/>
          </ac:spMkLst>
        </pc:spChg>
        <pc:spChg chg="mod topLvl">
          <ac:chgData name="Josefine Sacha Johansen" userId="0657ae30-8e6e-489d-ac3b-9e71bbd5a6c7" providerId="ADAL" clId="{A6CC3C0B-D8A8-4DD9-A7EA-81C69A972D21}" dt="2025-05-02T12:08:53.885" v="47" actId="1076"/>
          <ac:spMkLst>
            <pc:docMk/>
            <pc:sldMk cId="0" sldId="256"/>
            <ac:spMk id="20" creationId="{00000000-0000-0000-0000-000000000000}"/>
          </ac:spMkLst>
        </pc:spChg>
        <pc:spChg chg="mod topLvl">
          <ac:chgData name="Josefine Sacha Johansen" userId="0657ae30-8e6e-489d-ac3b-9e71bbd5a6c7" providerId="ADAL" clId="{A6CC3C0B-D8A8-4DD9-A7EA-81C69A972D21}" dt="2025-05-02T12:09:04.178" v="48" actId="1076"/>
          <ac:spMkLst>
            <pc:docMk/>
            <pc:sldMk cId="0" sldId="256"/>
            <ac:spMk id="21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9:04.178" v="48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1:53:24.643" v="3" actId="103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1:53:24.643" v="3" actId="1037"/>
          <ac:spMkLst>
            <pc:docMk/>
            <pc:sldMk cId="0" sldId="256"/>
            <ac:spMk id="29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6:34.148" v="38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2:07:36.239" v="40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Josefine Sacha Johansen" userId="0657ae30-8e6e-489d-ac3b-9e71bbd5a6c7" providerId="ADAL" clId="{A6CC3C0B-D8A8-4DD9-A7EA-81C69A972D21}" dt="2025-05-02T11:53:24.643" v="3" actId="1037"/>
          <ac:spMkLst>
            <pc:docMk/>
            <pc:sldMk cId="0" sldId="256"/>
            <ac:spMk id="40" creationId="{DA001602-2097-FEE8-048D-0C7A73506FF0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42" creationId="{4D21D543-26A4-DCCC-CEAB-C634FB046D8D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44" creationId="{5FCDFD2C-CB0A-041F-D31D-0A4CCF55B8BB}"/>
          </ac:spMkLst>
        </pc:spChg>
        <pc:spChg chg="mod">
          <ac:chgData name="Josefine Sacha Johansen" userId="0657ae30-8e6e-489d-ac3b-9e71bbd5a6c7" providerId="ADAL" clId="{A6CC3C0B-D8A8-4DD9-A7EA-81C69A972D21}" dt="2025-05-02T11:53:24.643" v="3" actId="1037"/>
          <ac:spMkLst>
            <pc:docMk/>
            <pc:sldMk cId="0" sldId="256"/>
            <ac:spMk id="52" creationId="{CCEC6614-2A52-3EFE-44C0-FE369A087D9B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54" creationId="{7DD2AB29-14F9-95A0-2EC1-AF155A6489FA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55" creationId="{8880CE02-ED18-ECC8-E353-E4331366DB5A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56" creationId="{C8684799-594C-48FB-FC49-83CF91C7DC5E}"/>
          </ac:spMkLst>
        </pc:spChg>
        <pc:spChg chg="mod">
          <ac:chgData name="Josefine Sacha Johansen" userId="0657ae30-8e6e-489d-ac3b-9e71bbd5a6c7" providerId="ADAL" clId="{A6CC3C0B-D8A8-4DD9-A7EA-81C69A972D21}" dt="2025-05-02T11:53:24.643" v="3" actId="1037"/>
          <ac:spMkLst>
            <pc:docMk/>
            <pc:sldMk cId="0" sldId="256"/>
            <ac:spMk id="57" creationId="{FE8D70A0-917B-100D-7A4D-8B491E9B647C}"/>
          </ac:spMkLst>
        </pc:spChg>
        <pc:spChg chg="mod">
          <ac:chgData name="Josefine Sacha Johansen" userId="0657ae30-8e6e-489d-ac3b-9e71bbd5a6c7" providerId="ADAL" clId="{A6CC3C0B-D8A8-4DD9-A7EA-81C69A972D21}" dt="2025-05-02T11:53:24.643" v="3" actId="1037"/>
          <ac:spMkLst>
            <pc:docMk/>
            <pc:sldMk cId="0" sldId="256"/>
            <ac:spMk id="58" creationId="{3BEE1D1A-284A-E723-44CA-A02D7CE98AD4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60" creationId="{C6BEC73C-9AAF-B467-5D99-1AAA1DC8B25B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61" creationId="{99633C82-935F-FFEC-7CA8-29D625379898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66" creationId="{8E782B76-BC22-151B-957F-80190B1E4B5C}"/>
          </ac:spMkLst>
        </pc:spChg>
        <pc:spChg chg="mod">
          <ac:chgData name="Josefine Sacha Johansen" userId="0657ae30-8e6e-489d-ac3b-9e71bbd5a6c7" providerId="ADAL" clId="{A6CC3C0B-D8A8-4DD9-A7EA-81C69A972D21}" dt="2025-05-02T11:53:39.285" v="4" actId="1038"/>
          <ac:spMkLst>
            <pc:docMk/>
            <pc:sldMk cId="0" sldId="256"/>
            <ac:spMk id="67" creationId="{F5A9192A-703A-E34B-08D8-2D1C401A6948}"/>
          </ac:spMkLst>
        </pc:spChg>
        <pc:grpChg chg="add mod">
          <ac:chgData name="Josefine Sacha Johansen" userId="0657ae30-8e6e-489d-ac3b-9e71bbd5a6c7" providerId="ADAL" clId="{A6CC3C0B-D8A8-4DD9-A7EA-81C69A972D21}" dt="2025-05-02T12:03:55.756" v="19" actId="164"/>
          <ac:grpSpMkLst>
            <pc:docMk/>
            <pc:sldMk cId="0" sldId="256"/>
            <ac:grpSpMk id="10" creationId="{00ADC57C-C5F3-F6B8-FC91-94F9338FFC55}"/>
          </ac:grpSpMkLst>
        </pc:grpChg>
        <pc:grpChg chg="add del mod">
          <ac:chgData name="Josefine Sacha Johansen" userId="0657ae30-8e6e-489d-ac3b-9e71bbd5a6c7" providerId="ADAL" clId="{A6CC3C0B-D8A8-4DD9-A7EA-81C69A972D21}" dt="2025-05-02T12:08:20.571" v="41" actId="165"/>
          <ac:grpSpMkLst>
            <pc:docMk/>
            <pc:sldMk cId="0" sldId="256"/>
            <ac:grpSpMk id="1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EC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66392"/>
            <a:ext cx="2952559" cy="43244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01" y="3912404"/>
            <a:ext cx="2881062" cy="43200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6126" y="9774872"/>
            <a:ext cx="2191385" cy="5719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dirty="0">
                <a:solidFill>
                  <a:srgbClr val="FFFFFF"/>
                </a:solidFill>
                <a:latin typeface="KBH Black" panose="00000A00000000000000" pitchFamily="2" charset="0"/>
                <a:cs typeface="Calibri"/>
              </a:rPr>
              <a:t>I HJERTERUMS LOKALER</a:t>
            </a:r>
            <a:endParaRPr sz="1150" dirty="0">
              <a:latin typeface="KBH Black" panose="00000A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5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LUNDTOFTEGADE 23</a:t>
            </a:r>
            <a:endParaRPr sz="115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5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2200 KØBENHAVN N</a:t>
            </a:r>
            <a:endParaRPr sz="1150" dirty="0">
              <a:latin typeface="KBH Bold" panose="00000800000000000000" pitchFamily="2" charset="0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811" y="9604796"/>
            <a:ext cx="809625" cy="8438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87605" y="9841752"/>
            <a:ext cx="233679" cy="368300"/>
          </a:xfrm>
          <a:custGeom>
            <a:avLst/>
            <a:gdLst/>
            <a:ahLst/>
            <a:cxnLst/>
            <a:rect l="l" t="t" r="r" b="b"/>
            <a:pathLst>
              <a:path w="233679" h="368300">
                <a:moveTo>
                  <a:pt x="146418" y="0"/>
                </a:moveTo>
                <a:lnTo>
                  <a:pt x="100622" y="8939"/>
                </a:lnTo>
                <a:lnTo>
                  <a:pt x="66116" y="42400"/>
                </a:lnTo>
                <a:lnTo>
                  <a:pt x="59872" y="58462"/>
                </a:lnTo>
                <a:lnTo>
                  <a:pt x="59746" y="58786"/>
                </a:lnTo>
                <a:lnTo>
                  <a:pt x="59677" y="58964"/>
                </a:lnTo>
                <a:lnTo>
                  <a:pt x="56470" y="72952"/>
                </a:lnTo>
                <a:lnTo>
                  <a:pt x="54590" y="88101"/>
                </a:lnTo>
                <a:lnTo>
                  <a:pt x="54508" y="88760"/>
                </a:lnTo>
                <a:lnTo>
                  <a:pt x="53765" y="106790"/>
                </a:lnTo>
                <a:lnTo>
                  <a:pt x="54222" y="127747"/>
                </a:lnTo>
                <a:lnTo>
                  <a:pt x="1961" y="127747"/>
                </a:lnTo>
                <a:lnTo>
                  <a:pt x="1130" y="135545"/>
                </a:lnTo>
                <a:lnTo>
                  <a:pt x="406" y="145006"/>
                </a:lnTo>
                <a:lnTo>
                  <a:pt x="412" y="190839"/>
                </a:lnTo>
                <a:lnTo>
                  <a:pt x="0" y="206322"/>
                </a:lnTo>
                <a:lnTo>
                  <a:pt x="8178" y="207325"/>
                </a:lnTo>
                <a:lnTo>
                  <a:pt x="20007" y="208364"/>
                </a:lnTo>
                <a:lnTo>
                  <a:pt x="54749" y="208364"/>
                </a:lnTo>
                <a:lnTo>
                  <a:pt x="54749" y="367993"/>
                </a:lnTo>
                <a:lnTo>
                  <a:pt x="138645" y="367993"/>
                </a:lnTo>
                <a:lnTo>
                  <a:pt x="138645" y="349858"/>
                </a:lnTo>
                <a:lnTo>
                  <a:pt x="72885" y="349858"/>
                </a:lnTo>
                <a:lnTo>
                  <a:pt x="72885" y="190422"/>
                </a:lnTo>
                <a:lnTo>
                  <a:pt x="26337" y="190422"/>
                </a:lnTo>
                <a:lnTo>
                  <a:pt x="20851" y="190130"/>
                </a:lnTo>
                <a:lnTo>
                  <a:pt x="18465" y="190130"/>
                </a:lnTo>
                <a:lnTo>
                  <a:pt x="18528" y="145794"/>
                </a:lnTo>
                <a:lnTo>
                  <a:pt x="73509" y="145794"/>
                </a:lnTo>
                <a:lnTo>
                  <a:pt x="72859" y="135913"/>
                </a:lnTo>
                <a:lnTo>
                  <a:pt x="71938" y="113625"/>
                </a:lnTo>
                <a:lnTo>
                  <a:pt x="72005" y="110323"/>
                </a:lnTo>
                <a:lnTo>
                  <a:pt x="72077" y="106790"/>
                </a:lnTo>
                <a:lnTo>
                  <a:pt x="72190" y="101227"/>
                </a:lnTo>
                <a:lnTo>
                  <a:pt x="72223" y="99565"/>
                </a:lnTo>
                <a:lnTo>
                  <a:pt x="72328" y="94422"/>
                </a:lnTo>
                <a:lnTo>
                  <a:pt x="82044" y="51115"/>
                </a:lnTo>
                <a:lnTo>
                  <a:pt x="122046" y="20886"/>
                </a:lnTo>
                <a:lnTo>
                  <a:pt x="160500" y="18184"/>
                </a:lnTo>
                <a:lnTo>
                  <a:pt x="202491" y="18184"/>
                </a:lnTo>
                <a:lnTo>
                  <a:pt x="202945" y="4100"/>
                </a:lnTo>
                <a:lnTo>
                  <a:pt x="194843" y="2995"/>
                </a:lnTo>
                <a:lnTo>
                  <a:pt x="171488" y="586"/>
                </a:lnTo>
                <a:lnTo>
                  <a:pt x="146418" y="0"/>
                </a:lnTo>
                <a:close/>
              </a:path>
              <a:path w="233679" h="368300">
                <a:moveTo>
                  <a:pt x="199104" y="145299"/>
                </a:moveTo>
                <a:lnTo>
                  <a:pt x="168029" y="145299"/>
                </a:lnTo>
                <a:lnTo>
                  <a:pt x="184124" y="145794"/>
                </a:lnTo>
                <a:lnTo>
                  <a:pt x="180810" y="145794"/>
                </a:lnTo>
                <a:lnTo>
                  <a:pt x="180378" y="149337"/>
                </a:lnTo>
                <a:lnTo>
                  <a:pt x="178571" y="165021"/>
                </a:lnTo>
                <a:lnTo>
                  <a:pt x="177515" y="173535"/>
                </a:lnTo>
                <a:lnTo>
                  <a:pt x="176328" y="181943"/>
                </a:lnTo>
                <a:lnTo>
                  <a:pt x="174955" y="190130"/>
                </a:lnTo>
                <a:lnTo>
                  <a:pt x="120497" y="190130"/>
                </a:lnTo>
                <a:lnTo>
                  <a:pt x="120497" y="349858"/>
                </a:lnTo>
                <a:lnTo>
                  <a:pt x="138645" y="349858"/>
                </a:lnTo>
                <a:lnTo>
                  <a:pt x="138645" y="208364"/>
                </a:lnTo>
                <a:lnTo>
                  <a:pt x="189604" y="208364"/>
                </a:lnTo>
                <a:lnTo>
                  <a:pt x="196313" y="169373"/>
                </a:lnTo>
                <a:lnTo>
                  <a:pt x="199046" y="145794"/>
                </a:lnTo>
                <a:lnTo>
                  <a:pt x="199104" y="145299"/>
                </a:lnTo>
                <a:close/>
              </a:path>
              <a:path w="233679" h="368300">
                <a:moveTo>
                  <a:pt x="63800" y="190130"/>
                </a:moveTo>
                <a:lnTo>
                  <a:pt x="42583" y="190130"/>
                </a:lnTo>
                <a:lnTo>
                  <a:pt x="25349" y="190422"/>
                </a:lnTo>
                <a:lnTo>
                  <a:pt x="72885" y="190422"/>
                </a:lnTo>
                <a:lnTo>
                  <a:pt x="63800" y="190130"/>
                </a:lnTo>
                <a:close/>
              </a:path>
              <a:path w="233679" h="368300">
                <a:moveTo>
                  <a:pt x="159471" y="58462"/>
                </a:moveTo>
                <a:lnTo>
                  <a:pt x="123186" y="77570"/>
                </a:lnTo>
                <a:lnTo>
                  <a:pt x="119999" y="99565"/>
                </a:lnTo>
                <a:lnTo>
                  <a:pt x="120476" y="110323"/>
                </a:lnTo>
                <a:lnTo>
                  <a:pt x="120522" y="111377"/>
                </a:lnTo>
                <a:lnTo>
                  <a:pt x="121475" y="127747"/>
                </a:lnTo>
                <a:lnTo>
                  <a:pt x="119439" y="145006"/>
                </a:lnTo>
                <a:lnTo>
                  <a:pt x="119405" y="145299"/>
                </a:lnTo>
                <a:lnTo>
                  <a:pt x="137172" y="145794"/>
                </a:lnTo>
                <a:lnTo>
                  <a:pt x="184124" y="145794"/>
                </a:lnTo>
                <a:lnTo>
                  <a:pt x="168029" y="145299"/>
                </a:lnTo>
                <a:lnTo>
                  <a:pt x="199104" y="145299"/>
                </a:lnTo>
                <a:lnTo>
                  <a:pt x="201282" y="129322"/>
                </a:lnTo>
                <a:lnTo>
                  <a:pt x="191985" y="128344"/>
                </a:lnTo>
                <a:lnTo>
                  <a:pt x="184203" y="127747"/>
                </a:lnTo>
                <a:lnTo>
                  <a:pt x="139202" y="127747"/>
                </a:lnTo>
                <a:lnTo>
                  <a:pt x="139293" y="121715"/>
                </a:lnTo>
                <a:lnTo>
                  <a:pt x="138694" y="111377"/>
                </a:lnTo>
                <a:lnTo>
                  <a:pt x="138183" y="101227"/>
                </a:lnTo>
                <a:lnTo>
                  <a:pt x="138271" y="92933"/>
                </a:lnTo>
                <a:lnTo>
                  <a:pt x="139426" y="85988"/>
                </a:lnTo>
                <a:lnTo>
                  <a:pt x="142176" y="80935"/>
                </a:lnTo>
                <a:lnTo>
                  <a:pt x="146850" y="78102"/>
                </a:lnTo>
                <a:lnTo>
                  <a:pt x="152945" y="76909"/>
                </a:lnTo>
                <a:lnTo>
                  <a:pt x="150483" y="76909"/>
                </a:lnTo>
                <a:lnTo>
                  <a:pt x="161323" y="76599"/>
                </a:lnTo>
                <a:lnTo>
                  <a:pt x="196211" y="76599"/>
                </a:lnTo>
                <a:lnTo>
                  <a:pt x="200888" y="76173"/>
                </a:lnTo>
                <a:lnTo>
                  <a:pt x="201764" y="68883"/>
                </a:lnTo>
                <a:lnTo>
                  <a:pt x="202493" y="60376"/>
                </a:lnTo>
                <a:lnTo>
                  <a:pt x="202533" y="59229"/>
                </a:lnTo>
                <a:lnTo>
                  <a:pt x="181065" y="59229"/>
                </a:lnTo>
                <a:lnTo>
                  <a:pt x="171107" y="58786"/>
                </a:lnTo>
                <a:lnTo>
                  <a:pt x="159471" y="58462"/>
                </a:lnTo>
                <a:close/>
              </a:path>
              <a:path w="233679" h="368300">
                <a:moveTo>
                  <a:pt x="233168" y="145299"/>
                </a:moveTo>
                <a:lnTo>
                  <a:pt x="199104" y="145299"/>
                </a:lnTo>
                <a:lnTo>
                  <a:pt x="199046" y="145794"/>
                </a:lnTo>
                <a:lnTo>
                  <a:pt x="77577" y="145794"/>
                </a:lnTo>
                <a:lnTo>
                  <a:pt x="233168" y="145299"/>
                </a:lnTo>
                <a:close/>
              </a:path>
              <a:path w="233679" h="368300">
                <a:moveTo>
                  <a:pt x="196211" y="76599"/>
                </a:moveTo>
                <a:lnTo>
                  <a:pt x="161323" y="76599"/>
                </a:lnTo>
                <a:lnTo>
                  <a:pt x="185559" y="77570"/>
                </a:lnTo>
                <a:lnTo>
                  <a:pt x="196211" y="76599"/>
                </a:lnTo>
                <a:close/>
              </a:path>
              <a:path w="233679" h="368300">
                <a:moveTo>
                  <a:pt x="202491" y="18184"/>
                </a:moveTo>
                <a:lnTo>
                  <a:pt x="160500" y="18184"/>
                </a:lnTo>
                <a:lnTo>
                  <a:pt x="184442" y="19988"/>
                </a:lnTo>
                <a:lnTo>
                  <a:pt x="184540" y="31872"/>
                </a:lnTo>
                <a:lnTo>
                  <a:pt x="184662" y="40378"/>
                </a:lnTo>
                <a:lnTo>
                  <a:pt x="184695" y="42400"/>
                </a:lnTo>
                <a:lnTo>
                  <a:pt x="184813" y="51538"/>
                </a:lnTo>
                <a:lnTo>
                  <a:pt x="184440" y="58462"/>
                </a:lnTo>
                <a:lnTo>
                  <a:pt x="184399" y="59229"/>
                </a:lnTo>
                <a:lnTo>
                  <a:pt x="202533" y="59229"/>
                </a:lnTo>
                <a:lnTo>
                  <a:pt x="202796" y="51538"/>
                </a:lnTo>
                <a:lnTo>
                  <a:pt x="202678" y="31872"/>
                </a:lnTo>
                <a:lnTo>
                  <a:pt x="202571" y="25347"/>
                </a:lnTo>
                <a:lnTo>
                  <a:pt x="202491" y="181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04280" y="9849077"/>
            <a:ext cx="367030" cy="360045"/>
            <a:chOff x="6704280" y="9849077"/>
            <a:chExt cx="367030" cy="360045"/>
          </a:xfrm>
        </p:grpSpPr>
        <p:sp>
          <p:nvSpPr>
            <p:cNvPr id="6" name="object 6"/>
            <p:cNvSpPr/>
            <p:nvPr/>
          </p:nvSpPr>
          <p:spPr>
            <a:xfrm>
              <a:off x="6704280" y="9849077"/>
              <a:ext cx="367030" cy="360045"/>
            </a:xfrm>
            <a:custGeom>
              <a:avLst/>
              <a:gdLst/>
              <a:ahLst/>
              <a:cxnLst/>
              <a:rect l="l" t="t" r="r" b="b"/>
              <a:pathLst>
                <a:path w="367029" h="360045">
                  <a:moveTo>
                    <a:pt x="266586" y="359472"/>
                  </a:moveTo>
                  <a:lnTo>
                    <a:pt x="100051" y="359472"/>
                  </a:lnTo>
                  <a:lnTo>
                    <a:pt x="61148" y="351751"/>
                  </a:lnTo>
                  <a:lnTo>
                    <a:pt x="29341" y="330708"/>
                  </a:lnTo>
                  <a:lnTo>
                    <a:pt x="7876" y="299523"/>
                  </a:lnTo>
                  <a:lnTo>
                    <a:pt x="0" y="261376"/>
                  </a:lnTo>
                  <a:lnTo>
                    <a:pt x="0" y="98095"/>
                  </a:lnTo>
                  <a:lnTo>
                    <a:pt x="7876" y="59948"/>
                  </a:lnTo>
                  <a:lnTo>
                    <a:pt x="29341" y="28763"/>
                  </a:lnTo>
                  <a:lnTo>
                    <a:pt x="61148" y="7720"/>
                  </a:lnTo>
                  <a:lnTo>
                    <a:pt x="100051" y="0"/>
                  </a:lnTo>
                  <a:lnTo>
                    <a:pt x="266586" y="0"/>
                  </a:lnTo>
                  <a:lnTo>
                    <a:pt x="305494" y="7720"/>
                  </a:lnTo>
                  <a:lnTo>
                    <a:pt x="326981" y="21937"/>
                  </a:lnTo>
                  <a:lnTo>
                    <a:pt x="100051" y="21937"/>
                  </a:lnTo>
                  <a:lnTo>
                    <a:pt x="69843" y="27931"/>
                  </a:lnTo>
                  <a:lnTo>
                    <a:pt x="45150" y="44267"/>
                  </a:lnTo>
                  <a:lnTo>
                    <a:pt x="28487" y="68478"/>
                  </a:lnTo>
                  <a:lnTo>
                    <a:pt x="22374" y="98095"/>
                  </a:lnTo>
                  <a:lnTo>
                    <a:pt x="22374" y="261376"/>
                  </a:lnTo>
                  <a:lnTo>
                    <a:pt x="28487" y="290993"/>
                  </a:lnTo>
                  <a:lnTo>
                    <a:pt x="45150" y="315204"/>
                  </a:lnTo>
                  <a:lnTo>
                    <a:pt x="69843" y="331541"/>
                  </a:lnTo>
                  <a:lnTo>
                    <a:pt x="100051" y="337535"/>
                  </a:lnTo>
                  <a:lnTo>
                    <a:pt x="326981" y="337535"/>
                  </a:lnTo>
                  <a:lnTo>
                    <a:pt x="305494" y="351751"/>
                  </a:lnTo>
                  <a:lnTo>
                    <a:pt x="266586" y="359472"/>
                  </a:lnTo>
                  <a:close/>
                </a:path>
                <a:path w="367029" h="360045">
                  <a:moveTo>
                    <a:pt x="326981" y="337535"/>
                  </a:moveTo>
                  <a:lnTo>
                    <a:pt x="266586" y="337535"/>
                  </a:lnTo>
                  <a:lnTo>
                    <a:pt x="296794" y="331541"/>
                  </a:lnTo>
                  <a:lnTo>
                    <a:pt x="321487" y="315204"/>
                  </a:lnTo>
                  <a:lnTo>
                    <a:pt x="338150" y="290993"/>
                  </a:lnTo>
                  <a:lnTo>
                    <a:pt x="344263" y="261376"/>
                  </a:lnTo>
                  <a:lnTo>
                    <a:pt x="344263" y="98095"/>
                  </a:lnTo>
                  <a:lnTo>
                    <a:pt x="338150" y="68478"/>
                  </a:lnTo>
                  <a:lnTo>
                    <a:pt x="321487" y="44267"/>
                  </a:lnTo>
                  <a:lnTo>
                    <a:pt x="296794" y="27931"/>
                  </a:lnTo>
                  <a:lnTo>
                    <a:pt x="266586" y="21937"/>
                  </a:lnTo>
                  <a:lnTo>
                    <a:pt x="326981" y="21937"/>
                  </a:lnTo>
                  <a:lnTo>
                    <a:pt x="337300" y="28763"/>
                  </a:lnTo>
                  <a:lnTo>
                    <a:pt x="358763" y="59948"/>
                  </a:lnTo>
                  <a:lnTo>
                    <a:pt x="366637" y="98095"/>
                  </a:lnTo>
                  <a:lnTo>
                    <a:pt x="366637" y="261376"/>
                  </a:lnTo>
                  <a:lnTo>
                    <a:pt x="358763" y="299523"/>
                  </a:lnTo>
                  <a:lnTo>
                    <a:pt x="337300" y="330708"/>
                  </a:lnTo>
                  <a:lnTo>
                    <a:pt x="326981" y="337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3767" y="9908781"/>
              <a:ext cx="218736" cy="21203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265912" y="10279420"/>
            <a:ext cx="960119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i="1" dirty="0">
                <a:solidFill>
                  <a:srgbClr val="FFFFFF"/>
                </a:solidFill>
                <a:latin typeface="KBH Bold" panose="00000800000000000000" pitchFamily="2" charset="0"/>
                <a:cs typeface="Trebuchet MS"/>
              </a:rPr>
              <a:t>@FERIECAMP</a:t>
            </a:r>
            <a:endParaRPr sz="1000" dirty="0">
              <a:latin typeface="KBH Bold" panose="00000800000000000000" pitchFamily="2" charset="0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8898" y="2312815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74186" y="457212"/>
            <a:ext cx="424815" cy="518159"/>
          </a:xfrm>
          <a:custGeom>
            <a:avLst/>
            <a:gdLst/>
            <a:ahLst/>
            <a:cxnLst/>
            <a:rect l="l" t="t" r="r" b="b"/>
            <a:pathLst>
              <a:path w="424814" h="518159">
                <a:moveTo>
                  <a:pt x="424561" y="0"/>
                </a:moveTo>
                <a:lnTo>
                  <a:pt x="0" y="0"/>
                </a:lnTo>
                <a:lnTo>
                  <a:pt x="0" y="133350"/>
                </a:lnTo>
                <a:lnTo>
                  <a:pt x="0" y="189230"/>
                </a:lnTo>
                <a:lnTo>
                  <a:pt x="0" y="322580"/>
                </a:lnTo>
                <a:lnTo>
                  <a:pt x="0" y="384810"/>
                </a:lnTo>
                <a:lnTo>
                  <a:pt x="0" y="518160"/>
                </a:lnTo>
                <a:lnTo>
                  <a:pt x="424561" y="518160"/>
                </a:lnTo>
                <a:lnTo>
                  <a:pt x="424561" y="384810"/>
                </a:lnTo>
                <a:lnTo>
                  <a:pt x="161251" y="384810"/>
                </a:lnTo>
                <a:lnTo>
                  <a:pt x="161251" y="322580"/>
                </a:lnTo>
                <a:lnTo>
                  <a:pt x="380187" y="322580"/>
                </a:lnTo>
                <a:lnTo>
                  <a:pt x="380187" y="189230"/>
                </a:lnTo>
                <a:lnTo>
                  <a:pt x="161251" y="189230"/>
                </a:lnTo>
                <a:lnTo>
                  <a:pt x="161251" y="133350"/>
                </a:lnTo>
                <a:lnTo>
                  <a:pt x="424561" y="133350"/>
                </a:lnTo>
                <a:lnTo>
                  <a:pt x="424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8443" y="457202"/>
            <a:ext cx="501650" cy="518159"/>
          </a:xfrm>
          <a:custGeom>
            <a:avLst/>
            <a:gdLst/>
            <a:ahLst/>
            <a:cxnLst/>
            <a:rect l="l" t="t" r="r" b="b"/>
            <a:pathLst>
              <a:path w="501650" h="518159">
                <a:moveTo>
                  <a:pt x="265531" y="0"/>
                </a:moveTo>
                <a:lnTo>
                  <a:pt x="0" y="0"/>
                </a:lnTo>
                <a:lnTo>
                  <a:pt x="0" y="517753"/>
                </a:lnTo>
                <a:lnTo>
                  <a:pt x="161251" y="517753"/>
                </a:lnTo>
                <a:lnTo>
                  <a:pt x="161251" y="362432"/>
                </a:lnTo>
                <a:lnTo>
                  <a:pt x="383544" y="362432"/>
                </a:lnTo>
                <a:lnTo>
                  <a:pt x="366128" y="339496"/>
                </a:lnTo>
                <a:lnTo>
                  <a:pt x="389493" y="326070"/>
                </a:lnTo>
                <a:lnTo>
                  <a:pt x="410040" y="310195"/>
                </a:lnTo>
                <a:lnTo>
                  <a:pt x="427769" y="291870"/>
                </a:lnTo>
                <a:lnTo>
                  <a:pt x="442683" y="271094"/>
                </a:lnTo>
                <a:lnTo>
                  <a:pt x="454494" y="248505"/>
                </a:lnTo>
                <a:lnTo>
                  <a:pt x="458693" y="236689"/>
                </a:lnTo>
                <a:lnTo>
                  <a:pt x="161251" y="236689"/>
                </a:lnTo>
                <a:lnTo>
                  <a:pt x="161251" y="133134"/>
                </a:lnTo>
                <a:lnTo>
                  <a:pt x="465143" y="133134"/>
                </a:lnTo>
                <a:lnTo>
                  <a:pt x="463945" y="126757"/>
                </a:lnTo>
                <a:lnTo>
                  <a:pt x="446747" y="84683"/>
                </a:lnTo>
                <a:lnTo>
                  <a:pt x="418085" y="49376"/>
                </a:lnTo>
                <a:lnTo>
                  <a:pt x="377964" y="22555"/>
                </a:lnTo>
                <a:lnTo>
                  <a:pt x="326924" y="5638"/>
                </a:lnTo>
                <a:lnTo>
                  <a:pt x="297524" y="1409"/>
                </a:lnTo>
                <a:lnTo>
                  <a:pt x="265531" y="0"/>
                </a:lnTo>
                <a:close/>
              </a:path>
              <a:path w="501650" h="518159">
                <a:moveTo>
                  <a:pt x="383544" y="362432"/>
                </a:moveTo>
                <a:lnTo>
                  <a:pt x="200444" y="362432"/>
                </a:lnTo>
                <a:lnTo>
                  <a:pt x="312877" y="517753"/>
                </a:lnTo>
                <a:lnTo>
                  <a:pt x="501484" y="517753"/>
                </a:lnTo>
                <a:lnTo>
                  <a:pt x="383544" y="362432"/>
                </a:lnTo>
                <a:close/>
              </a:path>
              <a:path w="501650" h="518159">
                <a:moveTo>
                  <a:pt x="465143" y="133134"/>
                </a:moveTo>
                <a:lnTo>
                  <a:pt x="249999" y="133134"/>
                </a:lnTo>
                <a:lnTo>
                  <a:pt x="263547" y="133943"/>
                </a:lnTo>
                <a:lnTo>
                  <a:pt x="275332" y="136372"/>
                </a:lnTo>
                <a:lnTo>
                  <a:pt x="304734" y="161707"/>
                </a:lnTo>
                <a:lnTo>
                  <a:pt x="308432" y="182689"/>
                </a:lnTo>
                <a:lnTo>
                  <a:pt x="307484" y="194290"/>
                </a:lnTo>
                <a:lnTo>
                  <a:pt x="284971" y="228369"/>
                </a:lnTo>
                <a:lnTo>
                  <a:pt x="251485" y="236689"/>
                </a:lnTo>
                <a:lnTo>
                  <a:pt x="458693" y="236689"/>
                </a:lnTo>
                <a:lnTo>
                  <a:pt x="462932" y="224763"/>
                </a:lnTo>
                <a:lnTo>
                  <a:pt x="467995" y="199865"/>
                </a:lnTo>
                <a:lnTo>
                  <a:pt x="469684" y="173812"/>
                </a:lnTo>
                <a:lnTo>
                  <a:pt x="468248" y="149661"/>
                </a:lnTo>
                <a:lnTo>
                  <a:pt x="465143" y="133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323029" y="457200"/>
            <a:ext cx="164465" cy="518159"/>
          </a:xfrm>
          <a:custGeom>
            <a:avLst/>
            <a:gdLst/>
            <a:ahLst/>
            <a:cxnLst/>
            <a:rect l="l" t="t" r="r" b="b"/>
            <a:pathLst>
              <a:path w="164464" h="518159">
                <a:moveTo>
                  <a:pt x="164198" y="0"/>
                </a:moveTo>
                <a:lnTo>
                  <a:pt x="0" y="0"/>
                </a:lnTo>
                <a:lnTo>
                  <a:pt x="0" y="517753"/>
                </a:lnTo>
                <a:lnTo>
                  <a:pt x="164198" y="517753"/>
                </a:lnTo>
                <a:lnTo>
                  <a:pt x="1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1906" y="457212"/>
            <a:ext cx="424815" cy="518159"/>
          </a:xfrm>
          <a:custGeom>
            <a:avLst/>
            <a:gdLst/>
            <a:ahLst/>
            <a:cxnLst/>
            <a:rect l="l" t="t" r="r" b="b"/>
            <a:pathLst>
              <a:path w="424814" h="518159">
                <a:moveTo>
                  <a:pt x="424561" y="0"/>
                </a:moveTo>
                <a:lnTo>
                  <a:pt x="0" y="0"/>
                </a:lnTo>
                <a:lnTo>
                  <a:pt x="0" y="133350"/>
                </a:lnTo>
                <a:lnTo>
                  <a:pt x="0" y="189230"/>
                </a:lnTo>
                <a:lnTo>
                  <a:pt x="0" y="322580"/>
                </a:lnTo>
                <a:lnTo>
                  <a:pt x="0" y="384810"/>
                </a:lnTo>
                <a:lnTo>
                  <a:pt x="0" y="518160"/>
                </a:lnTo>
                <a:lnTo>
                  <a:pt x="424561" y="518160"/>
                </a:lnTo>
                <a:lnTo>
                  <a:pt x="424561" y="384810"/>
                </a:lnTo>
                <a:lnTo>
                  <a:pt x="161251" y="384810"/>
                </a:lnTo>
                <a:lnTo>
                  <a:pt x="161251" y="322580"/>
                </a:lnTo>
                <a:lnTo>
                  <a:pt x="380187" y="322580"/>
                </a:lnTo>
                <a:lnTo>
                  <a:pt x="380187" y="189230"/>
                </a:lnTo>
                <a:lnTo>
                  <a:pt x="161251" y="189230"/>
                </a:lnTo>
                <a:lnTo>
                  <a:pt x="161251" y="133350"/>
                </a:lnTo>
                <a:lnTo>
                  <a:pt x="424561" y="133350"/>
                </a:lnTo>
                <a:lnTo>
                  <a:pt x="424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98673" y="457212"/>
            <a:ext cx="2442210" cy="1217295"/>
          </a:xfrm>
          <a:custGeom>
            <a:avLst/>
            <a:gdLst/>
            <a:ahLst/>
            <a:cxnLst/>
            <a:rect l="l" t="t" r="r" b="b"/>
            <a:pathLst>
              <a:path w="2442210" h="1217295">
                <a:moveTo>
                  <a:pt x="510438" y="0"/>
                </a:moveTo>
                <a:lnTo>
                  <a:pt x="85877" y="0"/>
                </a:lnTo>
                <a:lnTo>
                  <a:pt x="85877" y="133350"/>
                </a:lnTo>
                <a:lnTo>
                  <a:pt x="85877" y="191770"/>
                </a:lnTo>
                <a:lnTo>
                  <a:pt x="85877" y="325120"/>
                </a:lnTo>
                <a:lnTo>
                  <a:pt x="85877" y="518160"/>
                </a:lnTo>
                <a:lnTo>
                  <a:pt x="247129" y="518160"/>
                </a:lnTo>
                <a:lnTo>
                  <a:pt x="247129" y="325120"/>
                </a:lnTo>
                <a:lnTo>
                  <a:pt x="466064" y="325120"/>
                </a:lnTo>
                <a:lnTo>
                  <a:pt x="466064" y="191770"/>
                </a:lnTo>
                <a:lnTo>
                  <a:pt x="247129" y="191770"/>
                </a:lnTo>
                <a:lnTo>
                  <a:pt x="247129" y="133350"/>
                </a:lnTo>
                <a:lnTo>
                  <a:pt x="510438" y="133350"/>
                </a:lnTo>
                <a:lnTo>
                  <a:pt x="510438" y="0"/>
                </a:lnTo>
                <a:close/>
              </a:path>
              <a:path w="2442210" h="1217295">
                <a:moveTo>
                  <a:pt x="517029" y="1096924"/>
                </a:moveTo>
                <a:lnTo>
                  <a:pt x="375018" y="1009650"/>
                </a:lnTo>
                <a:lnTo>
                  <a:pt x="366674" y="1020521"/>
                </a:lnTo>
                <a:lnTo>
                  <a:pt x="357174" y="1030173"/>
                </a:lnTo>
                <a:lnTo>
                  <a:pt x="322059" y="1051712"/>
                </a:lnTo>
                <a:lnTo>
                  <a:pt x="281076" y="1059205"/>
                </a:lnTo>
                <a:lnTo>
                  <a:pt x="266192" y="1058240"/>
                </a:lnTo>
                <a:lnTo>
                  <a:pt x="224853" y="1043673"/>
                </a:lnTo>
                <a:lnTo>
                  <a:pt x="191846" y="1014349"/>
                </a:lnTo>
                <a:lnTo>
                  <a:pt x="171792" y="974420"/>
                </a:lnTo>
                <a:lnTo>
                  <a:pt x="167906" y="944549"/>
                </a:lnTo>
                <a:lnTo>
                  <a:pt x="168884" y="929335"/>
                </a:lnTo>
                <a:lnTo>
                  <a:pt x="183438" y="887234"/>
                </a:lnTo>
                <a:lnTo>
                  <a:pt x="212559" y="853884"/>
                </a:lnTo>
                <a:lnTo>
                  <a:pt x="251853" y="833793"/>
                </a:lnTo>
                <a:lnTo>
                  <a:pt x="281076" y="829906"/>
                </a:lnTo>
                <a:lnTo>
                  <a:pt x="294919" y="830745"/>
                </a:lnTo>
                <a:lnTo>
                  <a:pt x="333959" y="843229"/>
                </a:lnTo>
                <a:lnTo>
                  <a:pt x="365925" y="868197"/>
                </a:lnTo>
                <a:lnTo>
                  <a:pt x="374269" y="878725"/>
                </a:lnTo>
                <a:lnTo>
                  <a:pt x="503707" y="773696"/>
                </a:lnTo>
                <a:lnTo>
                  <a:pt x="459701" y="730986"/>
                </a:lnTo>
                <a:lnTo>
                  <a:pt x="406069" y="698995"/>
                </a:lnTo>
                <a:lnTo>
                  <a:pt x="345605" y="679030"/>
                </a:lnTo>
                <a:lnTo>
                  <a:pt x="281076" y="672363"/>
                </a:lnTo>
                <a:lnTo>
                  <a:pt x="243725" y="674547"/>
                </a:lnTo>
                <a:lnTo>
                  <a:pt x="173456" y="691921"/>
                </a:lnTo>
                <a:lnTo>
                  <a:pt x="110007" y="726224"/>
                </a:lnTo>
                <a:lnTo>
                  <a:pt x="58788" y="774674"/>
                </a:lnTo>
                <a:lnTo>
                  <a:pt x="21424" y="836104"/>
                </a:lnTo>
                <a:lnTo>
                  <a:pt x="2387" y="906373"/>
                </a:lnTo>
                <a:lnTo>
                  <a:pt x="0" y="944549"/>
                </a:lnTo>
                <a:lnTo>
                  <a:pt x="2387" y="982751"/>
                </a:lnTo>
                <a:lnTo>
                  <a:pt x="21424" y="1053020"/>
                </a:lnTo>
                <a:lnTo>
                  <a:pt x="58788" y="1114450"/>
                </a:lnTo>
                <a:lnTo>
                  <a:pt x="110007" y="1162900"/>
                </a:lnTo>
                <a:lnTo>
                  <a:pt x="173456" y="1197203"/>
                </a:lnTo>
                <a:lnTo>
                  <a:pt x="243725" y="1214577"/>
                </a:lnTo>
                <a:lnTo>
                  <a:pt x="281076" y="1216748"/>
                </a:lnTo>
                <a:lnTo>
                  <a:pt x="316699" y="1214767"/>
                </a:lnTo>
                <a:lnTo>
                  <a:pt x="384187" y="1198854"/>
                </a:lnTo>
                <a:lnTo>
                  <a:pt x="445808" y="1167536"/>
                </a:lnTo>
                <a:lnTo>
                  <a:pt x="496290" y="1123518"/>
                </a:lnTo>
                <a:lnTo>
                  <a:pt x="517029" y="1096924"/>
                </a:lnTo>
                <a:close/>
              </a:path>
              <a:path w="2442210" h="1217295">
                <a:moveTo>
                  <a:pt x="1161275" y="1203439"/>
                </a:moveTo>
                <a:lnTo>
                  <a:pt x="1124077" y="1122083"/>
                </a:lnTo>
                <a:lnTo>
                  <a:pt x="1063205" y="988936"/>
                </a:lnTo>
                <a:lnTo>
                  <a:pt x="1002347" y="855802"/>
                </a:lnTo>
                <a:lnTo>
                  <a:pt x="924585" y="685685"/>
                </a:lnTo>
                <a:lnTo>
                  <a:pt x="896480" y="685685"/>
                </a:lnTo>
                <a:lnTo>
                  <a:pt x="896480" y="988936"/>
                </a:lnTo>
                <a:lnTo>
                  <a:pt x="778878" y="988936"/>
                </a:lnTo>
                <a:lnTo>
                  <a:pt x="838047" y="855802"/>
                </a:lnTo>
                <a:lnTo>
                  <a:pt x="896480" y="988936"/>
                </a:lnTo>
                <a:lnTo>
                  <a:pt x="896480" y="685685"/>
                </a:lnTo>
                <a:lnTo>
                  <a:pt x="755942" y="685685"/>
                </a:lnTo>
                <a:lnTo>
                  <a:pt x="519252" y="1203439"/>
                </a:lnTo>
                <a:lnTo>
                  <a:pt x="684187" y="1203439"/>
                </a:lnTo>
                <a:lnTo>
                  <a:pt x="720432" y="1122083"/>
                </a:lnTo>
                <a:lnTo>
                  <a:pt x="955649" y="1122083"/>
                </a:lnTo>
                <a:lnTo>
                  <a:pt x="991158" y="1203439"/>
                </a:lnTo>
                <a:lnTo>
                  <a:pt x="1161275" y="1203439"/>
                </a:lnTo>
                <a:close/>
              </a:path>
              <a:path w="2442210" h="1217295">
                <a:moveTo>
                  <a:pt x="1906841" y="1203439"/>
                </a:moveTo>
                <a:lnTo>
                  <a:pt x="1810689" y="685685"/>
                </a:lnTo>
                <a:lnTo>
                  <a:pt x="1653146" y="685685"/>
                </a:lnTo>
                <a:lnTo>
                  <a:pt x="1544408" y="945311"/>
                </a:lnTo>
                <a:lnTo>
                  <a:pt x="1430502" y="685685"/>
                </a:lnTo>
                <a:lnTo>
                  <a:pt x="1270736" y="685685"/>
                </a:lnTo>
                <a:lnTo>
                  <a:pt x="1181976" y="1203439"/>
                </a:lnTo>
                <a:lnTo>
                  <a:pt x="1343228" y="1203439"/>
                </a:lnTo>
                <a:lnTo>
                  <a:pt x="1382420" y="920902"/>
                </a:lnTo>
                <a:lnTo>
                  <a:pt x="1495590" y="1203439"/>
                </a:lnTo>
                <a:lnTo>
                  <a:pt x="1593227" y="1203439"/>
                </a:lnTo>
                <a:lnTo>
                  <a:pt x="1706397" y="920902"/>
                </a:lnTo>
                <a:lnTo>
                  <a:pt x="1745602" y="1203439"/>
                </a:lnTo>
                <a:lnTo>
                  <a:pt x="1906841" y="1203439"/>
                </a:lnTo>
                <a:close/>
              </a:path>
              <a:path w="2442210" h="1217295">
                <a:moveTo>
                  <a:pt x="2441613" y="866165"/>
                </a:moveTo>
                <a:lnTo>
                  <a:pt x="2438311" y="827151"/>
                </a:lnTo>
                <a:lnTo>
                  <a:pt x="2428024" y="790435"/>
                </a:lnTo>
                <a:lnTo>
                  <a:pt x="2387244" y="733399"/>
                </a:lnTo>
                <a:lnTo>
                  <a:pt x="2318905" y="697611"/>
                </a:lnTo>
                <a:lnTo>
                  <a:pt x="2275929" y="689013"/>
                </a:lnTo>
                <a:lnTo>
                  <a:pt x="2275929" y="874293"/>
                </a:lnTo>
                <a:lnTo>
                  <a:pt x="2274544" y="888898"/>
                </a:lnTo>
                <a:lnTo>
                  <a:pt x="2253729" y="921639"/>
                </a:lnTo>
                <a:lnTo>
                  <a:pt x="2228037" y="933907"/>
                </a:lnTo>
                <a:lnTo>
                  <a:pt x="2227884" y="933907"/>
                </a:lnTo>
                <a:lnTo>
                  <a:pt x="2212962" y="936891"/>
                </a:lnTo>
                <a:lnTo>
                  <a:pt x="2196046" y="937907"/>
                </a:lnTo>
                <a:lnTo>
                  <a:pt x="2189137" y="937742"/>
                </a:lnTo>
                <a:lnTo>
                  <a:pt x="2181707" y="937260"/>
                </a:lnTo>
                <a:lnTo>
                  <a:pt x="2140737" y="930402"/>
                </a:lnTo>
                <a:lnTo>
                  <a:pt x="2133181" y="928293"/>
                </a:lnTo>
                <a:lnTo>
                  <a:pt x="2133181" y="818819"/>
                </a:lnTo>
                <a:lnTo>
                  <a:pt x="2210092" y="818819"/>
                </a:lnTo>
                <a:lnTo>
                  <a:pt x="2225065" y="819746"/>
                </a:lnTo>
                <a:lnTo>
                  <a:pt x="2266353" y="841705"/>
                </a:lnTo>
                <a:lnTo>
                  <a:pt x="2275929" y="874293"/>
                </a:lnTo>
                <a:lnTo>
                  <a:pt x="2275929" y="689013"/>
                </a:lnTo>
                <a:lnTo>
                  <a:pt x="2274278" y="688670"/>
                </a:lnTo>
                <a:lnTo>
                  <a:pt x="2222665" y="685685"/>
                </a:lnTo>
                <a:lnTo>
                  <a:pt x="1971929" y="685685"/>
                </a:lnTo>
                <a:lnTo>
                  <a:pt x="1971929" y="1203439"/>
                </a:lnTo>
                <a:lnTo>
                  <a:pt x="2133181" y="1203439"/>
                </a:lnTo>
                <a:lnTo>
                  <a:pt x="2133181" y="1055522"/>
                </a:lnTo>
                <a:lnTo>
                  <a:pt x="2152078" y="1059726"/>
                </a:lnTo>
                <a:lnTo>
                  <a:pt x="2170341" y="1062723"/>
                </a:lnTo>
                <a:lnTo>
                  <a:pt x="2187943" y="1064539"/>
                </a:lnTo>
                <a:lnTo>
                  <a:pt x="2204910" y="1065136"/>
                </a:lnTo>
                <a:lnTo>
                  <a:pt x="2258580" y="1061834"/>
                </a:lnTo>
                <a:lnTo>
                  <a:pt x="2288540" y="1055522"/>
                </a:lnTo>
                <a:lnTo>
                  <a:pt x="2305685" y="1051915"/>
                </a:lnTo>
                <a:lnTo>
                  <a:pt x="2346236" y="1035380"/>
                </a:lnTo>
                <a:lnTo>
                  <a:pt x="2380221" y="1012240"/>
                </a:lnTo>
                <a:lnTo>
                  <a:pt x="2407069" y="983284"/>
                </a:lnTo>
                <a:lnTo>
                  <a:pt x="2426258" y="949286"/>
                </a:lnTo>
                <a:lnTo>
                  <a:pt x="2429611" y="937907"/>
                </a:lnTo>
                <a:lnTo>
                  <a:pt x="2437777" y="910247"/>
                </a:lnTo>
                <a:lnTo>
                  <a:pt x="2441613" y="866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6074" y="1542539"/>
            <a:ext cx="1985645" cy="555625"/>
          </a:xfrm>
          <a:custGeom>
            <a:avLst/>
            <a:gdLst/>
            <a:ahLst/>
            <a:cxnLst/>
            <a:rect l="l" t="t" r="r" b="b"/>
            <a:pathLst>
              <a:path w="1985645" h="555625">
                <a:moveTo>
                  <a:pt x="1985136" y="0"/>
                </a:moveTo>
                <a:lnTo>
                  <a:pt x="58077" y="132473"/>
                </a:lnTo>
                <a:lnTo>
                  <a:pt x="0" y="555015"/>
                </a:lnTo>
                <a:lnTo>
                  <a:pt x="1927059" y="422541"/>
                </a:lnTo>
                <a:lnTo>
                  <a:pt x="1985136" y="0"/>
                </a:lnTo>
                <a:close/>
              </a:path>
            </a:pathLst>
          </a:custGeom>
          <a:solidFill>
            <a:srgbClr val="1314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6074" y="1541766"/>
            <a:ext cx="1985645" cy="555625"/>
          </a:xfrm>
          <a:custGeom>
            <a:avLst/>
            <a:gdLst/>
            <a:ahLst/>
            <a:cxnLst/>
            <a:rect l="l" t="t" r="r" b="b"/>
            <a:pathLst>
              <a:path w="1985645" h="555625">
                <a:moveTo>
                  <a:pt x="58077" y="132473"/>
                </a:moveTo>
                <a:lnTo>
                  <a:pt x="0" y="555015"/>
                </a:lnTo>
                <a:lnTo>
                  <a:pt x="1927059" y="422541"/>
                </a:lnTo>
                <a:lnTo>
                  <a:pt x="1985136" y="0"/>
                </a:lnTo>
                <a:lnTo>
                  <a:pt x="58077" y="132473"/>
                </a:lnTo>
                <a:close/>
              </a:path>
            </a:pathLst>
          </a:custGeom>
          <a:ln w="262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21333175">
            <a:off x="3525825" y="1743803"/>
            <a:ext cx="168614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5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SOMMERFERIEN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2365" y="3736606"/>
            <a:ext cx="4227830" cy="4461510"/>
          </a:xfrm>
          <a:custGeom>
            <a:avLst/>
            <a:gdLst/>
            <a:ahLst/>
            <a:cxnLst/>
            <a:rect l="l" t="t" r="r" b="b"/>
            <a:pathLst>
              <a:path w="4227830" h="4461509">
                <a:moveTo>
                  <a:pt x="4227627" y="4423168"/>
                </a:moveTo>
                <a:lnTo>
                  <a:pt x="0" y="4423168"/>
                </a:lnTo>
                <a:lnTo>
                  <a:pt x="0" y="4461268"/>
                </a:lnTo>
                <a:lnTo>
                  <a:pt x="4227627" y="4461268"/>
                </a:lnTo>
                <a:lnTo>
                  <a:pt x="4227627" y="4423168"/>
                </a:lnTo>
                <a:close/>
              </a:path>
              <a:path w="4227830" h="4461509">
                <a:moveTo>
                  <a:pt x="4227627" y="2921571"/>
                </a:moveTo>
                <a:lnTo>
                  <a:pt x="0" y="2921571"/>
                </a:lnTo>
                <a:lnTo>
                  <a:pt x="0" y="2959671"/>
                </a:lnTo>
                <a:lnTo>
                  <a:pt x="4227627" y="2959671"/>
                </a:lnTo>
                <a:lnTo>
                  <a:pt x="4227627" y="2921571"/>
                </a:lnTo>
                <a:close/>
              </a:path>
              <a:path w="4227830" h="4461509">
                <a:moveTo>
                  <a:pt x="4227627" y="1460792"/>
                </a:moveTo>
                <a:lnTo>
                  <a:pt x="0" y="1460792"/>
                </a:lnTo>
                <a:lnTo>
                  <a:pt x="0" y="1498892"/>
                </a:lnTo>
                <a:lnTo>
                  <a:pt x="4227627" y="1498892"/>
                </a:lnTo>
                <a:lnTo>
                  <a:pt x="4227627" y="1460792"/>
                </a:lnTo>
                <a:close/>
              </a:path>
              <a:path w="4227830" h="4461509">
                <a:moveTo>
                  <a:pt x="4227627" y="0"/>
                </a:moveTo>
                <a:lnTo>
                  <a:pt x="0" y="0"/>
                </a:lnTo>
                <a:lnTo>
                  <a:pt x="0" y="38100"/>
                </a:lnTo>
                <a:lnTo>
                  <a:pt x="4227627" y="38100"/>
                </a:lnTo>
                <a:lnTo>
                  <a:pt x="4227627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2375" y="9622631"/>
            <a:ext cx="4227830" cy="38100"/>
          </a:xfrm>
          <a:custGeom>
            <a:avLst/>
            <a:gdLst/>
            <a:ahLst/>
            <a:cxnLst/>
            <a:rect l="l" t="t" r="r" b="b"/>
            <a:pathLst>
              <a:path w="4227830" h="38100">
                <a:moveTo>
                  <a:pt x="4227629" y="0"/>
                </a:moveTo>
                <a:lnTo>
                  <a:pt x="0" y="0"/>
                </a:lnTo>
                <a:lnTo>
                  <a:pt x="0" y="38099"/>
                </a:lnTo>
                <a:lnTo>
                  <a:pt x="4227629" y="38099"/>
                </a:lnTo>
                <a:lnTo>
                  <a:pt x="4227629" y="0"/>
                </a:lnTo>
                <a:close/>
              </a:path>
            </a:pathLst>
          </a:custGeom>
          <a:solidFill>
            <a:srgbClr val="C84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63850" y="2905000"/>
            <a:ext cx="942975" cy="7284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13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MANDAG</a:t>
            </a:r>
            <a:endParaRPr sz="13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63850" y="4344744"/>
            <a:ext cx="916305" cy="77777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65"/>
              </a:spcBef>
            </a:pPr>
            <a:r>
              <a:rPr sz="13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TIRSDAG</a:t>
            </a:r>
            <a:endParaRPr sz="13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63850" y="5826578"/>
            <a:ext cx="916305" cy="7437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sz="13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ONSDAG</a:t>
            </a:r>
            <a:endParaRPr sz="13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3850" y="7328171"/>
            <a:ext cx="964565" cy="7284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lang="da-DK"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lang="da-DK" sz="13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TORSDAG</a:t>
            </a:r>
            <a:endParaRPr lang="da-DK" sz="13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63850" y="8791034"/>
            <a:ext cx="916305" cy="74379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100" b="1" dirty="0">
                <a:solidFill>
                  <a:srgbClr val="C84699"/>
                </a:solidFill>
                <a:latin typeface="KBH" panose="00000500000000000000" pitchFamily="2" charset="0"/>
                <a:cs typeface="Calibri"/>
              </a:rPr>
              <a:t>X/X</a:t>
            </a:r>
            <a:endParaRPr sz="3100" dirty="0">
              <a:latin typeface="KBH" panose="00000500000000000000" pitchFamily="2" charset="0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90"/>
              </a:spcBef>
            </a:pPr>
            <a:r>
              <a:rPr lang="en-US" sz="13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FREDAG</a:t>
            </a:r>
            <a:endParaRPr sz="13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17997" y="2350052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10:00-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12:00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9410" y="0"/>
            <a:ext cx="2061210" cy="1504315"/>
          </a:xfrm>
          <a:custGeom>
            <a:avLst/>
            <a:gdLst/>
            <a:ahLst/>
            <a:cxnLst/>
            <a:rect l="l" t="t" r="r" b="b"/>
            <a:pathLst>
              <a:path w="2061209" h="1504315">
                <a:moveTo>
                  <a:pt x="2060581" y="0"/>
                </a:moveTo>
                <a:lnTo>
                  <a:pt x="0" y="0"/>
                </a:lnTo>
                <a:lnTo>
                  <a:pt x="21636" y="21155"/>
                </a:lnTo>
                <a:lnTo>
                  <a:pt x="49107" y="51214"/>
                </a:lnTo>
                <a:lnTo>
                  <a:pt x="75241" y="83463"/>
                </a:lnTo>
                <a:lnTo>
                  <a:pt x="99856" y="118016"/>
                </a:lnTo>
                <a:lnTo>
                  <a:pt x="122767" y="154990"/>
                </a:lnTo>
                <a:lnTo>
                  <a:pt x="143790" y="194502"/>
                </a:lnTo>
                <a:lnTo>
                  <a:pt x="162741" y="236666"/>
                </a:lnTo>
                <a:lnTo>
                  <a:pt x="179436" y="281598"/>
                </a:lnTo>
                <a:lnTo>
                  <a:pt x="193691" y="329415"/>
                </a:lnTo>
                <a:lnTo>
                  <a:pt x="205322" y="380232"/>
                </a:lnTo>
                <a:lnTo>
                  <a:pt x="214145" y="434165"/>
                </a:lnTo>
                <a:lnTo>
                  <a:pt x="219977" y="491331"/>
                </a:lnTo>
                <a:lnTo>
                  <a:pt x="222632" y="551844"/>
                </a:lnTo>
                <a:lnTo>
                  <a:pt x="221928" y="615821"/>
                </a:lnTo>
                <a:lnTo>
                  <a:pt x="217680" y="683378"/>
                </a:lnTo>
                <a:lnTo>
                  <a:pt x="209703" y="754630"/>
                </a:lnTo>
                <a:lnTo>
                  <a:pt x="204294" y="801782"/>
                </a:lnTo>
                <a:lnTo>
                  <a:pt x="200849" y="849439"/>
                </a:lnTo>
                <a:lnTo>
                  <a:pt x="199537" y="897333"/>
                </a:lnTo>
                <a:lnTo>
                  <a:pt x="200527" y="945195"/>
                </a:lnTo>
                <a:lnTo>
                  <a:pt x="203986" y="992758"/>
                </a:lnTo>
                <a:lnTo>
                  <a:pt x="210083" y="1039754"/>
                </a:lnTo>
                <a:lnTo>
                  <a:pt x="218987" y="1085916"/>
                </a:lnTo>
                <a:lnTo>
                  <a:pt x="230866" y="1130974"/>
                </a:lnTo>
                <a:lnTo>
                  <a:pt x="245888" y="1174663"/>
                </a:lnTo>
                <a:lnTo>
                  <a:pt x="264222" y="1216713"/>
                </a:lnTo>
                <a:lnTo>
                  <a:pt x="286035" y="1256857"/>
                </a:lnTo>
                <a:lnTo>
                  <a:pt x="311498" y="1294827"/>
                </a:lnTo>
                <a:lnTo>
                  <a:pt x="340777" y="1330356"/>
                </a:lnTo>
                <a:lnTo>
                  <a:pt x="374041" y="1363176"/>
                </a:lnTo>
                <a:lnTo>
                  <a:pt x="411091" y="1393004"/>
                </a:lnTo>
                <a:lnTo>
                  <a:pt x="450546" y="1419025"/>
                </a:lnTo>
                <a:lnTo>
                  <a:pt x="492117" y="1441352"/>
                </a:lnTo>
                <a:lnTo>
                  <a:pt x="535516" y="1460099"/>
                </a:lnTo>
                <a:lnTo>
                  <a:pt x="580455" y="1475377"/>
                </a:lnTo>
                <a:lnTo>
                  <a:pt x="626644" y="1487299"/>
                </a:lnTo>
                <a:lnTo>
                  <a:pt x="673796" y="1495979"/>
                </a:lnTo>
                <a:lnTo>
                  <a:pt x="721621" y="1501528"/>
                </a:lnTo>
                <a:lnTo>
                  <a:pt x="769830" y="1504061"/>
                </a:lnTo>
                <a:lnTo>
                  <a:pt x="818136" y="1503689"/>
                </a:lnTo>
                <a:lnTo>
                  <a:pt x="866249" y="1500526"/>
                </a:lnTo>
                <a:lnTo>
                  <a:pt x="913880" y="1494684"/>
                </a:lnTo>
                <a:lnTo>
                  <a:pt x="965156" y="1485591"/>
                </a:lnTo>
                <a:lnTo>
                  <a:pt x="1015826" y="1474056"/>
                </a:lnTo>
                <a:lnTo>
                  <a:pt x="1065934" y="1460329"/>
                </a:lnTo>
                <a:lnTo>
                  <a:pt x="1115526" y="1444659"/>
                </a:lnTo>
                <a:lnTo>
                  <a:pt x="1164647" y="1427295"/>
                </a:lnTo>
                <a:lnTo>
                  <a:pt x="1213342" y="1408486"/>
                </a:lnTo>
                <a:lnTo>
                  <a:pt x="1261657" y="1388480"/>
                </a:lnTo>
                <a:lnTo>
                  <a:pt x="1309637" y="1367528"/>
                </a:lnTo>
                <a:lnTo>
                  <a:pt x="1357327" y="1345878"/>
                </a:lnTo>
                <a:lnTo>
                  <a:pt x="1733602" y="1168218"/>
                </a:lnTo>
                <a:lnTo>
                  <a:pt x="1763328" y="1155931"/>
                </a:lnTo>
                <a:lnTo>
                  <a:pt x="1837027" y="1135498"/>
                </a:lnTo>
                <a:lnTo>
                  <a:pt x="1879477" y="1128202"/>
                </a:lnTo>
                <a:lnTo>
                  <a:pt x="1924648" y="1123423"/>
                </a:lnTo>
                <a:lnTo>
                  <a:pt x="1971779" y="1121586"/>
                </a:lnTo>
                <a:lnTo>
                  <a:pt x="2060581" y="1121586"/>
                </a:lnTo>
                <a:lnTo>
                  <a:pt x="2060581" y="0"/>
                </a:lnTo>
                <a:close/>
              </a:path>
              <a:path w="2061209" h="1504315">
                <a:moveTo>
                  <a:pt x="2060581" y="1121586"/>
                </a:moveTo>
                <a:lnTo>
                  <a:pt x="1971779" y="1121586"/>
                </a:lnTo>
                <a:lnTo>
                  <a:pt x="2020109" y="1123117"/>
                </a:lnTo>
                <a:lnTo>
                  <a:pt x="2060581" y="1127536"/>
                </a:lnTo>
                <a:lnTo>
                  <a:pt x="2060581" y="1121586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68112" y="241300"/>
            <a:ext cx="1381760" cy="733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5600"/>
              </a:lnSpc>
              <a:spcBef>
                <a:spcPts val="100"/>
              </a:spcBef>
            </a:pPr>
            <a:r>
              <a:rPr sz="1500" b="1" i="1" dirty="0">
                <a:solidFill>
                  <a:srgbClr val="FFFFFF"/>
                </a:solidFill>
                <a:latin typeface="KBH bold italic" panose="00000800000000000000" pitchFamily="2" charset="0"/>
                <a:cs typeface="Calibri"/>
              </a:rPr>
              <a:t>GRATIS AKTIVITETER FOR PIGER</a:t>
            </a:r>
            <a:endParaRPr sz="1500" dirty="0">
              <a:latin typeface="KBH bold italic" panose="00000800000000000000" pitchFamily="2" charset="0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6679138"/>
            <a:ext cx="2191385" cy="2617470"/>
          </a:xfrm>
          <a:custGeom>
            <a:avLst/>
            <a:gdLst/>
            <a:ahLst/>
            <a:cxnLst/>
            <a:rect l="l" t="t" r="r" b="b"/>
            <a:pathLst>
              <a:path w="2191385" h="2617470">
                <a:moveTo>
                  <a:pt x="0" y="0"/>
                </a:moveTo>
                <a:lnTo>
                  <a:pt x="0" y="2617117"/>
                </a:lnTo>
                <a:lnTo>
                  <a:pt x="4051" y="2612374"/>
                </a:lnTo>
                <a:lnTo>
                  <a:pt x="40411" y="2575580"/>
                </a:lnTo>
                <a:lnTo>
                  <a:pt x="79632" y="2541781"/>
                </a:lnTo>
                <a:lnTo>
                  <a:pt x="121678" y="2511597"/>
                </a:lnTo>
                <a:lnTo>
                  <a:pt x="166509" y="2485644"/>
                </a:lnTo>
                <a:lnTo>
                  <a:pt x="214090" y="2464541"/>
                </a:lnTo>
                <a:lnTo>
                  <a:pt x="264381" y="2448905"/>
                </a:lnTo>
                <a:lnTo>
                  <a:pt x="317345" y="2439354"/>
                </a:lnTo>
                <a:lnTo>
                  <a:pt x="392842" y="2433501"/>
                </a:lnTo>
                <a:lnTo>
                  <a:pt x="436428" y="2431977"/>
                </a:lnTo>
                <a:lnTo>
                  <a:pt x="483224" y="2431377"/>
                </a:lnTo>
                <a:lnTo>
                  <a:pt x="532718" y="2431693"/>
                </a:lnTo>
                <a:lnTo>
                  <a:pt x="584398" y="2432915"/>
                </a:lnTo>
                <a:lnTo>
                  <a:pt x="637752" y="2435034"/>
                </a:lnTo>
                <a:lnTo>
                  <a:pt x="692269" y="2438043"/>
                </a:lnTo>
                <a:lnTo>
                  <a:pt x="747437" y="2441933"/>
                </a:lnTo>
                <a:lnTo>
                  <a:pt x="802744" y="2446694"/>
                </a:lnTo>
                <a:lnTo>
                  <a:pt x="857679" y="2452318"/>
                </a:lnTo>
                <a:lnTo>
                  <a:pt x="911729" y="2458796"/>
                </a:lnTo>
                <a:lnTo>
                  <a:pt x="964383" y="2466120"/>
                </a:lnTo>
                <a:lnTo>
                  <a:pt x="1015130" y="2474281"/>
                </a:lnTo>
                <a:lnTo>
                  <a:pt x="1112529" y="2492511"/>
                </a:lnTo>
                <a:lnTo>
                  <a:pt x="1162268" y="2500584"/>
                </a:lnTo>
                <a:lnTo>
                  <a:pt x="1212502" y="2507265"/>
                </a:lnTo>
                <a:lnTo>
                  <a:pt x="1263057" y="2512330"/>
                </a:lnTo>
                <a:lnTo>
                  <a:pt x="1313761" y="2515554"/>
                </a:lnTo>
                <a:lnTo>
                  <a:pt x="1364441" y="2516713"/>
                </a:lnTo>
                <a:lnTo>
                  <a:pt x="1414923" y="2515583"/>
                </a:lnTo>
                <a:lnTo>
                  <a:pt x="1465035" y="2511939"/>
                </a:lnTo>
                <a:lnTo>
                  <a:pt x="1514604" y="2505556"/>
                </a:lnTo>
                <a:lnTo>
                  <a:pt x="1563456" y="2496212"/>
                </a:lnTo>
                <a:lnTo>
                  <a:pt x="1611058" y="2484432"/>
                </a:lnTo>
                <a:lnTo>
                  <a:pt x="1656431" y="2470813"/>
                </a:lnTo>
                <a:lnTo>
                  <a:pt x="1699937" y="2454968"/>
                </a:lnTo>
                <a:lnTo>
                  <a:pt x="1741941" y="2436510"/>
                </a:lnTo>
                <a:lnTo>
                  <a:pt x="1782807" y="2415053"/>
                </a:lnTo>
                <a:lnTo>
                  <a:pt x="1822898" y="2390209"/>
                </a:lnTo>
                <a:lnTo>
                  <a:pt x="1862579" y="2361592"/>
                </a:lnTo>
                <a:lnTo>
                  <a:pt x="1900732" y="2330913"/>
                </a:lnTo>
                <a:lnTo>
                  <a:pt x="1938027" y="2298442"/>
                </a:lnTo>
                <a:lnTo>
                  <a:pt x="1974112" y="2264255"/>
                </a:lnTo>
                <a:lnTo>
                  <a:pt x="2008637" y="2228427"/>
                </a:lnTo>
                <a:lnTo>
                  <a:pt x="2041249" y="2191033"/>
                </a:lnTo>
                <a:lnTo>
                  <a:pt x="2071597" y="2152147"/>
                </a:lnTo>
                <a:lnTo>
                  <a:pt x="2099331" y="2111845"/>
                </a:lnTo>
                <a:lnTo>
                  <a:pt x="2124098" y="2070201"/>
                </a:lnTo>
                <a:lnTo>
                  <a:pt x="2145547" y="2027291"/>
                </a:lnTo>
                <a:lnTo>
                  <a:pt x="2163326" y="1983189"/>
                </a:lnTo>
                <a:lnTo>
                  <a:pt x="2177085" y="1937971"/>
                </a:lnTo>
                <a:lnTo>
                  <a:pt x="2186471" y="1891711"/>
                </a:lnTo>
                <a:lnTo>
                  <a:pt x="2191134" y="1844484"/>
                </a:lnTo>
                <a:lnTo>
                  <a:pt x="2190722" y="1796366"/>
                </a:lnTo>
                <a:lnTo>
                  <a:pt x="2184387" y="1744528"/>
                </a:lnTo>
                <a:lnTo>
                  <a:pt x="2172469" y="1693953"/>
                </a:lnTo>
                <a:lnTo>
                  <a:pt x="2155651" y="1644653"/>
                </a:lnTo>
                <a:lnTo>
                  <a:pt x="2134618" y="1596642"/>
                </a:lnTo>
                <a:lnTo>
                  <a:pt x="2110052" y="1549936"/>
                </a:lnTo>
                <a:lnTo>
                  <a:pt x="2082638" y="1504547"/>
                </a:lnTo>
                <a:lnTo>
                  <a:pt x="2053060" y="1460490"/>
                </a:lnTo>
                <a:lnTo>
                  <a:pt x="2022002" y="1417779"/>
                </a:lnTo>
                <a:lnTo>
                  <a:pt x="1992636" y="1379533"/>
                </a:lnTo>
                <a:lnTo>
                  <a:pt x="1962578" y="1342038"/>
                </a:lnTo>
                <a:lnTo>
                  <a:pt x="1931845" y="1305275"/>
                </a:lnTo>
                <a:lnTo>
                  <a:pt x="1900456" y="1269222"/>
                </a:lnTo>
                <a:lnTo>
                  <a:pt x="1868429" y="1233861"/>
                </a:lnTo>
                <a:lnTo>
                  <a:pt x="1835783" y="1199171"/>
                </a:lnTo>
                <a:lnTo>
                  <a:pt x="1802534" y="1165133"/>
                </a:lnTo>
                <a:lnTo>
                  <a:pt x="1768701" y="1131727"/>
                </a:lnTo>
                <a:lnTo>
                  <a:pt x="1734303" y="1098932"/>
                </a:lnTo>
                <a:lnTo>
                  <a:pt x="1699357" y="1066730"/>
                </a:lnTo>
                <a:lnTo>
                  <a:pt x="1663882" y="1035100"/>
                </a:lnTo>
                <a:lnTo>
                  <a:pt x="1627895" y="1004022"/>
                </a:lnTo>
                <a:lnTo>
                  <a:pt x="1591414" y="973476"/>
                </a:lnTo>
                <a:lnTo>
                  <a:pt x="1554459" y="943443"/>
                </a:lnTo>
                <a:lnTo>
                  <a:pt x="1517046" y="913903"/>
                </a:lnTo>
                <a:lnTo>
                  <a:pt x="1479194" y="884836"/>
                </a:lnTo>
                <a:lnTo>
                  <a:pt x="1440920" y="856221"/>
                </a:lnTo>
                <a:lnTo>
                  <a:pt x="1402244" y="828040"/>
                </a:lnTo>
                <a:lnTo>
                  <a:pt x="1363230" y="800204"/>
                </a:lnTo>
                <a:lnTo>
                  <a:pt x="1323792" y="772845"/>
                </a:lnTo>
                <a:lnTo>
                  <a:pt x="1283978" y="745897"/>
                </a:lnTo>
                <a:lnTo>
                  <a:pt x="1243871" y="719249"/>
                </a:lnTo>
                <a:lnTo>
                  <a:pt x="1203451" y="692936"/>
                </a:lnTo>
                <a:lnTo>
                  <a:pt x="1162737" y="666936"/>
                </a:lnTo>
                <a:lnTo>
                  <a:pt x="1121746" y="641231"/>
                </a:lnTo>
                <a:lnTo>
                  <a:pt x="1080496" y="615799"/>
                </a:lnTo>
                <a:lnTo>
                  <a:pt x="1039007" y="590623"/>
                </a:lnTo>
                <a:lnTo>
                  <a:pt x="997295" y="565680"/>
                </a:lnTo>
                <a:lnTo>
                  <a:pt x="955379" y="540953"/>
                </a:lnTo>
                <a:lnTo>
                  <a:pt x="871008" y="492062"/>
                </a:lnTo>
                <a:lnTo>
                  <a:pt x="786037" y="443791"/>
                </a:lnTo>
                <a:lnTo>
                  <a:pt x="657772" y="372200"/>
                </a:lnTo>
                <a:lnTo>
                  <a:pt x="357252" y="206179"/>
                </a:lnTo>
                <a:lnTo>
                  <a:pt x="271723" y="158292"/>
                </a:lnTo>
                <a:lnTo>
                  <a:pt x="186606" y="109914"/>
                </a:lnTo>
                <a:lnTo>
                  <a:pt x="102047" y="60885"/>
                </a:lnTo>
                <a:lnTo>
                  <a:pt x="60021" y="36076"/>
                </a:lnTo>
                <a:lnTo>
                  <a:pt x="0" y="0"/>
                </a:lnTo>
                <a:close/>
              </a:path>
            </a:pathLst>
          </a:custGeom>
          <a:solidFill>
            <a:srgbClr val="CA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8651" y="8143249"/>
            <a:ext cx="1648460" cy="509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265">
              <a:lnSpc>
                <a:spcPct val="111100"/>
              </a:lnSpc>
              <a:spcBef>
                <a:spcPts val="100"/>
              </a:spcBef>
            </a:pPr>
            <a:r>
              <a:rPr sz="1500" b="1" i="1" dirty="0">
                <a:solidFill>
                  <a:srgbClr val="FFFFFF"/>
                </a:solidFill>
                <a:latin typeface="KBH" panose="00000500000000000000" pitchFamily="2" charset="0"/>
                <a:cs typeface="Calibri"/>
              </a:rPr>
              <a:t>ARRANGERET AF HJERTERUM</a:t>
            </a:r>
            <a:endParaRPr sz="1500" dirty="0">
              <a:latin typeface="KBH" panose="00000500000000000000" pitchFamily="2" charset="0"/>
              <a:cs typeface="Calibri"/>
            </a:endParaRPr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A87D3588-1170-909A-5E19-8319306B7F2D}"/>
              </a:ext>
            </a:extLst>
          </p:cNvPr>
          <p:cNvSpPr txBox="1"/>
          <p:nvPr/>
        </p:nvSpPr>
        <p:spPr>
          <a:xfrm>
            <a:off x="4017997" y="2819920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2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DA001602-2097-FEE8-048D-0C7A73506FF0}"/>
              </a:ext>
            </a:extLst>
          </p:cNvPr>
          <p:cNvSpPr txBox="1"/>
          <p:nvPr/>
        </p:nvSpPr>
        <p:spPr>
          <a:xfrm>
            <a:off x="4017997" y="3266361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6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40C7A0D0-9951-36C2-F11D-731FCBDA100E}"/>
              </a:ext>
            </a:extLst>
          </p:cNvPr>
          <p:cNvSpPr txBox="1"/>
          <p:nvPr/>
        </p:nvSpPr>
        <p:spPr>
          <a:xfrm>
            <a:off x="4768898" y="2785933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4D21D543-26A4-DCCC-CEAB-C634FB046D8D}"/>
              </a:ext>
            </a:extLst>
          </p:cNvPr>
          <p:cNvSpPr txBox="1"/>
          <p:nvPr/>
        </p:nvSpPr>
        <p:spPr>
          <a:xfrm>
            <a:off x="4754243" y="3235066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4" name="object 9">
            <a:extLst>
              <a:ext uri="{FF2B5EF4-FFF2-40B4-BE49-F238E27FC236}">
                <a16:creationId xmlns:a16="http://schemas.microsoft.com/office/drawing/2014/main" id="{5FCDFD2C-CB0A-041F-D31D-0A4CCF55B8BB}"/>
              </a:ext>
            </a:extLst>
          </p:cNvPr>
          <p:cNvSpPr txBox="1"/>
          <p:nvPr/>
        </p:nvSpPr>
        <p:spPr>
          <a:xfrm>
            <a:off x="4768898" y="3780283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279B4301-01B2-1A12-4673-B41DE6908DFD}"/>
              </a:ext>
            </a:extLst>
          </p:cNvPr>
          <p:cNvSpPr txBox="1"/>
          <p:nvPr/>
        </p:nvSpPr>
        <p:spPr>
          <a:xfrm>
            <a:off x="4017997" y="3817520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10:00-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12:00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6" name="object 30">
            <a:extLst>
              <a:ext uri="{FF2B5EF4-FFF2-40B4-BE49-F238E27FC236}">
                <a16:creationId xmlns:a16="http://schemas.microsoft.com/office/drawing/2014/main" id="{4FD2BB7A-409C-404F-0DA6-F56F71506C14}"/>
              </a:ext>
            </a:extLst>
          </p:cNvPr>
          <p:cNvSpPr txBox="1"/>
          <p:nvPr/>
        </p:nvSpPr>
        <p:spPr>
          <a:xfrm>
            <a:off x="4017997" y="4287388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2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D13830C4-AE92-BE76-EC54-C63E66DE55D3}"/>
              </a:ext>
            </a:extLst>
          </p:cNvPr>
          <p:cNvSpPr txBox="1"/>
          <p:nvPr/>
        </p:nvSpPr>
        <p:spPr>
          <a:xfrm>
            <a:off x="4017997" y="4733829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6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0BA958AD-4CFE-50D5-45D7-25BCBFC79705}"/>
              </a:ext>
            </a:extLst>
          </p:cNvPr>
          <p:cNvSpPr txBox="1"/>
          <p:nvPr/>
        </p:nvSpPr>
        <p:spPr>
          <a:xfrm>
            <a:off x="4768898" y="4253401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E46E355A-AAD3-37DA-990A-AF35692F9BF7}"/>
              </a:ext>
            </a:extLst>
          </p:cNvPr>
          <p:cNvSpPr txBox="1"/>
          <p:nvPr/>
        </p:nvSpPr>
        <p:spPr>
          <a:xfrm>
            <a:off x="4754243" y="4702534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425A075F-DADC-54D9-E0AA-FFE1846E926C}"/>
              </a:ext>
            </a:extLst>
          </p:cNvPr>
          <p:cNvSpPr txBox="1"/>
          <p:nvPr/>
        </p:nvSpPr>
        <p:spPr>
          <a:xfrm>
            <a:off x="4771702" y="5233220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1" name="object 30">
            <a:extLst>
              <a:ext uri="{FF2B5EF4-FFF2-40B4-BE49-F238E27FC236}">
                <a16:creationId xmlns:a16="http://schemas.microsoft.com/office/drawing/2014/main" id="{9DB1645D-DEB4-5E38-73A5-A6771380D8E4}"/>
              </a:ext>
            </a:extLst>
          </p:cNvPr>
          <p:cNvSpPr txBox="1"/>
          <p:nvPr/>
        </p:nvSpPr>
        <p:spPr>
          <a:xfrm>
            <a:off x="4020801" y="5270457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10:00-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12:00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2" name="object 30">
            <a:extLst>
              <a:ext uri="{FF2B5EF4-FFF2-40B4-BE49-F238E27FC236}">
                <a16:creationId xmlns:a16="http://schemas.microsoft.com/office/drawing/2014/main" id="{CCEC6614-2A52-3EFE-44C0-FE369A087D9B}"/>
              </a:ext>
            </a:extLst>
          </p:cNvPr>
          <p:cNvSpPr txBox="1"/>
          <p:nvPr/>
        </p:nvSpPr>
        <p:spPr>
          <a:xfrm>
            <a:off x="4020801" y="5740325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2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3" name="object 30">
            <a:extLst>
              <a:ext uri="{FF2B5EF4-FFF2-40B4-BE49-F238E27FC236}">
                <a16:creationId xmlns:a16="http://schemas.microsoft.com/office/drawing/2014/main" id="{5FB51A41-A3EF-CA4A-578E-ECBFE5E400CB}"/>
              </a:ext>
            </a:extLst>
          </p:cNvPr>
          <p:cNvSpPr txBox="1"/>
          <p:nvPr/>
        </p:nvSpPr>
        <p:spPr>
          <a:xfrm>
            <a:off x="4020801" y="6186766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6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7DD2AB29-14F9-95A0-2EC1-AF155A6489FA}"/>
              </a:ext>
            </a:extLst>
          </p:cNvPr>
          <p:cNvSpPr txBox="1"/>
          <p:nvPr/>
        </p:nvSpPr>
        <p:spPr>
          <a:xfrm>
            <a:off x="4771702" y="5706338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8880CE02-ED18-ECC8-E353-E4331366DB5A}"/>
              </a:ext>
            </a:extLst>
          </p:cNvPr>
          <p:cNvSpPr txBox="1"/>
          <p:nvPr/>
        </p:nvSpPr>
        <p:spPr>
          <a:xfrm>
            <a:off x="4757047" y="6155471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6" name="object 9">
            <a:extLst>
              <a:ext uri="{FF2B5EF4-FFF2-40B4-BE49-F238E27FC236}">
                <a16:creationId xmlns:a16="http://schemas.microsoft.com/office/drawing/2014/main" id="{C8684799-594C-48FB-FC49-83CF91C7DC5E}"/>
              </a:ext>
            </a:extLst>
          </p:cNvPr>
          <p:cNvSpPr txBox="1"/>
          <p:nvPr/>
        </p:nvSpPr>
        <p:spPr>
          <a:xfrm>
            <a:off x="4768898" y="6735199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7" name="object 30">
            <a:extLst>
              <a:ext uri="{FF2B5EF4-FFF2-40B4-BE49-F238E27FC236}">
                <a16:creationId xmlns:a16="http://schemas.microsoft.com/office/drawing/2014/main" id="{FE8D70A0-917B-100D-7A4D-8B491E9B647C}"/>
              </a:ext>
            </a:extLst>
          </p:cNvPr>
          <p:cNvSpPr txBox="1"/>
          <p:nvPr/>
        </p:nvSpPr>
        <p:spPr>
          <a:xfrm>
            <a:off x="4017997" y="6772436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10:00-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12:00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8" name="object 30">
            <a:extLst>
              <a:ext uri="{FF2B5EF4-FFF2-40B4-BE49-F238E27FC236}">
                <a16:creationId xmlns:a16="http://schemas.microsoft.com/office/drawing/2014/main" id="{3BEE1D1A-284A-E723-44CA-A02D7CE98AD4}"/>
              </a:ext>
            </a:extLst>
          </p:cNvPr>
          <p:cNvSpPr txBox="1"/>
          <p:nvPr/>
        </p:nvSpPr>
        <p:spPr>
          <a:xfrm>
            <a:off x="4017997" y="7242304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2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59" name="object 30">
            <a:extLst>
              <a:ext uri="{FF2B5EF4-FFF2-40B4-BE49-F238E27FC236}">
                <a16:creationId xmlns:a16="http://schemas.microsoft.com/office/drawing/2014/main" id="{0ABBD54A-4FBC-63DA-1114-F95CAF4E1D10}"/>
              </a:ext>
            </a:extLst>
          </p:cNvPr>
          <p:cNvSpPr txBox="1"/>
          <p:nvPr/>
        </p:nvSpPr>
        <p:spPr>
          <a:xfrm>
            <a:off x="4017997" y="7688745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6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C6BEC73C-9AAF-B467-5D99-1AAA1DC8B25B}"/>
              </a:ext>
            </a:extLst>
          </p:cNvPr>
          <p:cNvSpPr txBox="1"/>
          <p:nvPr/>
        </p:nvSpPr>
        <p:spPr>
          <a:xfrm>
            <a:off x="4768898" y="7208317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99633C82-935F-FFEC-7CA8-29D625379898}"/>
              </a:ext>
            </a:extLst>
          </p:cNvPr>
          <p:cNvSpPr txBox="1"/>
          <p:nvPr/>
        </p:nvSpPr>
        <p:spPr>
          <a:xfrm>
            <a:off x="4754243" y="7657450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2" name="object 9">
            <a:extLst>
              <a:ext uri="{FF2B5EF4-FFF2-40B4-BE49-F238E27FC236}">
                <a16:creationId xmlns:a16="http://schemas.microsoft.com/office/drawing/2014/main" id="{2A4F8649-A3CA-0475-ADF6-36CBDC731120}"/>
              </a:ext>
            </a:extLst>
          </p:cNvPr>
          <p:cNvSpPr txBox="1"/>
          <p:nvPr/>
        </p:nvSpPr>
        <p:spPr>
          <a:xfrm>
            <a:off x="4773099" y="8221354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3" name="object 30">
            <a:extLst>
              <a:ext uri="{FF2B5EF4-FFF2-40B4-BE49-F238E27FC236}">
                <a16:creationId xmlns:a16="http://schemas.microsoft.com/office/drawing/2014/main" id="{A69FD395-2A45-C6E6-881B-DD8CC677EEA6}"/>
              </a:ext>
            </a:extLst>
          </p:cNvPr>
          <p:cNvSpPr txBox="1"/>
          <p:nvPr/>
        </p:nvSpPr>
        <p:spPr>
          <a:xfrm>
            <a:off x="4022198" y="8258591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10:00-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12:00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4" name="object 30">
            <a:extLst>
              <a:ext uri="{FF2B5EF4-FFF2-40B4-BE49-F238E27FC236}">
                <a16:creationId xmlns:a16="http://schemas.microsoft.com/office/drawing/2014/main" id="{FCAFC20F-9E34-2726-9DD2-EAF32E731A11}"/>
              </a:ext>
            </a:extLst>
          </p:cNvPr>
          <p:cNvSpPr txBox="1"/>
          <p:nvPr/>
        </p:nvSpPr>
        <p:spPr>
          <a:xfrm>
            <a:off x="4022198" y="8728459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2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6958354B-E28C-EAC5-73DD-E5EDEF328EE3}"/>
              </a:ext>
            </a:extLst>
          </p:cNvPr>
          <p:cNvSpPr txBox="1"/>
          <p:nvPr/>
        </p:nvSpPr>
        <p:spPr>
          <a:xfrm>
            <a:off x="4022198" y="9174900"/>
            <a:ext cx="51562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4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:00-</a:t>
            </a:r>
            <a:endParaRPr sz="1200" dirty="0">
              <a:latin typeface="KBH Bold" panose="00000800000000000000" pitchFamily="2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1</a:t>
            </a:r>
            <a:r>
              <a:rPr lang="da-DK"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6</a:t>
            </a:r>
            <a:r>
              <a:rPr sz="12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:00</a:t>
            </a:r>
            <a:endParaRPr sz="12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8E782B76-BC22-151B-957F-80190B1E4B5C}"/>
              </a:ext>
            </a:extLst>
          </p:cNvPr>
          <p:cNvSpPr txBox="1"/>
          <p:nvPr/>
        </p:nvSpPr>
        <p:spPr>
          <a:xfrm>
            <a:off x="4773099" y="8694472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  <p:sp>
        <p:nvSpPr>
          <p:cNvPr id="67" name="object 9">
            <a:extLst>
              <a:ext uri="{FF2B5EF4-FFF2-40B4-BE49-F238E27FC236}">
                <a16:creationId xmlns:a16="http://schemas.microsoft.com/office/drawing/2014/main" id="{F5A9192A-703A-E34B-08D8-2D1C401A6948}"/>
              </a:ext>
            </a:extLst>
          </p:cNvPr>
          <p:cNvSpPr txBox="1"/>
          <p:nvPr/>
        </p:nvSpPr>
        <p:spPr>
          <a:xfrm>
            <a:off x="4758444" y="9143605"/>
            <a:ext cx="2357951" cy="41998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KBH Bold" panose="00000800000000000000" pitchFamily="2" charset="0"/>
                <a:cs typeface="Calibri"/>
              </a:rPr>
              <a:t>XXXXXXXXXXXXX</a:t>
            </a:r>
            <a:endParaRPr sz="1500" dirty="0">
              <a:latin typeface="KBH Bold" panose="00000800000000000000" pitchFamily="2" charset="0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231F20"/>
                </a:solidFill>
                <a:latin typeface="KBH Bold" panose="00000800000000000000" pitchFamily="2" charset="0"/>
                <a:cs typeface="Calibri"/>
              </a:rPr>
              <a:t>MED XX</a:t>
            </a:r>
            <a:endParaRPr sz="900" dirty="0">
              <a:latin typeface="KBH Bold" panose="00000800000000000000" pitchFamily="2" charset="0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9028D-2209-4811-9D12-C2E84B446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DEE7C-2CCE-41AD-9E91-9FD8951B1962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customXml/itemProps3.xml><?xml version="1.0" encoding="utf-8"?>
<ds:datastoreItem xmlns:ds="http://schemas.openxmlformats.org/officeDocument/2006/customXml" ds:itemID="{B0E8EBEE-8CC9-44C1-B9C0-EC7E2961A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154</Words>
  <Application>Microsoft Office PowerPoint</Application>
  <PresentationFormat>Brugerdefineret</PresentationFormat>
  <Paragraphs>77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Calibri</vt:lpstr>
      <vt:lpstr>KBH</vt:lpstr>
      <vt:lpstr>KBH Black</vt:lpstr>
      <vt:lpstr>KBH Bold</vt:lpstr>
      <vt:lpstr>KBH bold italic</vt:lpstr>
      <vt:lpstr>Office Theme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Josefine Sacha Johansen</cp:lastModifiedBy>
  <cp:revision>1</cp:revision>
  <dcterms:created xsi:type="dcterms:W3CDTF">2025-05-02T11:24:33Z</dcterms:created>
  <dcterms:modified xsi:type="dcterms:W3CDTF">2025-05-02T12:12:52Z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2025-04-29T00:00:00Z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2025-05-02T00:00:00Z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0x010100885B931D86B02B4780BE3203B6FCA981</vt:lpwstr>
  </property>
  <property fmtid="{D5CDD505-2E9C-101B-9397-08002B2CF9AE}" pid="7" name="MediaServiceImageTags">
    <vt:lpwstr/>
  </property>
</Properties>
</file>