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1" r:id="rId4"/>
    <p:sldMasterId id="2147483814" r:id="rId5"/>
  </p:sldMasterIdLst>
  <p:notesMasterIdLst>
    <p:notesMasterId r:id="rId17"/>
  </p:notesMasterIdLst>
  <p:handoutMasterIdLst>
    <p:handoutMasterId r:id="rId18"/>
  </p:handoutMasterIdLst>
  <p:sldIdLst>
    <p:sldId id="274" r:id="rId6"/>
    <p:sldId id="303" r:id="rId7"/>
    <p:sldId id="276" r:id="rId8"/>
    <p:sldId id="285" r:id="rId9"/>
    <p:sldId id="299" r:id="rId10"/>
    <p:sldId id="280" r:id="rId11"/>
    <p:sldId id="283" r:id="rId12"/>
    <p:sldId id="282" r:id="rId13"/>
    <p:sldId id="284" r:id="rId14"/>
    <p:sldId id="305" r:id="rId15"/>
    <p:sldId id="302" r:id="rId16"/>
  </p:sldIdLst>
  <p:sldSz cx="12192000" cy="6858000"/>
  <p:notesSz cx="6858000" cy="9144000"/>
  <p:embeddedFontLst>
    <p:embeddedFont>
      <p:font typeface="KBH" panose="00000500000000000000" pitchFamily="2" charset="0"/>
      <p:regular r:id="rId19"/>
      <p:bold r:id="rId20"/>
      <p:italic r:id="rId21"/>
      <p:boldItalic r:id="rId22"/>
    </p:embeddedFont>
    <p:embeddedFont>
      <p:font typeface="KBH Black" panose="00000A00000000000000" pitchFamily="2" charset="0"/>
      <p:bold r:id="rId23"/>
      <p:boldItalic r:id="rId24"/>
    </p:embeddedFont>
    <p:embeddedFont>
      <p:font typeface="KBH Medium" panose="00000600000000000000" pitchFamily="2" charset="0"/>
      <p:regular r:id="rId25"/>
      <p:italic r:id="rId26"/>
    </p:embeddedFont>
    <p:embeddedFont>
      <p:font typeface="KBH Tekst" panose="00000500000000000000" pitchFamily="2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lie Vognsen" initials="AV" lastIdx="47" clrIdx="0">
    <p:extLst>
      <p:ext uri="{19B8F6BF-5375-455C-9EA6-DF929625EA0E}">
        <p15:presenceInfo xmlns:p15="http://schemas.microsoft.com/office/powerpoint/2012/main" userId="S::CX07@kk.dk::65455ba1-06bf-4828-9c8c-3081f7b63abb" providerId="AD"/>
      </p:ext>
    </p:extLst>
  </p:cmAuthor>
  <p:cmAuthor id="2" name="Tilde Kjær Kristensen" initials="TKK" lastIdx="3" clrIdx="1">
    <p:extLst>
      <p:ext uri="{19B8F6BF-5375-455C-9EA6-DF929625EA0E}">
        <p15:presenceInfo xmlns:p15="http://schemas.microsoft.com/office/powerpoint/2012/main" userId="S::K56M@kk.dk::45eba0cf-1500-408c-8e31-eb9d789e6f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D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80" d="100"/>
          <a:sy n="180" d="100"/>
        </p:scale>
        <p:origin x="-510" y="-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nna Kirkegaard" userId="407abd6a-90d5-444c-a3c2-c11a47649bfb" providerId="ADAL" clId="{B854F975-15AE-46F3-949E-F9E45BCD8950}"/>
    <pc:docChg chg="undo custSel modSld">
      <pc:chgData name="Nanna Kirkegaard" userId="407abd6a-90d5-444c-a3c2-c11a47649bfb" providerId="ADAL" clId="{B854F975-15AE-46F3-949E-F9E45BCD8950}" dt="2024-10-09T12:50:36.100" v="24" actId="732"/>
      <pc:docMkLst>
        <pc:docMk/>
      </pc:docMkLst>
      <pc:sldChg chg="modSp mod">
        <pc:chgData name="Nanna Kirkegaard" userId="407abd6a-90d5-444c-a3c2-c11a47649bfb" providerId="ADAL" clId="{B854F975-15AE-46F3-949E-F9E45BCD8950}" dt="2024-10-09T12:49:56.967" v="18" actId="1440"/>
        <pc:sldMkLst>
          <pc:docMk/>
          <pc:sldMk cId="1048515267" sldId="280"/>
        </pc:sldMkLst>
        <pc:picChg chg="mod">
          <ac:chgData name="Nanna Kirkegaard" userId="407abd6a-90d5-444c-a3c2-c11a47649bfb" providerId="ADAL" clId="{B854F975-15AE-46F3-949E-F9E45BCD8950}" dt="2024-10-09T12:49:56.967" v="18" actId="1440"/>
          <ac:picMkLst>
            <pc:docMk/>
            <pc:sldMk cId="1048515267" sldId="280"/>
            <ac:picMk id="8" creationId="{FD95CF06-6971-E180-10D3-6AA6D61E4E0C}"/>
          </ac:picMkLst>
        </pc:picChg>
      </pc:sldChg>
      <pc:sldChg chg="modSp mod">
        <pc:chgData name="Nanna Kirkegaard" userId="407abd6a-90d5-444c-a3c2-c11a47649bfb" providerId="ADAL" clId="{B854F975-15AE-46F3-949E-F9E45BCD8950}" dt="2024-10-09T12:50:09.233" v="19" actId="1440"/>
        <pc:sldMkLst>
          <pc:docMk/>
          <pc:sldMk cId="4169535531" sldId="282"/>
        </pc:sldMkLst>
        <pc:picChg chg="mod">
          <ac:chgData name="Nanna Kirkegaard" userId="407abd6a-90d5-444c-a3c2-c11a47649bfb" providerId="ADAL" clId="{B854F975-15AE-46F3-949E-F9E45BCD8950}" dt="2024-10-09T12:50:09.233" v="19" actId="1440"/>
          <ac:picMkLst>
            <pc:docMk/>
            <pc:sldMk cId="4169535531" sldId="282"/>
            <ac:picMk id="5" creationId="{D99F4AB6-7B7E-9340-78C0-6CEFCC92B6C6}"/>
          </ac:picMkLst>
        </pc:picChg>
      </pc:sldChg>
      <pc:sldChg chg="addSp delSp modSp mod">
        <pc:chgData name="Nanna Kirkegaard" userId="407abd6a-90d5-444c-a3c2-c11a47649bfb" providerId="ADAL" clId="{B854F975-15AE-46F3-949E-F9E45BCD8950}" dt="2024-10-09T12:48:48.734" v="17" actId="732"/>
        <pc:sldMkLst>
          <pc:docMk/>
          <pc:sldMk cId="1659135134" sldId="283"/>
        </pc:sldMkLst>
        <pc:picChg chg="add del">
          <ac:chgData name="Nanna Kirkegaard" userId="407abd6a-90d5-444c-a3c2-c11a47649bfb" providerId="ADAL" clId="{B854F975-15AE-46F3-949E-F9E45BCD8950}" dt="2024-10-09T12:34:34.620" v="13" actId="478"/>
          <ac:picMkLst>
            <pc:docMk/>
            <pc:sldMk cId="1659135134" sldId="283"/>
            <ac:picMk id="2" creationId="{F5580E22-B7E8-3428-E303-38AEA6AB0ADD}"/>
          </ac:picMkLst>
        </pc:picChg>
        <pc:picChg chg="mod">
          <ac:chgData name="Nanna Kirkegaard" userId="407abd6a-90d5-444c-a3c2-c11a47649bfb" providerId="ADAL" clId="{B854F975-15AE-46F3-949E-F9E45BCD8950}" dt="2024-10-09T12:48:41.484" v="16" actId="1440"/>
          <ac:picMkLst>
            <pc:docMk/>
            <pc:sldMk cId="1659135134" sldId="283"/>
            <ac:picMk id="6" creationId="{752CAD28-3703-6CD4-537F-5D09EBC30A32}"/>
          </ac:picMkLst>
        </pc:picChg>
        <pc:picChg chg="mod modCrop">
          <ac:chgData name="Nanna Kirkegaard" userId="407abd6a-90d5-444c-a3c2-c11a47649bfb" providerId="ADAL" clId="{B854F975-15AE-46F3-949E-F9E45BCD8950}" dt="2024-10-09T12:48:48.734" v="17" actId="732"/>
          <ac:picMkLst>
            <pc:docMk/>
            <pc:sldMk cId="1659135134" sldId="283"/>
            <ac:picMk id="7" creationId="{B38EC421-EC49-CEE8-8A61-2B6C5E162DA2}"/>
          </ac:picMkLst>
        </pc:picChg>
        <pc:picChg chg="add del">
          <ac:chgData name="Nanna Kirkegaard" userId="407abd6a-90d5-444c-a3c2-c11a47649bfb" providerId="ADAL" clId="{B854F975-15AE-46F3-949E-F9E45BCD8950}" dt="2024-10-09T12:33:56.187" v="2" actId="22"/>
          <ac:picMkLst>
            <pc:docMk/>
            <pc:sldMk cId="1659135134" sldId="283"/>
            <ac:picMk id="10" creationId="{B800309D-7EE7-95EB-570B-1055F02F8FFD}"/>
          </ac:picMkLst>
        </pc:picChg>
        <pc:picChg chg="add del mod ord">
          <ac:chgData name="Nanna Kirkegaard" userId="407abd6a-90d5-444c-a3c2-c11a47649bfb" providerId="ADAL" clId="{B854F975-15AE-46F3-949E-F9E45BCD8950}" dt="2024-10-09T12:48:37.251" v="14" actId="1440"/>
          <ac:picMkLst>
            <pc:docMk/>
            <pc:sldMk cId="1659135134" sldId="283"/>
            <ac:picMk id="12" creationId="{45DD86A7-7F3E-12EA-B649-1D1B4D882A06}"/>
          </ac:picMkLst>
        </pc:picChg>
      </pc:sldChg>
      <pc:sldChg chg="modSp mod">
        <pc:chgData name="Nanna Kirkegaard" userId="407abd6a-90d5-444c-a3c2-c11a47649bfb" providerId="ADAL" clId="{B854F975-15AE-46F3-949E-F9E45BCD8950}" dt="2024-10-09T12:50:36.100" v="24" actId="732"/>
        <pc:sldMkLst>
          <pc:docMk/>
          <pc:sldMk cId="1125123361" sldId="284"/>
        </pc:sldMkLst>
        <pc:picChg chg="mod">
          <ac:chgData name="Nanna Kirkegaard" userId="407abd6a-90d5-444c-a3c2-c11a47649bfb" providerId="ADAL" clId="{B854F975-15AE-46F3-949E-F9E45BCD8950}" dt="2024-10-09T12:50:16.550" v="20" actId="1440"/>
          <ac:picMkLst>
            <pc:docMk/>
            <pc:sldMk cId="1125123361" sldId="284"/>
            <ac:picMk id="9" creationId="{5B807A57-84C2-4007-9DB0-801E8EF11A4B}"/>
          </ac:picMkLst>
        </pc:picChg>
        <pc:picChg chg="mod">
          <ac:chgData name="Nanna Kirkegaard" userId="407abd6a-90d5-444c-a3c2-c11a47649bfb" providerId="ADAL" clId="{B854F975-15AE-46F3-949E-F9E45BCD8950}" dt="2024-10-09T12:50:20.583" v="22" actId="1440"/>
          <ac:picMkLst>
            <pc:docMk/>
            <pc:sldMk cId="1125123361" sldId="284"/>
            <ac:picMk id="17" creationId="{E271D991-67AE-4047-8F36-4D577642305E}"/>
          </ac:picMkLst>
        </pc:picChg>
        <pc:picChg chg="mod modCrop">
          <ac:chgData name="Nanna Kirkegaard" userId="407abd6a-90d5-444c-a3c2-c11a47649bfb" providerId="ADAL" clId="{B854F975-15AE-46F3-949E-F9E45BCD8950}" dt="2024-10-09T12:50:36.100" v="24" actId="732"/>
          <ac:picMkLst>
            <pc:docMk/>
            <pc:sldMk cId="1125123361" sldId="284"/>
            <ac:picMk id="19" creationId="{1121FEA8-617E-4455-84D4-624BE5E21F8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09/10/2024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6802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7682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8476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7432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1658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080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9552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8861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1793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5250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010810A8-8A1E-4E68-A968-35AAC01A228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708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210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1963954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1266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70538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2228350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442186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3200726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462055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3043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018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3397395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0943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1089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3432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8369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1064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799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2411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6666</a:t>
            </a:r>
          </a:p>
          <a:p>
            <a:pPr lvl="6"/>
            <a:r>
              <a:rPr lang="da-DK"/>
              <a:t>777</a:t>
            </a:r>
          </a:p>
          <a:p>
            <a:pPr lvl="7"/>
            <a:r>
              <a:rPr lang="da-DK"/>
              <a:t>8888</a:t>
            </a:r>
          </a:p>
          <a:p>
            <a:pPr lvl="8"/>
            <a:r>
              <a:rPr lang="da-DK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9125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3681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386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8726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  <a:p>
            <a:pPr lvl="5"/>
            <a:r>
              <a:rPr lang="da-DK" noProof="0" err="1"/>
              <a:t>Sixth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6"/>
            <a:r>
              <a:rPr lang="da-DK" noProof="0" err="1"/>
              <a:t>Seventh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7"/>
            <a:r>
              <a:rPr lang="da-DK" noProof="0" err="1"/>
              <a:t>Eight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8"/>
            <a:r>
              <a:rPr lang="da-DK" noProof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3259867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417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033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11341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9985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925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370CC76-BC33-4266-AB4D-7BA76C8F43B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10875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F08C7C2-1250-4E95-836F-DF8697DA307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6906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
							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008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852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2106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8196FC72-201B-407A-A802-431ADE6F482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4588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>
              <a:solidFill>
                <a:schemeClr val="bg2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21B4D8FC-6D8B-4361-9986-C27F230345B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7112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7029384-3120-46FC-A04A-744BCE57FFE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96358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BB461E5-C616-4E1A-99C5-487CC6F3016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9342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B0F9BB00-3F45-4846-ADFA-64E77FFC971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508735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7237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3852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7016050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33450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4657746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7162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96548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8179549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866687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142602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03129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3853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26965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596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68941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03073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241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>
              <a:solidFill>
                <a:schemeClr val="bg2"/>
              </a:solidFill>
            </a:endParaRP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76792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67040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10148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6666</a:t>
            </a:r>
          </a:p>
          <a:p>
            <a:pPr lvl="6"/>
            <a:r>
              <a:rPr lang="da-DK"/>
              <a:t>777</a:t>
            </a:r>
          </a:p>
          <a:p>
            <a:pPr lvl="7"/>
            <a:r>
              <a:rPr lang="da-DK"/>
              <a:t>8888</a:t>
            </a:r>
          </a:p>
          <a:p>
            <a:pPr lvl="8"/>
            <a:r>
              <a:rPr lang="da-DK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40947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UK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17917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K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16626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  <a:p>
            <a:pPr lvl="5"/>
            <a:r>
              <a:rPr lang="da-DK" noProof="0" err="1"/>
              <a:t>Sixth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6"/>
            <a:r>
              <a:rPr lang="da-DK" noProof="0" err="1"/>
              <a:t>Seventh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7"/>
            <a:r>
              <a:rPr lang="da-DK" noProof="0" err="1"/>
              <a:t>Eight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8"/>
            <a:r>
              <a:rPr lang="da-DK" noProof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1335217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3691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42368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05992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891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26413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167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536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4" name="Graphic 7">
            <a:extLst>
              <a:ext uri="{FF2B5EF4-FFF2-40B4-BE49-F238E27FC236}">
                <a16:creationId xmlns:a16="http://schemas.microsoft.com/office/drawing/2014/main" id="{3B12EC28-E141-4748-8822-1B02FF0A6CBB}"/>
              </a:ext>
            </a:extLst>
          </p:cNvPr>
          <p:cNvSpPr/>
          <p:nvPr userDrawn="1"/>
        </p:nvSpPr>
        <p:spPr>
          <a:xfrm>
            <a:off x="6508735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283372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6.xml"/><Relationship Id="rId47" Type="http://schemas.openxmlformats.org/officeDocument/2006/relationships/tags" Target="../tags/tag1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1.xml"/><Relationship Id="rId40" Type="http://schemas.openxmlformats.org/officeDocument/2006/relationships/tags" Target="../tags/tag4.xml"/><Relationship Id="rId45" Type="http://schemas.openxmlformats.org/officeDocument/2006/relationships/tags" Target="../tags/tag9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49" Type="http://schemas.openxmlformats.org/officeDocument/2006/relationships/tags" Target="../tags/tag1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7.xml"/><Relationship Id="rId48" Type="http://schemas.openxmlformats.org/officeDocument/2006/relationships/tags" Target="../tags/tag12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2.xml"/><Relationship Id="rId46" Type="http://schemas.openxmlformats.org/officeDocument/2006/relationships/tags" Target="../tags/tag10.xml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tags" Target="../tags/tag16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42" Type="http://schemas.openxmlformats.org/officeDocument/2006/relationships/tags" Target="../tags/tag19.xml"/><Relationship Id="rId47" Type="http://schemas.openxmlformats.org/officeDocument/2006/relationships/tags" Target="../tags/tag24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tags" Target="../tags/tag14.xml"/><Relationship Id="rId40" Type="http://schemas.openxmlformats.org/officeDocument/2006/relationships/tags" Target="../tags/tag17.xml"/><Relationship Id="rId45" Type="http://schemas.openxmlformats.org/officeDocument/2006/relationships/tags" Target="../tags/tag22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theme" Target="../theme/theme2.xml"/><Relationship Id="rId49" Type="http://schemas.openxmlformats.org/officeDocument/2006/relationships/tags" Target="../tags/tag26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4" Type="http://schemas.openxmlformats.org/officeDocument/2006/relationships/tags" Target="../tags/tag21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43" Type="http://schemas.openxmlformats.org/officeDocument/2006/relationships/tags" Target="../tags/tag20.xml"/><Relationship Id="rId48" Type="http://schemas.openxmlformats.org/officeDocument/2006/relationships/tags" Target="../tags/tag25.xml"/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tags" Target="../tags/tag15.xml"/><Relationship Id="rId46" Type="http://schemas.openxmlformats.org/officeDocument/2006/relationships/tags" Target="../tags/tag23.xml"/><Relationship Id="rId20" Type="http://schemas.openxmlformats.org/officeDocument/2006/relationships/slideLayout" Target="../slideLayouts/slideLayout55.xml"/><Relationship Id="rId41" Type="http://schemas.openxmlformats.org/officeDocument/2006/relationships/tags" Target="../tags/tag18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/>
              <a:t>Level 1</a:t>
            </a:r>
          </a:p>
          <a:p>
            <a:pPr lvl="1"/>
            <a:r>
              <a:rPr lang="da-DK" noProof="0"/>
              <a:t>Level 2</a:t>
            </a:r>
          </a:p>
          <a:p>
            <a:pPr lvl="2"/>
            <a:r>
              <a:rPr lang="da-DK" noProof="0"/>
              <a:t>Level 3</a:t>
            </a:r>
          </a:p>
          <a:p>
            <a:pPr lvl="3"/>
            <a:r>
              <a:rPr lang="da-DK" noProof="0"/>
              <a:t>Level 4, Header</a:t>
            </a:r>
          </a:p>
          <a:p>
            <a:pPr lvl="4"/>
            <a:r>
              <a:rPr lang="da-DK" noProof="0"/>
              <a:t>Level 5, Body</a:t>
            </a:r>
          </a:p>
          <a:p>
            <a:pPr lvl="5"/>
            <a:r>
              <a:rPr lang="da-DK" noProof="0"/>
              <a:t>Level 6 Report bullet</a:t>
            </a:r>
          </a:p>
          <a:p>
            <a:pPr lvl="6"/>
            <a:r>
              <a:rPr lang="da-DK" noProof="0"/>
              <a:t>Level 7, Report Header</a:t>
            </a:r>
          </a:p>
          <a:p>
            <a:pPr lvl="7"/>
            <a:r>
              <a:rPr lang="da-DK" noProof="0"/>
              <a:t>Level 8, Report Body</a:t>
            </a:r>
          </a:p>
          <a:p>
            <a:pPr lvl="8"/>
            <a:r>
              <a:rPr lang="da-DK" noProof="0" err="1"/>
              <a:t>Infographic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</p:spTree>
    <p:extLst>
      <p:ext uri="{BB962C8B-B14F-4D97-AF65-F5344CB8AC3E}">
        <p14:creationId xmlns:p14="http://schemas.microsoft.com/office/powerpoint/2010/main" val="34429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76" r:id="rId2"/>
    <p:sldLayoutId id="2147483785" r:id="rId3"/>
    <p:sldLayoutId id="2147483813" r:id="rId4"/>
    <p:sldLayoutId id="2147483777" r:id="rId5"/>
    <p:sldLayoutId id="2147483812" r:id="rId6"/>
    <p:sldLayoutId id="2147483778" r:id="rId7"/>
    <p:sldLayoutId id="2147483811" r:id="rId8"/>
    <p:sldLayoutId id="2147483786" r:id="rId9"/>
    <p:sldLayoutId id="2147483787" r:id="rId10"/>
    <p:sldLayoutId id="2147483788" r:id="rId11"/>
    <p:sldLayoutId id="2147483784" r:id="rId12"/>
    <p:sldLayoutId id="2147483780" r:id="rId13"/>
    <p:sldLayoutId id="2147483783" r:id="rId14"/>
    <p:sldLayoutId id="2147483756" r:id="rId15"/>
    <p:sldLayoutId id="2147483781" r:id="rId16"/>
    <p:sldLayoutId id="2147483779" r:id="rId17"/>
    <p:sldLayoutId id="2147483790" r:id="rId18"/>
    <p:sldLayoutId id="2147483791" r:id="rId19"/>
    <p:sldLayoutId id="2147483792" r:id="rId20"/>
    <p:sldLayoutId id="2147483793" r:id="rId21"/>
    <p:sldLayoutId id="2147483764" r:id="rId22"/>
    <p:sldLayoutId id="2147483794" r:id="rId23"/>
    <p:sldLayoutId id="2147483797" r:id="rId24"/>
    <p:sldLayoutId id="2147483796" r:id="rId25"/>
    <p:sldLayoutId id="2147483795" r:id="rId26"/>
    <p:sldLayoutId id="2147483798" r:id="rId27"/>
    <p:sldLayoutId id="2147483767" r:id="rId28"/>
    <p:sldLayoutId id="2147483768" r:id="rId29"/>
    <p:sldLayoutId id="2147483805" r:id="rId30"/>
    <p:sldLayoutId id="2147483806" r:id="rId31"/>
    <p:sldLayoutId id="2147483807" r:id="rId32"/>
    <p:sldLayoutId id="2147483808" r:id="rId33"/>
    <p:sldLayoutId id="2147483809" r:id="rId34"/>
    <p:sldLayoutId id="2147483810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Level 1</a:t>
            </a:r>
          </a:p>
          <a:p>
            <a:pPr lvl="1"/>
            <a:r>
              <a:rPr lang="en-GB" noProof="0"/>
              <a:t>Level 2</a:t>
            </a:r>
          </a:p>
          <a:p>
            <a:pPr lvl="2"/>
            <a:r>
              <a:rPr lang="en-GB" noProof="0"/>
              <a:t>Level 3</a:t>
            </a:r>
          </a:p>
          <a:p>
            <a:pPr lvl="3"/>
            <a:r>
              <a:rPr lang="en-GB" noProof="0"/>
              <a:t>Level 4, Header</a:t>
            </a:r>
          </a:p>
          <a:p>
            <a:pPr lvl="4"/>
            <a:r>
              <a:rPr lang="en-GB" noProof="0"/>
              <a:t>Level 5, Body</a:t>
            </a:r>
          </a:p>
          <a:p>
            <a:pPr lvl="5"/>
            <a:r>
              <a:rPr lang="en-GB" noProof="0"/>
              <a:t>Level 6 Report bullet</a:t>
            </a:r>
          </a:p>
          <a:p>
            <a:pPr lvl="6"/>
            <a:r>
              <a:rPr lang="en-GB" noProof="0"/>
              <a:t>Level 7, Report Header</a:t>
            </a:r>
          </a:p>
          <a:p>
            <a:pPr lvl="7"/>
            <a:r>
              <a:rPr lang="en-GB" noProof="0"/>
              <a:t>Level 8, Report Body</a:t>
            </a:r>
          </a:p>
          <a:p>
            <a:pPr lvl="8"/>
            <a:r>
              <a:rPr lang="en-GB" noProof="0"/>
              <a:t>Infographic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en-GB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</p:spTree>
    <p:extLst>
      <p:ext uri="{BB962C8B-B14F-4D97-AF65-F5344CB8AC3E}">
        <p14:creationId xmlns:p14="http://schemas.microsoft.com/office/powerpoint/2010/main" val="384761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design.kk.dk/download" TargetMode="Externa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12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2D2C85F-D8A9-4C60-8B35-2EECAB282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842" y="3939693"/>
            <a:ext cx="11034315" cy="1908699"/>
          </a:xfrm>
        </p:spPr>
        <p:txBody>
          <a:bodyPr>
            <a:normAutofit/>
          </a:bodyPr>
          <a:lstStyle/>
          <a:p>
            <a:r>
              <a:rPr lang="da-DK" sz="4500"/>
              <a:t>Designguide</a:t>
            </a:r>
            <a:br>
              <a:rPr lang="da-DK" sz="9600"/>
            </a:br>
            <a:br>
              <a:rPr lang="da-DK" sz="2400" b="0">
                <a:latin typeface="+mn-lt"/>
              </a:rPr>
            </a:br>
            <a:r>
              <a:rPr lang="da-DK" sz="2400" b="0">
                <a:latin typeface="+mn-lt"/>
              </a:rPr>
              <a:t>- Sådan layouter I </a:t>
            </a:r>
            <a:r>
              <a:rPr lang="da-DK" sz="2400" b="0" u="sng">
                <a:latin typeface="+mn-lt"/>
              </a:rPr>
              <a:t>selv</a:t>
            </a:r>
            <a:r>
              <a:rPr lang="da-DK" sz="2400" b="0">
                <a:latin typeface="+mn-lt"/>
              </a:rPr>
              <a:t> et</a:t>
            </a:r>
            <a:br>
              <a:rPr lang="da-DK" sz="2400" b="0">
                <a:latin typeface="+mn-lt"/>
              </a:rPr>
            </a:br>
            <a:r>
              <a:rPr lang="da-DK" sz="2400" b="0">
                <a:latin typeface="+mn-lt"/>
              </a:rPr>
              <a:t>godt FerieCamp program/flyer</a:t>
            </a:r>
            <a:br>
              <a:rPr lang="da-DK" sz="3200"/>
            </a:br>
            <a:endParaRPr lang="da-DK" sz="320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2389FCD-7EDD-4326-B5E1-DCCBB96171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0842" y="312380"/>
            <a:ext cx="3419553" cy="180000"/>
          </a:xfrm>
        </p:spPr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Københavns Kommune</a:t>
            </a:r>
          </a:p>
        </p:txBody>
      </p:sp>
      <p:sp>
        <p:nvSpPr>
          <p:cNvPr id="52" name="Footer Placeholder 51">
            <a:extLst>
              <a:ext uri="{FF2B5EF4-FFF2-40B4-BE49-F238E27FC236}">
                <a16:creationId xmlns:a16="http://schemas.microsoft.com/office/drawing/2014/main" id="{49B96452-5571-4446-BBD5-A0DA0787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43375B1A-194E-403E-99F4-6C83A3A0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/>
          </a:p>
        </p:txBody>
      </p:sp>
      <p:pic>
        <p:nvPicPr>
          <p:cNvPr id="5" name="Billede 4" descr="Et billede, der indeholder skilt, sidder, mørk, plade&#10;&#10;Automatisk genereret beskrivelse">
            <a:extLst>
              <a:ext uri="{FF2B5EF4-FFF2-40B4-BE49-F238E27FC236}">
                <a16:creationId xmlns:a16="http://schemas.microsoft.com/office/drawing/2014/main" id="{8D054F45-408F-4D29-A933-A8791DBDCD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316" y="312380"/>
            <a:ext cx="1233368" cy="61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43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4F2048E-62F8-742F-2F5A-7F3103F28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10</a:t>
            </a:fld>
            <a:endParaRPr lang="da-DK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450F57D-192C-1EA4-02DF-8A15D0219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</p:spPr>
        <p:txBody>
          <a:bodyPr/>
          <a:lstStyle/>
          <a:p>
            <a:r>
              <a:rPr lang="da-DK" dirty="0"/>
              <a:t>Skrifttypen: KBH</a:t>
            </a: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B6D2C0EB-A881-B676-30DC-37026A0383F9}"/>
              </a:ext>
            </a:extLst>
          </p:cNvPr>
          <p:cNvSpPr txBox="1">
            <a:spLocks/>
          </p:cNvSpPr>
          <p:nvPr/>
        </p:nvSpPr>
        <p:spPr>
          <a:xfrm>
            <a:off x="719998" y="2231215"/>
            <a:ext cx="10752002" cy="3945862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1pPr>
            <a:lvl2pPr marL="432000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2pPr>
            <a:lvl3pPr marL="611188" indent="-1635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b="0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a-DK"/>
              <a:t>Vi anbefaler skrifttypen KBH anvendes ved layout af programmer og flyers.  </a:t>
            </a:r>
          </a:p>
          <a:p>
            <a:r>
              <a:rPr lang="da-DK"/>
              <a:t>Skrifttypen kan downloades på KK’s hjemmeside via følgende link: </a:t>
            </a:r>
            <a:r>
              <a:rPr lang="da-DK">
                <a:hlinkClick r:id="rId2"/>
              </a:rPr>
              <a:t>https://design.kk.dk/download</a:t>
            </a:r>
            <a:r>
              <a:rPr lang="da-DK"/>
              <a:t> </a:t>
            </a:r>
          </a:p>
          <a:p>
            <a:r>
              <a:rPr lang="da-DK"/>
              <a:t>Den enkelte skrifttype kan herefter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/>
              <a:t>   åbnes og installeres</a:t>
            </a:r>
            <a:endParaRPr lang="da-DK" dirty="0"/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FDD4E6FE-7EAB-2F0C-6992-C2C4BACB8659}"/>
              </a:ext>
            </a:extLst>
          </p:cNvPr>
          <p:cNvGrpSpPr/>
          <p:nvPr/>
        </p:nvGrpSpPr>
        <p:grpSpPr>
          <a:xfrm>
            <a:off x="929109" y="4360985"/>
            <a:ext cx="3056737" cy="1749650"/>
            <a:chOff x="-43300" y="1584298"/>
            <a:chExt cx="3067825" cy="1595309"/>
          </a:xfrm>
        </p:grpSpPr>
        <p:sp>
          <p:nvSpPr>
            <p:cNvPr id="13" name="Tekstfelt 12">
              <a:extLst>
                <a:ext uri="{FF2B5EF4-FFF2-40B4-BE49-F238E27FC236}">
                  <a16:creationId xmlns:a16="http://schemas.microsoft.com/office/drawing/2014/main" id="{5EF10FCB-2C30-CF5E-597A-B60B6E9A4F5A}"/>
                </a:ext>
              </a:extLst>
            </p:cNvPr>
            <p:cNvSpPr txBox="1"/>
            <p:nvPr/>
          </p:nvSpPr>
          <p:spPr>
            <a:xfrm>
              <a:off x="234202" y="1779891"/>
              <a:ext cx="2702008" cy="1192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2000" dirty="0"/>
                <a:t>Vigtigt! </a:t>
              </a:r>
            </a:p>
            <a:p>
              <a:endParaRPr lang="da-DK" sz="500" dirty="0"/>
            </a:p>
            <a:p>
              <a:r>
                <a:rPr lang="da-DK" sz="1200" b="0" i="0" dirty="0">
                  <a:solidFill>
                    <a:srgbClr val="000C2E"/>
                  </a:solidFill>
                  <a:effectLst/>
                  <a:latin typeface="KBH Tekst" panose="00000500000000000000" pitchFamily="2" charset="0"/>
                </a:rPr>
                <a:t>Skrifttypen KBH tilhører Københavns Kommune og må udelukkende bruges af medarbejdere som kommunikerer på vegne af kommunen.</a:t>
              </a:r>
              <a:endParaRPr lang="da-DK" sz="1200" dirty="0"/>
            </a:p>
          </p:txBody>
        </p:sp>
        <p:sp>
          <p:nvSpPr>
            <p:cNvPr id="14" name="Rektangel: afrundede hjørner 13">
              <a:extLst>
                <a:ext uri="{FF2B5EF4-FFF2-40B4-BE49-F238E27FC236}">
                  <a16:creationId xmlns:a16="http://schemas.microsoft.com/office/drawing/2014/main" id="{AACEA069-E022-55F5-CCB6-6AA547FEA31A}"/>
                </a:ext>
              </a:extLst>
            </p:cNvPr>
            <p:cNvSpPr/>
            <p:nvPr/>
          </p:nvSpPr>
          <p:spPr>
            <a:xfrm>
              <a:off x="-43300" y="1584298"/>
              <a:ext cx="3067825" cy="1595309"/>
            </a:xfrm>
            <a:prstGeom prst="roundRect">
              <a:avLst/>
            </a:prstGeom>
            <a:noFill/>
            <a:ln w="19050">
              <a:solidFill>
                <a:srgbClr val="000D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sz="2000" noProof="0" dirty="0"/>
            </a:p>
          </p:txBody>
        </p:sp>
      </p:grpSp>
      <p:pic>
        <p:nvPicPr>
          <p:cNvPr id="15" name="Billede 14" descr="Et billede, der indeholder tekst, Font/skrifttype, skærmbillede&#10;&#10;Automatisk genereret beskrivelse">
            <a:extLst>
              <a:ext uri="{FF2B5EF4-FFF2-40B4-BE49-F238E27FC236}">
                <a16:creationId xmlns:a16="http://schemas.microsoft.com/office/drawing/2014/main" id="{B9AACCCE-2273-C5AB-D426-A4D6B6D79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182" y="3212188"/>
            <a:ext cx="5015947" cy="2751544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C2FAB3F3-5A90-E1F1-87A4-629A4A9230E5}"/>
              </a:ext>
            </a:extLst>
          </p:cNvPr>
          <p:cNvSpPr/>
          <p:nvPr/>
        </p:nvSpPr>
        <p:spPr>
          <a:xfrm>
            <a:off x="5837297" y="3212188"/>
            <a:ext cx="619106" cy="619106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</p:spTree>
    <p:extLst>
      <p:ext uri="{BB962C8B-B14F-4D97-AF65-F5344CB8AC3E}">
        <p14:creationId xmlns:p14="http://schemas.microsoft.com/office/powerpoint/2010/main" val="2265954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2D2C85F-D8A9-4C60-8B35-2EECAB282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842" y="3939693"/>
            <a:ext cx="11034315" cy="1908699"/>
          </a:xfrm>
        </p:spPr>
        <p:txBody>
          <a:bodyPr>
            <a:normAutofit/>
          </a:bodyPr>
          <a:lstStyle/>
          <a:p>
            <a:r>
              <a:rPr lang="da-DK" sz="4500"/>
              <a:t>Brug for hjælp?</a:t>
            </a:r>
            <a:br>
              <a:rPr lang="da-DK" sz="9600"/>
            </a:br>
            <a:br>
              <a:rPr lang="da-DK" sz="2400">
                <a:latin typeface="+mn-lt"/>
              </a:rPr>
            </a:br>
            <a:r>
              <a:rPr lang="da-DK" sz="2400">
                <a:latin typeface="+mn-lt"/>
              </a:rPr>
              <a:t>- Kontakt FerieCamp sekretariatet på 2033 7520</a:t>
            </a:r>
            <a:br>
              <a:rPr lang="da-DK" sz="3200"/>
            </a:br>
            <a:endParaRPr lang="da-DK" sz="320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2389FCD-7EDD-4326-B5E1-DCCBB96171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0842" y="312380"/>
            <a:ext cx="3419553" cy="180000"/>
          </a:xfrm>
        </p:spPr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Københavns Kommune</a:t>
            </a:r>
          </a:p>
        </p:txBody>
      </p:sp>
      <p:sp>
        <p:nvSpPr>
          <p:cNvPr id="52" name="Footer Placeholder 51">
            <a:extLst>
              <a:ext uri="{FF2B5EF4-FFF2-40B4-BE49-F238E27FC236}">
                <a16:creationId xmlns:a16="http://schemas.microsoft.com/office/drawing/2014/main" id="{49B96452-5571-4446-BBD5-A0DA0787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43375B1A-194E-403E-99F4-6C83A3A0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11</a:t>
            </a:fld>
            <a:endParaRPr lang="da-DK"/>
          </a:p>
        </p:txBody>
      </p:sp>
      <p:pic>
        <p:nvPicPr>
          <p:cNvPr id="5" name="Billede 4" descr="Et billede, der indeholder skilt, sidder, mørk, plade&#10;&#10;Automatisk genereret beskrivelse">
            <a:extLst>
              <a:ext uri="{FF2B5EF4-FFF2-40B4-BE49-F238E27FC236}">
                <a16:creationId xmlns:a16="http://schemas.microsoft.com/office/drawing/2014/main" id="{8D054F45-408F-4D29-A933-A8791DBDCD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316" y="312380"/>
            <a:ext cx="1233368" cy="61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70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790EB-EF27-473A-AF2A-6E0A7347A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2</a:t>
            </a:fld>
            <a:endParaRPr lang="da-DK" noProof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4061D6D-B20F-4272-BDAB-5CB1E9740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87268453-A241-4C5C-B806-EBD07735C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Steps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DD9A3BB-DE22-495F-8607-F12FB624F7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7" y="2192400"/>
            <a:ext cx="10752001" cy="3945600"/>
          </a:xfrm>
        </p:spPr>
        <p:txBody>
          <a:bodyPr/>
          <a:lstStyle/>
          <a:p>
            <a:r>
              <a:rPr lang="da-DK">
                <a:latin typeface="+mj-lt"/>
              </a:rPr>
              <a:t>Planlægning</a:t>
            </a:r>
          </a:p>
          <a:p>
            <a:r>
              <a:rPr lang="da-DK">
                <a:latin typeface="+mj-lt"/>
              </a:rPr>
              <a:t>Layout af programmer &amp; flyers</a:t>
            </a:r>
          </a:p>
          <a:p>
            <a:r>
              <a:rPr lang="da-DK">
                <a:latin typeface="+mj-lt"/>
              </a:rPr>
              <a:t>Grafisk materiale &amp;  fotobibliotek</a:t>
            </a:r>
          </a:p>
          <a:p>
            <a:r>
              <a:rPr lang="da-DK">
                <a:latin typeface="+mj-lt"/>
              </a:rPr>
              <a:t>Send til tryk &amp; deadlines</a:t>
            </a:r>
          </a:p>
          <a:p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514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CC5BA-5D00-4B85-87AC-508CE99D8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Planlægning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790EB-EF27-473A-AF2A-6E0A7347A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3</a:t>
            </a:fld>
            <a:endParaRPr lang="da-DK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E7333-0EAC-4172-A471-ACDF432CA9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Før I begynder at layoute jeres programmer og flyers, skal I tage stilling til, hvilken software I vil bruge. Det kan fx være:</a:t>
            </a:r>
          </a:p>
          <a:p>
            <a:pPr marL="0" indent="0">
              <a:buNone/>
            </a:pPr>
            <a:endParaRPr lang="da-DK" dirty="0"/>
          </a:p>
          <a:p>
            <a:pPr marL="733425" lvl="1" indent="-342900">
              <a:buFont typeface="+mj-lt"/>
              <a:buAutoNum type="arabicParenR"/>
            </a:pPr>
            <a:r>
              <a:rPr lang="da-DK" b="1" dirty="0" err="1"/>
              <a:t>FerieCamp</a:t>
            </a:r>
            <a:r>
              <a:rPr lang="da-DK" b="1" dirty="0"/>
              <a:t> skabelon (Tilsendt </a:t>
            </a:r>
            <a:r>
              <a:rPr lang="da-DK" b="1" dirty="0" err="1"/>
              <a:t>Powerpoint</a:t>
            </a:r>
            <a:r>
              <a:rPr lang="da-DK" b="1" dirty="0"/>
              <a:t> skabelon udviklet af </a:t>
            </a:r>
            <a:r>
              <a:rPr lang="da-DK" b="1" dirty="0" err="1"/>
              <a:t>FerieCamp</a:t>
            </a:r>
            <a:r>
              <a:rPr lang="da-DK" b="1" dirty="0"/>
              <a:t> sekretariatet)*</a:t>
            </a:r>
          </a:p>
          <a:p>
            <a:pPr marL="733425" lvl="1" indent="-342900">
              <a:buFont typeface="+mj-lt"/>
              <a:buAutoNum type="arabicParenR"/>
            </a:pPr>
            <a:r>
              <a:rPr lang="da-DK" b="1" dirty="0"/>
              <a:t>InDesign (Adobe program til layout og design af trykmaterialer) *</a:t>
            </a:r>
          </a:p>
          <a:p>
            <a:pPr marL="733425" lvl="1" indent="-342900">
              <a:buFont typeface="+mj-lt"/>
              <a:buAutoNum type="arabicParenR"/>
            </a:pPr>
            <a:r>
              <a:rPr lang="da-DK" dirty="0" err="1"/>
              <a:t>Canva</a:t>
            </a:r>
            <a:r>
              <a:rPr lang="da-DK" dirty="0"/>
              <a:t> (Online designplatform til layout og design)</a:t>
            </a:r>
          </a:p>
          <a:p>
            <a:pPr marL="733425" lvl="1" indent="-342900">
              <a:buFont typeface="+mj-lt"/>
              <a:buAutoNum type="arabicParenR"/>
            </a:pPr>
            <a:r>
              <a:rPr lang="da-DK" dirty="0"/>
              <a:t>Word (Ikke dedikeret til layout, men kan bruges)</a:t>
            </a:r>
          </a:p>
          <a:p>
            <a:pPr marL="733425" lvl="1" indent="-342900">
              <a:buFont typeface="+mj-lt"/>
              <a:buAutoNum type="arabicParenR"/>
            </a:pPr>
            <a:r>
              <a:rPr lang="da-DK" dirty="0"/>
              <a:t>PowerPoint (Ikke dedikeret til layout, men kan bruges)</a:t>
            </a:r>
          </a:p>
          <a:p>
            <a:pPr marL="733425" lvl="1" indent="-342900">
              <a:buFont typeface="+mj-lt"/>
              <a:buAutoNum type="arabicParenR"/>
            </a:pPr>
            <a:r>
              <a:rPr lang="da-DK" dirty="0"/>
              <a:t>Andre online programmer til layout</a:t>
            </a:r>
          </a:p>
          <a:p>
            <a:pPr lvl="1"/>
            <a:endParaRPr lang="da-DK" dirty="0"/>
          </a:p>
          <a:p>
            <a:pPr marL="390525" lvl="1" indent="0">
              <a:buNone/>
            </a:pPr>
            <a:r>
              <a:rPr lang="da-DK" sz="1200" dirty="0"/>
              <a:t>*Anbefalet (af både sekretariatet og trykkeriet) 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D384B58-63AA-419E-B17B-A7A8B3191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5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CC5BA-5D00-4B85-87AC-508CE99D8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Planlægning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790EB-EF27-473A-AF2A-6E0A7347A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4</a:t>
            </a:fld>
            <a:endParaRPr lang="da-DK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E7333-0EAC-4172-A471-ACDF432CA9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8" y="2192400"/>
            <a:ext cx="9494046" cy="3945600"/>
          </a:xfrm>
        </p:spPr>
        <p:txBody>
          <a:bodyPr/>
          <a:lstStyle/>
          <a:p>
            <a:r>
              <a:rPr lang="da-DK" dirty="0"/>
              <a:t>Nu skal I finde ud af, hvad jeres program og flyers skal indeholde af informationer. Husk altid at mindre tekst gør det mere læsevenligt. Nedenstående er vigtige informationer som </a:t>
            </a:r>
            <a:r>
              <a:rPr lang="da-DK" b="1" u="sng" dirty="0"/>
              <a:t>skal</a:t>
            </a:r>
            <a:r>
              <a:rPr lang="da-DK" dirty="0"/>
              <a:t> med:</a:t>
            </a:r>
          </a:p>
          <a:p>
            <a:pPr marL="390525" lvl="1" indent="0">
              <a:buNone/>
            </a:pPr>
            <a:endParaRPr lang="da-DK" dirty="0"/>
          </a:p>
          <a:p>
            <a:pPr marL="733425" lvl="1" indent="-342900">
              <a:buFont typeface="+mj-lt"/>
              <a:buAutoNum type="arabicParenR"/>
            </a:pPr>
            <a:r>
              <a:rPr lang="da-DK" dirty="0"/>
              <a:t>Overskrift hvor </a:t>
            </a:r>
            <a:r>
              <a:rPr lang="da-DK" dirty="0" err="1"/>
              <a:t>FerieCamp</a:t>
            </a:r>
            <a:r>
              <a:rPr lang="da-DK" dirty="0"/>
              <a:t> indgår (brug gerne vores logo – se slide nr. 14)</a:t>
            </a:r>
          </a:p>
          <a:p>
            <a:pPr marL="733425" lvl="1" indent="-342900">
              <a:buFont typeface="+mj-lt"/>
              <a:buAutoNum type="arabicParenR"/>
            </a:pPr>
            <a:r>
              <a:rPr lang="da-DK" dirty="0"/>
              <a:t>Navn på lokationen/basen/bydel</a:t>
            </a:r>
          </a:p>
          <a:p>
            <a:pPr marL="733425" lvl="1" indent="-342900">
              <a:buFont typeface="+mj-lt"/>
              <a:buAutoNum type="arabicParenR"/>
            </a:pPr>
            <a:r>
              <a:rPr lang="da-DK" dirty="0"/>
              <a:t>Lokationen/basens adresse</a:t>
            </a:r>
          </a:p>
          <a:p>
            <a:pPr marL="733425" lvl="1" indent="-342900">
              <a:buFont typeface="+mj-lt"/>
              <a:buAutoNum type="arabicParenR"/>
            </a:pPr>
            <a:r>
              <a:rPr lang="da-DK" dirty="0"/>
              <a:t>Datoer/dage/periode for afholdelse af jeres camp</a:t>
            </a:r>
          </a:p>
          <a:p>
            <a:pPr marL="733425" lvl="1" indent="-342900">
              <a:buFont typeface="+mj-lt"/>
              <a:buAutoNum type="arabicParenR"/>
            </a:pPr>
            <a:r>
              <a:rPr lang="da-DK" dirty="0"/>
              <a:t>Jeres program/aktiviteter/aktivitetsudbyder</a:t>
            </a:r>
          </a:p>
          <a:p>
            <a:pPr marL="733425" lvl="1" indent="-342900">
              <a:buFont typeface="+mj-lt"/>
              <a:buAutoNum type="arabicParenR"/>
            </a:pPr>
            <a:r>
              <a:rPr lang="da-DK" dirty="0"/>
              <a:t>Tilføj evt. også:</a:t>
            </a:r>
          </a:p>
          <a:p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4061D6D-B20F-4272-BDAB-5CB1E9740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AF4021A2-EC38-4AE4-98C5-1391D64F4FB4}"/>
              </a:ext>
            </a:extLst>
          </p:cNvPr>
          <p:cNvSpPr txBox="1"/>
          <p:nvPr/>
        </p:nvSpPr>
        <p:spPr>
          <a:xfrm>
            <a:off x="2831988" y="5811863"/>
            <a:ext cx="364787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da-DK" sz="1400" dirty="0"/>
              <a:t> Det er gratis at deltage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a-DK" sz="1400" dirty="0"/>
              <a:t> Husk madpakke og drikkedunk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a-DK" sz="1400" dirty="0"/>
              <a:t> Det kræver ikke tilmelding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a-DK" sz="1400" dirty="0"/>
              <a:t> Læs mere på feriecamp.dk</a:t>
            </a:r>
          </a:p>
          <a:p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2157833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790EB-EF27-473A-AF2A-6E0A7347A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5</a:t>
            </a:fld>
            <a:endParaRPr lang="da-DK" noProof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4061D6D-B20F-4272-BDAB-5CB1E9740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DAF0CFF-028B-4DA5-96AD-99E78FF9F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4350058"/>
            <a:ext cx="10752002" cy="1082342"/>
          </a:xfrm>
        </p:spPr>
        <p:txBody>
          <a:bodyPr/>
          <a:lstStyle/>
          <a:p>
            <a:r>
              <a:rPr lang="da-DK"/>
              <a:t>Layout af trykfiler</a:t>
            </a:r>
            <a:br>
              <a:rPr lang="da-DK"/>
            </a:br>
            <a:br>
              <a:rPr lang="da-DK" sz="2400">
                <a:latin typeface="+mn-lt"/>
              </a:rPr>
            </a:br>
            <a:r>
              <a:rPr lang="da-DK" sz="2400">
                <a:latin typeface="+mn-lt"/>
              </a:rPr>
              <a:t>- programmer &amp; flyers</a:t>
            </a:r>
          </a:p>
        </p:txBody>
      </p:sp>
    </p:spTree>
    <p:extLst>
      <p:ext uri="{BB962C8B-B14F-4D97-AF65-F5344CB8AC3E}">
        <p14:creationId xmlns:p14="http://schemas.microsoft.com/office/powerpoint/2010/main" val="1475163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1DC012D-8EE2-4825-8EE0-13A453B40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Layout af PROGRAM – vigtige pointer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392D94-62D6-4E6C-A413-BF4C8F017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2192138"/>
            <a:ext cx="6089364" cy="4383760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da-DK" dirty="0"/>
              <a:t>Det er obligatorisk, at I skal lave et program, da det bliver lagt på vores hjemmeside og til promovering af kommende </a:t>
            </a:r>
            <a:r>
              <a:rPr lang="da-DK" dirty="0" err="1"/>
              <a:t>FerieCamp</a:t>
            </a:r>
            <a:r>
              <a:rPr lang="da-DK" dirty="0"/>
              <a:t>.</a:t>
            </a:r>
          </a:p>
          <a:p>
            <a:pPr marL="457200" indent="-457200">
              <a:buFont typeface="+mj-lt"/>
              <a:buAutoNum type="arabicParenR"/>
            </a:pPr>
            <a:r>
              <a:rPr lang="da-DK" dirty="0"/>
              <a:t>Et program kan se ud på mange forskellige måder. Vi anbefaler, at I opsætter programmet I et skema eller som enkelte aktiviteter, så det er let forståeligt for børnene.</a:t>
            </a:r>
          </a:p>
          <a:p>
            <a:pPr marL="457200" indent="-457200">
              <a:buFont typeface="+mj-lt"/>
              <a:buAutoNum type="arabicParenR"/>
            </a:pPr>
            <a:r>
              <a:rPr lang="da-DK" dirty="0"/>
              <a:t>Husk at </a:t>
            </a:r>
            <a:r>
              <a:rPr lang="da-DK" dirty="0" err="1"/>
              <a:t>FerieCamp</a:t>
            </a:r>
            <a:r>
              <a:rPr lang="da-DK" dirty="0"/>
              <a:t> navnet skal fremstå tydeligt I overskriften på jeres program.</a:t>
            </a:r>
          </a:p>
          <a:p>
            <a:pPr marL="457200" indent="-457200">
              <a:buFont typeface="+mj-lt"/>
              <a:buAutoNum type="arabicParenR"/>
            </a:pPr>
            <a:r>
              <a:rPr lang="da-DK" dirty="0"/>
              <a:t>Husk altid at have Københavns Kommunes logo på jeres programmer (skal fremgå småt).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6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A5A4CD5-811E-4818-B0FB-71EC6C926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1DF93780-B846-4EA7-B45E-E3F192155D98}"/>
              </a:ext>
            </a:extLst>
          </p:cNvPr>
          <p:cNvSpPr txBox="1"/>
          <p:nvPr/>
        </p:nvSpPr>
        <p:spPr>
          <a:xfrm>
            <a:off x="7291948" y="1955903"/>
            <a:ext cx="200809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/>
              <a:t>FerieCamp navnet skal fremgår tydeligt på jeres programmer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D1F945B7-DE17-441E-B025-BADE6957DC8C}"/>
              </a:ext>
            </a:extLst>
          </p:cNvPr>
          <p:cNvSpPr txBox="1"/>
          <p:nvPr/>
        </p:nvSpPr>
        <p:spPr>
          <a:xfrm>
            <a:off x="6625869" y="5717511"/>
            <a:ext cx="200809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/>
              <a:t>KK’s logo skal være på jeres programmer I småt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F9B40065-E7A4-CBA9-73C5-8E36C868E652}"/>
              </a:ext>
            </a:extLst>
          </p:cNvPr>
          <p:cNvGrpSpPr/>
          <p:nvPr/>
        </p:nvGrpSpPr>
        <p:grpSpPr>
          <a:xfrm>
            <a:off x="7320363" y="2298626"/>
            <a:ext cx="2259547" cy="3116272"/>
            <a:chOff x="6979907" y="2131245"/>
            <a:chExt cx="2802881" cy="3865615"/>
          </a:xfrm>
        </p:grpSpPr>
        <p:pic>
          <p:nvPicPr>
            <p:cNvPr id="8" name="Billede 7">
              <a:extLst>
                <a:ext uri="{FF2B5EF4-FFF2-40B4-BE49-F238E27FC236}">
                  <a16:creationId xmlns:a16="http://schemas.microsoft.com/office/drawing/2014/main" id="{FD95CF06-6971-E180-10D3-6AA6D61E4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32028" y="2158977"/>
              <a:ext cx="2650760" cy="37494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8C057C46-0624-7163-41DF-F688AFF7EA1C}"/>
                </a:ext>
              </a:extLst>
            </p:cNvPr>
            <p:cNvSpPr/>
            <p:nvPr/>
          </p:nvSpPr>
          <p:spPr>
            <a:xfrm>
              <a:off x="7930163" y="2131245"/>
              <a:ext cx="519953" cy="519953"/>
            </a:xfrm>
            <a:prstGeom prst="ellips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sz="2000" noProof="0" err="1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C43E9210-5C58-819C-EC80-E1F118EAA99E}"/>
                </a:ext>
              </a:extLst>
            </p:cNvPr>
            <p:cNvSpPr/>
            <p:nvPr/>
          </p:nvSpPr>
          <p:spPr>
            <a:xfrm>
              <a:off x="6979907" y="5228883"/>
              <a:ext cx="767977" cy="767977"/>
            </a:xfrm>
            <a:prstGeom prst="ellips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sz="2000" noProof="0" err="1"/>
            </a:p>
          </p:txBody>
        </p:sp>
      </p:grpSp>
    </p:spTree>
    <p:extLst>
      <p:ext uri="{BB962C8B-B14F-4D97-AF65-F5344CB8AC3E}">
        <p14:creationId xmlns:p14="http://schemas.microsoft.com/office/powerpoint/2010/main" val="1048515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id="{45DD86A7-7F3E-12EA-B649-1D1B4D882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06" y="2296435"/>
            <a:ext cx="2649752" cy="3749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7</a:t>
            </a:fld>
            <a:endParaRPr lang="da-DK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EA6A2F6-E875-4BF8-BE1B-A89F1066D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455722"/>
          </a:xfrm>
        </p:spPr>
        <p:txBody>
          <a:bodyPr/>
          <a:lstStyle/>
          <a:p>
            <a:r>
              <a:rPr lang="da-DK"/>
              <a:t>Tre gode eksempler på programmer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9C192DD8-E747-4FB3-8660-0D27793AA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6961E0A-88A4-4681-936A-0D67CB6531FD}"/>
              </a:ext>
            </a:extLst>
          </p:cNvPr>
          <p:cNvSpPr txBox="1">
            <a:spLocks/>
          </p:cNvSpPr>
          <p:nvPr/>
        </p:nvSpPr>
        <p:spPr>
          <a:xfrm>
            <a:off x="719998" y="1470003"/>
            <a:ext cx="9494046" cy="455722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1pPr>
            <a:lvl2pPr marL="432000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2pPr>
            <a:lvl3pPr marL="611188" indent="-1635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b="0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a-DK" sz="1100"/>
              <a:t>Hvis i vælger at bruge FerieCamps skabeloner (de tilsendte PowerPoint skabeloner), så har vi lavet to forskellige skabeloner pr. ferie, som minder om nedenstående. Vælg den skabelon som passer jeres program bedst.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38EC421-EC49-CEE8-8A61-2B6C5E162D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6"/>
          <a:stretch/>
        </p:blipFill>
        <p:spPr>
          <a:xfrm>
            <a:off x="3912965" y="2296435"/>
            <a:ext cx="2796179" cy="3748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752CAD28-3703-6CD4-537F-5D09EBC30A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7183" y="2296435"/>
            <a:ext cx="2651192" cy="3748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9135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1DC012D-8EE2-4825-8EE0-13A453B40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Layout af FLYER – vigtige pointer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392D94-62D6-4E6C-A413-BF4C8F017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68" y="2114319"/>
            <a:ext cx="6333534" cy="3945862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da-DK" sz="1800"/>
              <a:t>I kan vælge at jeres program også skal være jeres flyer og deles ud. Men I kan også designe en simpel flyer i stedet for. En simpel flyer kan hurtigt skabe interesse hos børnene uden at være alt for teksttung.</a:t>
            </a:r>
          </a:p>
          <a:p>
            <a:pPr marL="457200" indent="-457200">
              <a:buFont typeface="+mj-lt"/>
              <a:buAutoNum type="arabicParenR"/>
            </a:pPr>
            <a:r>
              <a:rPr lang="da-DK" sz="1800"/>
              <a:t>Før I går i gang skal I tage stilling til, om jeres flyer skal have én eller to sider.</a:t>
            </a:r>
          </a:p>
          <a:p>
            <a:pPr marL="457200" indent="-457200">
              <a:buFont typeface="+mj-lt"/>
              <a:buAutoNum type="arabicParenR"/>
            </a:pPr>
            <a:r>
              <a:rPr lang="da-DK" sz="1800"/>
              <a:t>En god flyer har oftest et blikfang. Det kan enten være I form af et billede, en illustration eller et ikon.</a:t>
            </a:r>
          </a:p>
          <a:p>
            <a:pPr marL="457200" indent="-457200">
              <a:buFont typeface="+mj-lt"/>
              <a:buAutoNum type="arabicParenR"/>
            </a:pPr>
            <a:r>
              <a:rPr lang="da-DK" sz="1800"/>
              <a:t>Minimér mængden af tekst på jeres flyer.</a:t>
            </a:r>
          </a:p>
          <a:p>
            <a:pPr marL="457200" indent="-457200">
              <a:buFont typeface="+mj-lt"/>
              <a:buAutoNum type="arabicParenR"/>
            </a:pPr>
            <a:r>
              <a:rPr lang="da-DK" sz="1800"/>
              <a:t>Husk at FerieCamp navnet skal fremstå tydeligt I overskriften på jeres flyer.</a:t>
            </a:r>
          </a:p>
          <a:p>
            <a:pPr marL="457200" indent="-457200">
              <a:buFont typeface="+mj-lt"/>
              <a:buAutoNum type="arabicParenR"/>
            </a:pPr>
            <a:r>
              <a:rPr lang="da-DK" sz="1800"/>
              <a:t>Husk altid at have Københavns Kommunes logo på jeres flyers (skal fremgår I småt).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8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8B5BB6D-1FCA-415F-8AF5-2199CC183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  <p:grpSp>
        <p:nvGrpSpPr>
          <p:cNvPr id="3" name="Gruppe 2">
            <a:extLst>
              <a:ext uri="{FF2B5EF4-FFF2-40B4-BE49-F238E27FC236}">
                <a16:creationId xmlns:a16="http://schemas.microsoft.com/office/drawing/2014/main" id="{01366BB8-C8CA-5A12-9C00-79FBB62C291C}"/>
              </a:ext>
            </a:extLst>
          </p:cNvPr>
          <p:cNvGrpSpPr/>
          <p:nvPr/>
        </p:nvGrpSpPr>
        <p:grpSpPr>
          <a:xfrm>
            <a:off x="7062985" y="1939047"/>
            <a:ext cx="4759882" cy="4007098"/>
            <a:chOff x="7062985" y="1799710"/>
            <a:chExt cx="4759882" cy="4007098"/>
          </a:xfrm>
        </p:grpSpPr>
        <p:pic>
          <p:nvPicPr>
            <p:cNvPr id="5" name="Pladsholder til indhold 8">
              <a:extLst>
                <a:ext uri="{FF2B5EF4-FFF2-40B4-BE49-F238E27FC236}">
                  <a16:creationId xmlns:a16="http://schemas.microsoft.com/office/drawing/2014/main" id="{D99F4AB6-7B7E-9340-78C0-6CEFCC92B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6610" y="2194498"/>
              <a:ext cx="2251610" cy="31897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EAD58602-6F63-43C0-0D33-5C6343799BF1}"/>
                </a:ext>
              </a:extLst>
            </p:cNvPr>
            <p:cNvSpPr/>
            <p:nvPr/>
          </p:nvSpPr>
          <p:spPr>
            <a:xfrm>
              <a:off x="8371876" y="3342529"/>
              <a:ext cx="419161" cy="419161"/>
            </a:xfrm>
            <a:prstGeom prst="ellips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sz="2000" noProof="0" err="1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CE416BB3-6930-3991-EBF7-5E166D65CBF4}"/>
                </a:ext>
              </a:extLst>
            </p:cNvPr>
            <p:cNvSpPr/>
            <p:nvPr/>
          </p:nvSpPr>
          <p:spPr>
            <a:xfrm>
              <a:off x="7740713" y="2034418"/>
              <a:ext cx="1084504" cy="1084504"/>
            </a:xfrm>
            <a:prstGeom prst="ellips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sz="2000" noProof="0" err="1"/>
            </a:p>
          </p:txBody>
        </p:sp>
        <p:sp>
          <p:nvSpPr>
            <p:cNvPr id="17" name="Tekstfelt 16">
              <a:extLst>
                <a:ext uri="{FF2B5EF4-FFF2-40B4-BE49-F238E27FC236}">
                  <a16:creationId xmlns:a16="http://schemas.microsoft.com/office/drawing/2014/main" id="{18A58427-60A1-D2E4-FE07-DC6F2A67EF41}"/>
                </a:ext>
              </a:extLst>
            </p:cNvPr>
            <p:cNvSpPr txBox="1"/>
            <p:nvPr/>
          </p:nvSpPr>
          <p:spPr>
            <a:xfrm>
              <a:off x="9604782" y="3394513"/>
              <a:ext cx="200809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800"/>
                <a:t>FerieCamp navnet skal fremgår tydeligt på jeres flyers</a:t>
              </a:r>
            </a:p>
          </p:txBody>
        </p:sp>
        <p:sp>
          <p:nvSpPr>
            <p:cNvPr id="19" name="Tekstfelt 18">
              <a:extLst>
                <a:ext uri="{FF2B5EF4-FFF2-40B4-BE49-F238E27FC236}">
                  <a16:creationId xmlns:a16="http://schemas.microsoft.com/office/drawing/2014/main" id="{95525168-2EEB-573F-6A6F-2296C884CB4C}"/>
                </a:ext>
              </a:extLst>
            </p:cNvPr>
            <p:cNvSpPr txBox="1"/>
            <p:nvPr/>
          </p:nvSpPr>
          <p:spPr>
            <a:xfrm>
              <a:off x="7062985" y="5683697"/>
              <a:ext cx="200809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800"/>
                <a:t>KK’s logo skal være på jeres flyers I småt</a:t>
              </a:r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81782E27-B527-B6CE-5B35-27A1BE4C8546}"/>
                </a:ext>
              </a:extLst>
            </p:cNvPr>
            <p:cNvSpPr/>
            <p:nvPr/>
          </p:nvSpPr>
          <p:spPr>
            <a:xfrm>
              <a:off x="7104400" y="4932970"/>
              <a:ext cx="619106" cy="619106"/>
            </a:xfrm>
            <a:prstGeom prst="ellips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sz="2000" noProof="0" err="1"/>
            </a:p>
          </p:txBody>
        </p:sp>
        <p:sp>
          <p:nvSpPr>
            <p:cNvPr id="23" name="Tekstfelt 22">
              <a:extLst>
                <a:ext uri="{FF2B5EF4-FFF2-40B4-BE49-F238E27FC236}">
                  <a16:creationId xmlns:a16="http://schemas.microsoft.com/office/drawing/2014/main" id="{AD9BC6C7-A450-5F0E-265C-356C207F3CEB}"/>
                </a:ext>
              </a:extLst>
            </p:cNvPr>
            <p:cNvSpPr txBox="1"/>
            <p:nvPr/>
          </p:nvSpPr>
          <p:spPr>
            <a:xfrm>
              <a:off x="7268857" y="1799710"/>
              <a:ext cx="200809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800"/>
                <a:t>Blikfang</a:t>
              </a: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B8FA57A8-AFA6-4209-723E-FFA8B565D30F}"/>
                </a:ext>
              </a:extLst>
            </p:cNvPr>
            <p:cNvSpPr/>
            <p:nvPr/>
          </p:nvSpPr>
          <p:spPr>
            <a:xfrm>
              <a:off x="8500117" y="4221089"/>
              <a:ext cx="581839" cy="562154"/>
            </a:xfrm>
            <a:prstGeom prst="ellips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sz="2000" noProof="0" err="1"/>
            </a:p>
          </p:txBody>
        </p:sp>
        <p:sp>
          <p:nvSpPr>
            <p:cNvPr id="25" name="Tekstfelt 24">
              <a:extLst>
                <a:ext uri="{FF2B5EF4-FFF2-40B4-BE49-F238E27FC236}">
                  <a16:creationId xmlns:a16="http://schemas.microsoft.com/office/drawing/2014/main" id="{0D539999-E66F-2E16-7B4D-58D59340DA19}"/>
                </a:ext>
              </a:extLst>
            </p:cNvPr>
            <p:cNvSpPr txBox="1"/>
            <p:nvPr/>
          </p:nvSpPr>
          <p:spPr>
            <a:xfrm>
              <a:off x="9814772" y="4315129"/>
              <a:ext cx="200809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800"/>
                <a:t>Programnedslag med udvalgte aktiviteter fra programmet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9535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EA6A2F6-E875-4BF8-BE1B-A89F1066D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455722"/>
          </a:xfrm>
        </p:spPr>
        <p:txBody>
          <a:bodyPr anchor="b">
            <a:normAutofit/>
          </a:bodyPr>
          <a:lstStyle/>
          <a:p>
            <a:r>
              <a:rPr lang="da-DK"/>
              <a:t>Tre gode eksempler på en flyer</a:t>
            </a:r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5B807A57-84C2-4007-9DB0-801E8EF11A4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998" y="2192338"/>
            <a:ext cx="2783901" cy="394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859873C9-BF5D-4A9A-BB31-45BBB7BABAF7}" type="slidenum">
              <a:rPr lang="da-DK" smtClean="0"/>
              <a:pPr>
                <a:spcAft>
                  <a:spcPts val="600"/>
                </a:spcAft>
              </a:pPr>
              <a:t>9</a:t>
            </a:fld>
            <a:endParaRPr lang="da-DK"/>
          </a:p>
        </p:txBody>
      </p:sp>
      <p:pic>
        <p:nvPicPr>
          <p:cNvPr id="17" name="Pladsholder til indhold 8">
            <a:extLst>
              <a:ext uri="{FF2B5EF4-FFF2-40B4-BE49-F238E27FC236}">
                <a16:creationId xmlns:a16="http://schemas.microsoft.com/office/drawing/2014/main" id="{E271D991-67AE-4047-8F36-4D57764230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4663" y="2195258"/>
            <a:ext cx="2783901" cy="3943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ladsholder til indhold 8">
            <a:extLst>
              <a:ext uri="{FF2B5EF4-FFF2-40B4-BE49-F238E27FC236}">
                <a16:creationId xmlns:a16="http://schemas.microsoft.com/office/drawing/2014/main" id="{1121FEA8-617E-4455-84D4-624BE5E21F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3"/>
          <a:stretch/>
        </p:blipFill>
        <p:spPr>
          <a:xfrm>
            <a:off x="7269328" y="2195057"/>
            <a:ext cx="2741225" cy="3943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7BD6CE11-C39E-47A8-A6BD-1BFC70356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1983442-A44D-4EB7-BBAB-12C019C5211D}"/>
              </a:ext>
            </a:extLst>
          </p:cNvPr>
          <p:cNvSpPr txBox="1">
            <a:spLocks/>
          </p:cNvSpPr>
          <p:nvPr/>
        </p:nvSpPr>
        <p:spPr>
          <a:xfrm>
            <a:off x="719998" y="1470003"/>
            <a:ext cx="9494046" cy="455722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1pPr>
            <a:lvl2pPr marL="432000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2pPr>
            <a:lvl3pPr marL="611188" indent="-1635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b="0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a-DK" sz="1100"/>
              <a:t>Hvis i vælger at bruge FerieCamps skabeloner (de tilsendte PowerPoint skabeloner), så har vi lavet tre forskellige skabeloner pr. ferie, som minder om nedenstående. Vælg den skabelon som passer jeres behov bedst.</a:t>
            </a:r>
          </a:p>
        </p:txBody>
      </p:sp>
    </p:spTree>
    <p:extLst>
      <p:ext uri="{BB962C8B-B14F-4D97-AF65-F5344CB8AC3E}">
        <p14:creationId xmlns:p14="http://schemas.microsoft.com/office/powerpoint/2010/main" val="11251233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4530CCDF-2D08-4DF8-AB6F-A8ED0A08DAA7}"/>
    </a:ext>
  </a:extLst>
</a:theme>
</file>

<file path=ppt/theme/theme2.xml><?xml version="1.0" encoding="utf-8"?>
<a:theme xmlns:a="http://schemas.openxmlformats.org/drawingml/2006/main" name="UK 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0F149701-75FB-4D87-889C-A25336877B65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Doc xmlns="bc917a86-29a6-4b0f-b856-abc0d2ead61d" xsi:nil="true"/>
    <TaxCatchAll xmlns="0dd46b0f-e2c7-4a31-a61e-54a1e81a6d74" xsi:nil="true"/>
    <lcf76f155ced4ddcb4097134ff3c332f xmlns="bc917a86-29a6-4b0f-b856-abc0d2ead61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5B931D86B02B4780BE3203B6FCA981" ma:contentTypeVersion="19" ma:contentTypeDescription="Opret et nyt dokument." ma:contentTypeScope="" ma:versionID="27b626460ceff536b37474add1bacadf">
  <xsd:schema xmlns:xsd="http://www.w3.org/2001/XMLSchema" xmlns:xs="http://www.w3.org/2001/XMLSchema" xmlns:p="http://schemas.microsoft.com/office/2006/metadata/properties" xmlns:ns2="bc917a86-29a6-4b0f-b856-abc0d2ead61d" xmlns:ns3="5b13b13a-88f2-4a9c-a02f-529510e09096" xmlns:ns4="0dd46b0f-e2c7-4a31-a61e-54a1e81a6d74" targetNamespace="http://schemas.microsoft.com/office/2006/metadata/properties" ma:root="true" ma:fieldsID="afc2834429b51af64d56359ba7dca3dc" ns2:_="" ns3:_="" ns4:_="">
    <xsd:import namespace="bc917a86-29a6-4b0f-b856-abc0d2ead61d"/>
    <xsd:import namespace="5b13b13a-88f2-4a9c-a02f-529510e09096"/>
    <xsd:import namespace="0dd46b0f-e2c7-4a31-a61e-54a1e81a6d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eDoc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917a86-29a6-4b0f-b856-abc0d2ead6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e6a412d2-aea5-45d9-add9-4615ec186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Doc" ma:index="24" nillable="true" ma:displayName="eDoc" ma:internalName="eDoc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13b13a-88f2-4a9c-a02f-529510e0909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46b0f-e2c7-4a31-a61e-54a1e81a6d7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1aaa98d-faa7-4a6a-9403-529c10eccfc0}" ma:internalName="TaxCatchAll" ma:showField="CatchAllData" ma:web="5b13b13a-88f2-4a9c-a02f-529510e090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59E4CC-7038-4F50-B7F5-545400012D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AAE049-2F16-4D62-B5F8-29DE3BB078E0}">
  <ds:schemaRefs>
    <ds:schemaRef ds:uri="http://schemas.microsoft.com/office/2006/metadata/properties"/>
    <ds:schemaRef ds:uri="http://schemas.microsoft.com/office/infopath/2007/PartnerControls"/>
    <ds:schemaRef ds:uri="bc917a86-29a6-4b0f-b856-abc0d2ead61d"/>
    <ds:schemaRef ds:uri="0dd46b0f-e2c7-4a31-a61e-54a1e81a6d74"/>
  </ds:schemaRefs>
</ds:datastoreItem>
</file>

<file path=customXml/itemProps3.xml><?xml version="1.0" encoding="utf-8"?>
<ds:datastoreItem xmlns:ds="http://schemas.openxmlformats.org/officeDocument/2006/customXml" ds:itemID="{A5368FF3-E4AD-4DEE-ABEE-5A34E14490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917a86-29a6-4b0f-b856-abc0d2ead61d"/>
    <ds:schemaRef ds:uri="5b13b13a-88f2-4a9c-a02f-529510e09096"/>
    <ds:schemaRef ds:uri="0dd46b0f-e2c7-4a31-a61e-54a1e81a6d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699</Words>
  <Application>Microsoft Office PowerPoint</Application>
  <PresentationFormat>Widescreen</PresentationFormat>
  <Paragraphs>87</Paragraphs>
  <Slides>11</Slides>
  <Notes>10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11</vt:i4>
      </vt:variant>
    </vt:vector>
  </HeadingPairs>
  <TitlesOfParts>
    <vt:vector size="19" baseType="lpstr">
      <vt:lpstr>Wingdings</vt:lpstr>
      <vt:lpstr>KBH Medium</vt:lpstr>
      <vt:lpstr>Arial</vt:lpstr>
      <vt:lpstr>KBH Tekst</vt:lpstr>
      <vt:lpstr>KBH Black</vt:lpstr>
      <vt:lpstr>KBH</vt:lpstr>
      <vt:lpstr>Blank</vt:lpstr>
      <vt:lpstr>UK Blank</vt:lpstr>
      <vt:lpstr>Designguide  - Sådan layouter I selv et godt FerieCamp program/flyer </vt:lpstr>
      <vt:lpstr>Steps</vt:lpstr>
      <vt:lpstr>Planlægning</vt:lpstr>
      <vt:lpstr>Planlægning</vt:lpstr>
      <vt:lpstr>Layout af trykfiler  - programmer &amp; flyers</vt:lpstr>
      <vt:lpstr>Layout af PROGRAM – vigtige pointer</vt:lpstr>
      <vt:lpstr>Tre gode eksempler på programmer</vt:lpstr>
      <vt:lpstr>Layout af FLYER – vigtige pointer</vt:lpstr>
      <vt:lpstr>Tre gode eksempler på en flyer</vt:lpstr>
      <vt:lpstr>Skrifttypen: KBH</vt:lpstr>
      <vt:lpstr>Brug for hjælp?  - Kontakt FerieCamp sekretariatet på 2033 7520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guide</dc:title>
  <dc:creator>Ida-Maria Terp Clausen</dc:creator>
  <cp:lastModifiedBy>Nanna Kirkegaard</cp:lastModifiedBy>
  <cp:revision>6</cp:revision>
  <dcterms:created xsi:type="dcterms:W3CDTF">2020-11-18T09:13:38Z</dcterms:created>
  <dcterms:modified xsi:type="dcterms:W3CDTF">2024-10-09T12:50:45Z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0x010100885B931D86B02B4780BE3203B6FCA981</vt:lpwstr>
  </property>
  <property fmtid="{D5CDD505-2E9C-101B-9397-08002B2CF9AE}" pid="3" name="CloudStatistics_StoryID">
    <vt:lpwstr>cf098cb2-1ffe-46ab-be70-8e9800122021</vt:lpwstr>
  </property>
  <property fmtid="{D5CDD505-2E9C-101B-9397-08002B2CF9AE}" pid="4" name="MediaServiceImageTags">
    <vt:lpwstr/>
  </property>
</Properties>
</file>