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424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øren Soll-Johanning" userId="87e08e39-8019-420b-af8e-f7f383869578" providerId="ADAL" clId="{D8EED5BB-DAA0-4B53-BDEC-29D4001AA563}"/>
    <pc:docChg chg="modSld">
      <pc:chgData name="Søren Soll-Johanning" userId="87e08e39-8019-420b-af8e-f7f383869578" providerId="ADAL" clId="{D8EED5BB-DAA0-4B53-BDEC-29D4001AA563}" dt="2025-07-07T10:44:42.118" v="24" actId="20577"/>
      <pc:docMkLst>
        <pc:docMk/>
      </pc:docMkLst>
      <pc:sldChg chg="modSp mod">
        <pc:chgData name="Søren Soll-Johanning" userId="87e08e39-8019-420b-af8e-f7f383869578" providerId="ADAL" clId="{D8EED5BB-DAA0-4B53-BDEC-29D4001AA563}" dt="2025-07-07T10:44:23.614" v="11" actId="20577"/>
        <pc:sldMkLst>
          <pc:docMk/>
          <pc:sldMk cId="0" sldId="256"/>
        </pc:sldMkLst>
        <pc:spChg chg="mod">
          <ac:chgData name="Søren Soll-Johanning" userId="87e08e39-8019-420b-af8e-f7f383869578" providerId="ADAL" clId="{D8EED5BB-DAA0-4B53-BDEC-29D4001AA563}" dt="2025-07-07T10:44:23.614" v="11" actId="20577"/>
          <ac:spMkLst>
            <pc:docMk/>
            <pc:sldMk cId="0" sldId="256"/>
            <ac:spMk id="41" creationId="{00000000-0000-0000-0000-000000000000}"/>
          </ac:spMkLst>
        </pc:spChg>
      </pc:sldChg>
      <pc:sldChg chg="modSp mod">
        <pc:chgData name="Søren Soll-Johanning" userId="87e08e39-8019-420b-af8e-f7f383869578" providerId="ADAL" clId="{D8EED5BB-DAA0-4B53-BDEC-29D4001AA563}" dt="2025-07-07T10:44:42.118" v="24" actId="20577"/>
        <pc:sldMkLst>
          <pc:docMk/>
          <pc:sldMk cId="0" sldId="257"/>
        </pc:sldMkLst>
        <pc:spChg chg="mod">
          <ac:chgData name="Søren Soll-Johanning" userId="87e08e39-8019-420b-af8e-f7f383869578" providerId="ADAL" clId="{D8EED5BB-DAA0-4B53-BDEC-29D4001AA563}" dt="2025-07-07T10:44:42.118" v="24" actId="20577"/>
          <ac:spMkLst>
            <pc:docMk/>
            <pc:sldMk cId="0" sldId="257"/>
            <ac:spMk id="3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14" dirty="0"/>
              <a:t>@FERIECAMP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0" dirty="0"/>
              <a:t>LOKATION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14" dirty="0"/>
              <a:t>@FERIECAMP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0" dirty="0"/>
              <a:t>LOKATION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14" dirty="0"/>
              <a:t>@FERIECAMP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0" dirty="0"/>
              <a:t>LOKATION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14" dirty="0"/>
              <a:t>@FERIECAMP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0" dirty="0"/>
              <a:t>LOKATION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14" dirty="0"/>
              <a:t>@FERIECAMP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0" dirty="0"/>
              <a:t>LOKATION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EC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65912" y="10285884"/>
            <a:ext cx="960120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14" dirty="0"/>
              <a:t>@FERIECAMP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40821" y="9705901"/>
            <a:ext cx="1139825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0" dirty="0"/>
              <a:t>LOKATION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87605" y="9841752"/>
            <a:ext cx="233679" cy="368300"/>
          </a:xfrm>
          <a:custGeom>
            <a:avLst/>
            <a:gdLst/>
            <a:ahLst/>
            <a:cxnLst/>
            <a:rect l="l" t="t" r="r" b="b"/>
            <a:pathLst>
              <a:path w="233679" h="368300">
                <a:moveTo>
                  <a:pt x="146418" y="0"/>
                </a:moveTo>
                <a:lnTo>
                  <a:pt x="100622" y="8939"/>
                </a:lnTo>
                <a:lnTo>
                  <a:pt x="66116" y="42400"/>
                </a:lnTo>
                <a:lnTo>
                  <a:pt x="59872" y="58462"/>
                </a:lnTo>
                <a:lnTo>
                  <a:pt x="59746" y="58786"/>
                </a:lnTo>
                <a:lnTo>
                  <a:pt x="59677" y="58964"/>
                </a:lnTo>
                <a:lnTo>
                  <a:pt x="56470" y="72952"/>
                </a:lnTo>
                <a:lnTo>
                  <a:pt x="54590" y="88101"/>
                </a:lnTo>
                <a:lnTo>
                  <a:pt x="54508" y="88760"/>
                </a:lnTo>
                <a:lnTo>
                  <a:pt x="53765" y="106790"/>
                </a:lnTo>
                <a:lnTo>
                  <a:pt x="54222" y="127747"/>
                </a:lnTo>
                <a:lnTo>
                  <a:pt x="1961" y="127747"/>
                </a:lnTo>
                <a:lnTo>
                  <a:pt x="1130" y="135545"/>
                </a:lnTo>
                <a:lnTo>
                  <a:pt x="406" y="145006"/>
                </a:lnTo>
                <a:lnTo>
                  <a:pt x="412" y="190839"/>
                </a:lnTo>
                <a:lnTo>
                  <a:pt x="0" y="206322"/>
                </a:lnTo>
                <a:lnTo>
                  <a:pt x="8178" y="207325"/>
                </a:lnTo>
                <a:lnTo>
                  <a:pt x="20007" y="208364"/>
                </a:lnTo>
                <a:lnTo>
                  <a:pt x="54749" y="208364"/>
                </a:lnTo>
                <a:lnTo>
                  <a:pt x="54749" y="367993"/>
                </a:lnTo>
                <a:lnTo>
                  <a:pt x="138645" y="367993"/>
                </a:lnTo>
                <a:lnTo>
                  <a:pt x="138645" y="349858"/>
                </a:lnTo>
                <a:lnTo>
                  <a:pt x="72885" y="349858"/>
                </a:lnTo>
                <a:lnTo>
                  <a:pt x="72885" y="190422"/>
                </a:lnTo>
                <a:lnTo>
                  <a:pt x="26337" y="190422"/>
                </a:lnTo>
                <a:lnTo>
                  <a:pt x="20851" y="190130"/>
                </a:lnTo>
                <a:lnTo>
                  <a:pt x="18465" y="190130"/>
                </a:lnTo>
                <a:lnTo>
                  <a:pt x="18528" y="145794"/>
                </a:lnTo>
                <a:lnTo>
                  <a:pt x="73509" y="145794"/>
                </a:lnTo>
                <a:lnTo>
                  <a:pt x="72859" y="135913"/>
                </a:lnTo>
                <a:lnTo>
                  <a:pt x="71938" y="113625"/>
                </a:lnTo>
                <a:lnTo>
                  <a:pt x="72005" y="110323"/>
                </a:lnTo>
                <a:lnTo>
                  <a:pt x="72077" y="106790"/>
                </a:lnTo>
                <a:lnTo>
                  <a:pt x="72190" y="101227"/>
                </a:lnTo>
                <a:lnTo>
                  <a:pt x="72223" y="99565"/>
                </a:lnTo>
                <a:lnTo>
                  <a:pt x="72328" y="94422"/>
                </a:lnTo>
                <a:lnTo>
                  <a:pt x="82044" y="51115"/>
                </a:lnTo>
                <a:lnTo>
                  <a:pt x="122046" y="20886"/>
                </a:lnTo>
                <a:lnTo>
                  <a:pt x="160500" y="18184"/>
                </a:lnTo>
                <a:lnTo>
                  <a:pt x="202491" y="18184"/>
                </a:lnTo>
                <a:lnTo>
                  <a:pt x="202945" y="4100"/>
                </a:lnTo>
                <a:lnTo>
                  <a:pt x="194843" y="2995"/>
                </a:lnTo>
                <a:lnTo>
                  <a:pt x="171488" y="586"/>
                </a:lnTo>
                <a:lnTo>
                  <a:pt x="146418" y="0"/>
                </a:lnTo>
                <a:close/>
              </a:path>
              <a:path w="233679" h="368300">
                <a:moveTo>
                  <a:pt x="199104" y="145299"/>
                </a:moveTo>
                <a:lnTo>
                  <a:pt x="168029" y="145299"/>
                </a:lnTo>
                <a:lnTo>
                  <a:pt x="184124" y="145794"/>
                </a:lnTo>
                <a:lnTo>
                  <a:pt x="180810" y="145794"/>
                </a:lnTo>
                <a:lnTo>
                  <a:pt x="180378" y="149337"/>
                </a:lnTo>
                <a:lnTo>
                  <a:pt x="178571" y="165021"/>
                </a:lnTo>
                <a:lnTo>
                  <a:pt x="177515" y="173535"/>
                </a:lnTo>
                <a:lnTo>
                  <a:pt x="176328" y="181943"/>
                </a:lnTo>
                <a:lnTo>
                  <a:pt x="174955" y="190130"/>
                </a:lnTo>
                <a:lnTo>
                  <a:pt x="120497" y="190130"/>
                </a:lnTo>
                <a:lnTo>
                  <a:pt x="120497" y="349858"/>
                </a:lnTo>
                <a:lnTo>
                  <a:pt x="138645" y="349858"/>
                </a:lnTo>
                <a:lnTo>
                  <a:pt x="138645" y="208364"/>
                </a:lnTo>
                <a:lnTo>
                  <a:pt x="189604" y="208364"/>
                </a:lnTo>
                <a:lnTo>
                  <a:pt x="196313" y="169373"/>
                </a:lnTo>
                <a:lnTo>
                  <a:pt x="199046" y="145794"/>
                </a:lnTo>
                <a:lnTo>
                  <a:pt x="199104" y="145299"/>
                </a:lnTo>
                <a:close/>
              </a:path>
              <a:path w="233679" h="368300">
                <a:moveTo>
                  <a:pt x="63800" y="190130"/>
                </a:moveTo>
                <a:lnTo>
                  <a:pt x="42583" y="190130"/>
                </a:lnTo>
                <a:lnTo>
                  <a:pt x="25349" y="190422"/>
                </a:lnTo>
                <a:lnTo>
                  <a:pt x="72885" y="190422"/>
                </a:lnTo>
                <a:lnTo>
                  <a:pt x="63800" y="190130"/>
                </a:lnTo>
                <a:close/>
              </a:path>
              <a:path w="233679" h="368300">
                <a:moveTo>
                  <a:pt x="159471" y="58462"/>
                </a:moveTo>
                <a:lnTo>
                  <a:pt x="123186" y="77570"/>
                </a:lnTo>
                <a:lnTo>
                  <a:pt x="119999" y="99565"/>
                </a:lnTo>
                <a:lnTo>
                  <a:pt x="120476" y="110323"/>
                </a:lnTo>
                <a:lnTo>
                  <a:pt x="120522" y="111377"/>
                </a:lnTo>
                <a:lnTo>
                  <a:pt x="121475" y="127747"/>
                </a:lnTo>
                <a:lnTo>
                  <a:pt x="119439" y="145006"/>
                </a:lnTo>
                <a:lnTo>
                  <a:pt x="119405" y="145299"/>
                </a:lnTo>
                <a:lnTo>
                  <a:pt x="137172" y="145794"/>
                </a:lnTo>
                <a:lnTo>
                  <a:pt x="184124" y="145794"/>
                </a:lnTo>
                <a:lnTo>
                  <a:pt x="168029" y="145299"/>
                </a:lnTo>
                <a:lnTo>
                  <a:pt x="199104" y="145299"/>
                </a:lnTo>
                <a:lnTo>
                  <a:pt x="201282" y="129322"/>
                </a:lnTo>
                <a:lnTo>
                  <a:pt x="191985" y="128344"/>
                </a:lnTo>
                <a:lnTo>
                  <a:pt x="184203" y="127747"/>
                </a:lnTo>
                <a:lnTo>
                  <a:pt x="139202" y="127747"/>
                </a:lnTo>
                <a:lnTo>
                  <a:pt x="139293" y="121715"/>
                </a:lnTo>
                <a:lnTo>
                  <a:pt x="138694" y="111377"/>
                </a:lnTo>
                <a:lnTo>
                  <a:pt x="138183" y="101227"/>
                </a:lnTo>
                <a:lnTo>
                  <a:pt x="138271" y="92933"/>
                </a:lnTo>
                <a:lnTo>
                  <a:pt x="139426" y="85988"/>
                </a:lnTo>
                <a:lnTo>
                  <a:pt x="142176" y="80935"/>
                </a:lnTo>
                <a:lnTo>
                  <a:pt x="146850" y="78102"/>
                </a:lnTo>
                <a:lnTo>
                  <a:pt x="152945" y="76909"/>
                </a:lnTo>
                <a:lnTo>
                  <a:pt x="150483" y="76909"/>
                </a:lnTo>
                <a:lnTo>
                  <a:pt x="161323" y="76599"/>
                </a:lnTo>
                <a:lnTo>
                  <a:pt x="196211" y="76599"/>
                </a:lnTo>
                <a:lnTo>
                  <a:pt x="200888" y="76173"/>
                </a:lnTo>
                <a:lnTo>
                  <a:pt x="201764" y="68883"/>
                </a:lnTo>
                <a:lnTo>
                  <a:pt x="202493" y="60376"/>
                </a:lnTo>
                <a:lnTo>
                  <a:pt x="202533" y="59229"/>
                </a:lnTo>
                <a:lnTo>
                  <a:pt x="181065" y="59229"/>
                </a:lnTo>
                <a:lnTo>
                  <a:pt x="171107" y="58786"/>
                </a:lnTo>
                <a:lnTo>
                  <a:pt x="159471" y="58462"/>
                </a:lnTo>
                <a:close/>
              </a:path>
              <a:path w="233679" h="368300">
                <a:moveTo>
                  <a:pt x="233168" y="145299"/>
                </a:moveTo>
                <a:lnTo>
                  <a:pt x="199104" y="145299"/>
                </a:lnTo>
                <a:lnTo>
                  <a:pt x="199046" y="145794"/>
                </a:lnTo>
                <a:lnTo>
                  <a:pt x="77577" y="145794"/>
                </a:lnTo>
                <a:lnTo>
                  <a:pt x="233168" y="145299"/>
                </a:lnTo>
                <a:close/>
              </a:path>
              <a:path w="233679" h="368300">
                <a:moveTo>
                  <a:pt x="196211" y="76599"/>
                </a:moveTo>
                <a:lnTo>
                  <a:pt x="161323" y="76599"/>
                </a:lnTo>
                <a:lnTo>
                  <a:pt x="185559" y="77570"/>
                </a:lnTo>
                <a:lnTo>
                  <a:pt x="196211" y="76599"/>
                </a:lnTo>
                <a:close/>
              </a:path>
              <a:path w="233679" h="368300">
                <a:moveTo>
                  <a:pt x="202491" y="18184"/>
                </a:moveTo>
                <a:lnTo>
                  <a:pt x="160500" y="18184"/>
                </a:lnTo>
                <a:lnTo>
                  <a:pt x="184442" y="19988"/>
                </a:lnTo>
                <a:lnTo>
                  <a:pt x="184540" y="31872"/>
                </a:lnTo>
                <a:lnTo>
                  <a:pt x="184662" y="40378"/>
                </a:lnTo>
                <a:lnTo>
                  <a:pt x="184695" y="42400"/>
                </a:lnTo>
                <a:lnTo>
                  <a:pt x="184813" y="51538"/>
                </a:lnTo>
                <a:lnTo>
                  <a:pt x="184440" y="58462"/>
                </a:lnTo>
                <a:lnTo>
                  <a:pt x="184399" y="59229"/>
                </a:lnTo>
                <a:lnTo>
                  <a:pt x="202533" y="59229"/>
                </a:lnTo>
                <a:lnTo>
                  <a:pt x="202796" y="51538"/>
                </a:lnTo>
                <a:lnTo>
                  <a:pt x="202678" y="31872"/>
                </a:lnTo>
                <a:lnTo>
                  <a:pt x="202571" y="25347"/>
                </a:lnTo>
                <a:lnTo>
                  <a:pt x="202491" y="181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704280" y="9849077"/>
            <a:ext cx="367030" cy="360045"/>
            <a:chOff x="6704280" y="9849077"/>
            <a:chExt cx="367030" cy="360045"/>
          </a:xfrm>
        </p:grpSpPr>
        <p:sp>
          <p:nvSpPr>
            <p:cNvPr id="4" name="object 4"/>
            <p:cNvSpPr/>
            <p:nvPr/>
          </p:nvSpPr>
          <p:spPr>
            <a:xfrm>
              <a:off x="6704280" y="9849077"/>
              <a:ext cx="367030" cy="360045"/>
            </a:xfrm>
            <a:custGeom>
              <a:avLst/>
              <a:gdLst/>
              <a:ahLst/>
              <a:cxnLst/>
              <a:rect l="l" t="t" r="r" b="b"/>
              <a:pathLst>
                <a:path w="367029" h="360045">
                  <a:moveTo>
                    <a:pt x="266586" y="359472"/>
                  </a:moveTo>
                  <a:lnTo>
                    <a:pt x="100051" y="359472"/>
                  </a:lnTo>
                  <a:lnTo>
                    <a:pt x="61148" y="351751"/>
                  </a:lnTo>
                  <a:lnTo>
                    <a:pt x="29341" y="330708"/>
                  </a:lnTo>
                  <a:lnTo>
                    <a:pt x="7876" y="299523"/>
                  </a:lnTo>
                  <a:lnTo>
                    <a:pt x="0" y="261376"/>
                  </a:lnTo>
                  <a:lnTo>
                    <a:pt x="0" y="98095"/>
                  </a:lnTo>
                  <a:lnTo>
                    <a:pt x="7876" y="59948"/>
                  </a:lnTo>
                  <a:lnTo>
                    <a:pt x="29341" y="28763"/>
                  </a:lnTo>
                  <a:lnTo>
                    <a:pt x="61148" y="7720"/>
                  </a:lnTo>
                  <a:lnTo>
                    <a:pt x="100051" y="0"/>
                  </a:lnTo>
                  <a:lnTo>
                    <a:pt x="266586" y="0"/>
                  </a:lnTo>
                  <a:lnTo>
                    <a:pt x="305494" y="7720"/>
                  </a:lnTo>
                  <a:lnTo>
                    <a:pt x="326981" y="21937"/>
                  </a:lnTo>
                  <a:lnTo>
                    <a:pt x="100051" y="21937"/>
                  </a:lnTo>
                  <a:lnTo>
                    <a:pt x="69843" y="27931"/>
                  </a:lnTo>
                  <a:lnTo>
                    <a:pt x="45150" y="44267"/>
                  </a:lnTo>
                  <a:lnTo>
                    <a:pt x="28487" y="68478"/>
                  </a:lnTo>
                  <a:lnTo>
                    <a:pt x="22374" y="98095"/>
                  </a:lnTo>
                  <a:lnTo>
                    <a:pt x="22374" y="261376"/>
                  </a:lnTo>
                  <a:lnTo>
                    <a:pt x="28487" y="290993"/>
                  </a:lnTo>
                  <a:lnTo>
                    <a:pt x="45150" y="315204"/>
                  </a:lnTo>
                  <a:lnTo>
                    <a:pt x="69843" y="331541"/>
                  </a:lnTo>
                  <a:lnTo>
                    <a:pt x="100051" y="337535"/>
                  </a:lnTo>
                  <a:lnTo>
                    <a:pt x="326981" y="337535"/>
                  </a:lnTo>
                  <a:lnTo>
                    <a:pt x="305494" y="351751"/>
                  </a:lnTo>
                  <a:lnTo>
                    <a:pt x="266586" y="359472"/>
                  </a:lnTo>
                  <a:close/>
                </a:path>
                <a:path w="367029" h="360045">
                  <a:moveTo>
                    <a:pt x="326981" y="337535"/>
                  </a:moveTo>
                  <a:lnTo>
                    <a:pt x="266586" y="337535"/>
                  </a:lnTo>
                  <a:lnTo>
                    <a:pt x="296794" y="331541"/>
                  </a:lnTo>
                  <a:lnTo>
                    <a:pt x="321487" y="315204"/>
                  </a:lnTo>
                  <a:lnTo>
                    <a:pt x="338150" y="290993"/>
                  </a:lnTo>
                  <a:lnTo>
                    <a:pt x="344263" y="261376"/>
                  </a:lnTo>
                  <a:lnTo>
                    <a:pt x="344263" y="98095"/>
                  </a:lnTo>
                  <a:lnTo>
                    <a:pt x="338150" y="68478"/>
                  </a:lnTo>
                  <a:lnTo>
                    <a:pt x="321487" y="44267"/>
                  </a:lnTo>
                  <a:lnTo>
                    <a:pt x="296794" y="27931"/>
                  </a:lnTo>
                  <a:lnTo>
                    <a:pt x="266586" y="21937"/>
                  </a:lnTo>
                  <a:lnTo>
                    <a:pt x="326981" y="21937"/>
                  </a:lnTo>
                  <a:lnTo>
                    <a:pt x="337300" y="28763"/>
                  </a:lnTo>
                  <a:lnTo>
                    <a:pt x="358763" y="59948"/>
                  </a:lnTo>
                  <a:lnTo>
                    <a:pt x="366637" y="98095"/>
                  </a:lnTo>
                  <a:lnTo>
                    <a:pt x="366637" y="261376"/>
                  </a:lnTo>
                  <a:lnTo>
                    <a:pt x="358763" y="299523"/>
                  </a:lnTo>
                  <a:lnTo>
                    <a:pt x="337300" y="330708"/>
                  </a:lnTo>
                  <a:lnTo>
                    <a:pt x="326981" y="3375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3767" y="9908781"/>
              <a:ext cx="218736" cy="21203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0"/>
            <a:ext cx="7560309" cy="9296400"/>
            <a:chOff x="0" y="0"/>
            <a:chExt cx="7560309" cy="92964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66392"/>
              <a:ext cx="2952559" cy="43244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501" y="3912404"/>
              <a:ext cx="2881062" cy="432007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0"/>
              <a:ext cx="7560309" cy="9296400"/>
            </a:xfrm>
            <a:custGeom>
              <a:avLst/>
              <a:gdLst/>
              <a:ahLst/>
              <a:cxnLst/>
              <a:rect l="l" t="t" r="r" b="b"/>
              <a:pathLst>
                <a:path w="7560309" h="9296400">
                  <a:moveTo>
                    <a:pt x="2191131" y="8523630"/>
                  </a:moveTo>
                  <a:lnTo>
                    <a:pt x="2190712" y="8475510"/>
                  </a:lnTo>
                  <a:lnTo>
                    <a:pt x="2184387" y="8423669"/>
                  </a:lnTo>
                  <a:lnTo>
                    <a:pt x="2172462" y="8373097"/>
                  </a:lnTo>
                  <a:lnTo>
                    <a:pt x="2155647" y="8323796"/>
                  </a:lnTo>
                  <a:lnTo>
                    <a:pt x="2134616" y="8275790"/>
                  </a:lnTo>
                  <a:lnTo>
                    <a:pt x="2110041" y="8229079"/>
                  </a:lnTo>
                  <a:lnTo>
                    <a:pt x="2082634" y="8183689"/>
                  </a:lnTo>
                  <a:lnTo>
                    <a:pt x="2053056" y="8139633"/>
                  </a:lnTo>
                  <a:lnTo>
                    <a:pt x="2021992" y="8096923"/>
                  </a:lnTo>
                  <a:lnTo>
                    <a:pt x="1992630" y="8058683"/>
                  </a:lnTo>
                  <a:lnTo>
                    <a:pt x="1962569" y="8021180"/>
                  </a:lnTo>
                  <a:lnTo>
                    <a:pt x="1931835" y="7984414"/>
                  </a:lnTo>
                  <a:lnTo>
                    <a:pt x="1900453" y="7948371"/>
                  </a:lnTo>
                  <a:lnTo>
                    <a:pt x="1868424" y="7913002"/>
                  </a:lnTo>
                  <a:lnTo>
                    <a:pt x="1835772" y="7878318"/>
                  </a:lnTo>
                  <a:lnTo>
                    <a:pt x="1802523" y="7844282"/>
                  </a:lnTo>
                  <a:lnTo>
                    <a:pt x="1768690" y="7810868"/>
                  </a:lnTo>
                  <a:lnTo>
                    <a:pt x="1734299" y="7778077"/>
                  </a:lnTo>
                  <a:lnTo>
                    <a:pt x="1699348" y="7745870"/>
                  </a:lnTo>
                  <a:lnTo>
                    <a:pt x="1663877" y="7714247"/>
                  </a:lnTo>
                  <a:lnTo>
                    <a:pt x="1627886" y="7683170"/>
                  </a:lnTo>
                  <a:lnTo>
                    <a:pt x="1591411" y="7652626"/>
                  </a:lnTo>
                  <a:lnTo>
                    <a:pt x="1554454" y="7622591"/>
                  </a:lnTo>
                  <a:lnTo>
                    <a:pt x="1517040" y="7593050"/>
                  </a:lnTo>
                  <a:lnTo>
                    <a:pt x="1479181" y="7563980"/>
                  </a:lnTo>
                  <a:lnTo>
                    <a:pt x="1440916" y="7535367"/>
                  </a:lnTo>
                  <a:lnTo>
                    <a:pt x="1402232" y="7507186"/>
                  </a:lnTo>
                  <a:lnTo>
                    <a:pt x="1363230" y="7479347"/>
                  </a:lnTo>
                  <a:lnTo>
                    <a:pt x="1323784" y="7451992"/>
                  </a:lnTo>
                  <a:lnTo>
                    <a:pt x="1283970" y="7425042"/>
                  </a:lnTo>
                  <a:lnTo>
                    <a:pt x="1243863" y="7398398"/>
                  </a:lnTo>
                  <a:lnTo>
                    <a:pt x="1203439" y="7372083"/>
                  </a:lnTo>
                  <a:lnTo>
                    <a:pt x="1162735" y="7346086"/>
                  </a:lnTo>
                  <a:lnTo>
                    <a:pt x="1121740" y="7320381"/>
                  </a:lnTo>
                  <a:lnTo>
                    <a:pt x="1080490" y="7294943"/>
                  </a:lnTo>
                  <a:lnTo>
                    <a:pt x="1038999" y="7269772"/>
                  </a:lnTo>
                  <a:lnTo>
                    <a:pt x="997292" y="7244829"/>
                  </a:lnTo>
                  <a:lnTo>
                    <a:pt x="955370" y="7220102"/>
                  </a:lnTo>
                  <a:lnTo>
                    <a:pt x="871004" y="7171207"/>
                  </a:lnTo>
                  <a:lnTo>
                    <a:pt x="786028" y="7122935"/>
                  </a:lnTo>
                  <a:lnTo>
                    <a:pt x="657771" y="7051345"/>
                  </a:lnTo>
                  <a:lnTo>
                    <a:pt x="357251" y="6885330"/>
                  </a:lnTo>
                  <a:lnTo>
                    <a:pt x="271716" y="6837439"/>
                  </a:lnTo>
                  <a:lnTo>
                    <a:pt x="186601" y="6789064"/>
                  </a:lnTo>
                  <a:lnTo>
                    <a:pt x="102044" y="6740030"/>
                  </a:lnTo>
                  <a:lnTo>
                    <a:pt x="60020" y="6715226"/>
                  </a:lnTo>
                  <a:lnTo>
                    <a:pt x="0" y="6679146"/>
                  </a:lnTo>
                  <a:lnTo>
                    <a:pt x="0" y="9296260"/>
                  </a:lnTo>
                  <a:lnTo>
                    <a:pt x="40411" y="9254731"/>
                  </a:lnTo>
                  <a:lnTo>
                    <a:pt x="79629" y="9220924"/>
                  </a:lnTo>
                  <a:lnTo>
                    <a:pt x="121666" y="9190736"/>
                  </a:lnTo>
                  <a:lnTo>
                    <a:pt x="166509" y="9164790"/>
                  </a:lnTo>
                  <a:lnTo>
                    <a:pt x="214083" y="9143682"/>
                  </a:lnTo>
                  <a:lnTo>
                    <a:pt x="264375" y="9128049"/>
                  </a:lnTo>
                  <a:lnTo>
                    <a:pt x="317334" y="9118498"/>
                  </a:lnTo>
                  <a:lnTo>
                    <a:pt x="392836" y="9112644"/>
                  </a:lnTo>
                  <a:lnTo>
                    <a:pt x="436422" y="9111120"/>
                  </a:lnTo>
                  <a:lnTo>
                    <a:pt x="483222" y="9110523"/>
                  </a:lnTo>
                  <a:lnTo>
                    <a:pt x="532714" y="9110840"/>
                  </a:lnTo>
                  <a:lnTo>
                    <a:pt x="584390" y="9112059"/>
                  </a:lnTo>
                  <a:lnTo>
                    <a:pt x="637743" y="9114180"/>
                  </a:lnTo>
                  <a:lnTo>
                    <a:pt x="692264" y="9117190"/>
                  </a:lnTo>
                  <a:lnTo>
                    <a:pt x="747433" y="9121076"/>
                  </a:lnTo>
                  <a:lnTo>
                    <a:pt x="802741" y="9125839"/>
                  </a:lnTo>
                  <a:lnTo>
                    <a:pt x="857669" y="9131465"/>
                  </a:lnTo>
                  <a:lnTo>
                    <a:pt x="911720" y="9137942"/>
                  </a:lnTo>
                  <a:lnTo>
                    <a:pt x="964374" y="9145270"/>
                  </a:lnTo>
                  <a:lnTo>
                    <a:pt x="1015123" y="9153423"/>
                  </a:lnTo>
                  <a:lnTo>
                    <a:pt x="1112520" y="9171661"/>
                  </a:lnTo>
                  <a:lnTo>
                    <a:pt x="1162265" y="9179725"/>
                  </a:lnTo>
                  <a:lnTo>
                    <a:pt x="1212494" y="9186405"/>
                  </a:lnTo>
                  <a:lnTo>
                    <a:pt x="1263053" y="9191473"/>
                  </a:lnTo>
                  <a:lnTo>
                    <a:pt x="1313751" y="9194698"/>
                  </a:lnTo>
                  <a:lnTo>
                    <a:pt x="1364437" y="9195854"/>
                  </a:lnTo>
                  <a:lnTo>
                    <a:pt x="1414919" y="9194724"/>
                  </a:lnTo>
                  <a:lnTo>
                    <a:pt x="1465033" y="9191079"/>
                  </a:lnTo>
                  <a:lnTo>
                    <a:pt x="1514602" y="9184703"/>
                  </a:lnTo>
                  <a:lnTo>
                    <a:pt x="1563446" y="9175356"/>
                  </a:lnTo>
                  <a:lnTo>
                    <a:pt x="1611058" y="9163583"/>
                  </a:lnTo>
                  <a:lnTo>
                    <a:pt x="1656422" y="9149956"/>
                  </a:lnTo>
                  <a:lnTo>
                    <a:pt x="1699933" y="9134119"/>
                  </a:lnTo>
                  <a:lnTo>
                    <a:pt x="1741932" y="9115654"/>
                  </a:lnTo>
                  <a:lnTo>
                    <a:pt x="1782800" y="9094203"/>
                  </a:lnTo>
                  <a:lnTo>
                    <a:pt x="1822894" y="9069349"/>
                  </a:lnTo>
                  <a:lnTo>
                    <a:pt x="1862569" y="9040736"/>
                  </a:lnTo>
                  <a:lnTo>
                    <a:pt x="1900720" y="9010053"/>
                  </a:lnTo>
                  <a:lnTo>
                    <a:pt x="1938020" y="8977592"/>
                  </a:lnTo>
                  <a:lnTo>
                    <a:pt x="1974100" y="8943403"/>
                  </a:lnTo>
                  <a:lnTo>
                    <a:pt x="2008632" y="8907577"/>
                  </a:lnTo>
                  <a:lnTo>
                    <a:pt x="2041245" y="8870175"/>
                  </a:lnTo>
                  <a:lnTo>
                    <a:pt x="2071585" y="8831288"/>
                  </a:lnTo>
                  <a:lnTo>
                    <a:pt x="2099322" y="8790991"/>
                  </a:lnTo>
                  <a:lnTo>
                    <a:pt x="2124087" y="8749347"/>
                  </a:lnTo>
                  <a:lnTo>
                    <a:pt x="2145538" y="8706434"/>
                  </a:lnTo>
                  <a:lnTo>
                    <a:pt x="2163318" y="8662340"/>
                  </a:lnTo>
                  <a:lnTo>
                    <a:pt x="2177084" y="8617115"/>
                  </a:lnTo>
                  <a:lnTo>
                    <a:pt x="2186470" y="8570862"/>
                  </a:lnTo>
                  <a:lnTo>
                    <a:pt x="2191131" y="8523630"/>
                  </a:lnTo>
                  <a:close/>
                </a:path>
                <a:path w="7560309" h="9296400">
                  <a:moveTo>
                    <a:pt x="7559980" y="0"/>
                  </a:moveTo>
                  <a:lnTo>
                    <a:pt x="5499405" y="0"/>
                  </a:lnTo>
                  <a:lnTo>
                    <a:pt x="5521045" y="21158"/>
                  </a:lnTo>
                  <a:lnTo>
                    <a:pt x="5548515" y="51219"/>
                  </a:lnTo>
                  <a:lnTo>
                    <a:pt x="5574652" y="83464"/>
                  </a:lnTo>
                  <a:lnTo>
                    <a:pt x="5599265" y="118021"/>
                  </a:lnTo>
                  <a:lnTo>
                    <a:pt x="5622175" y="154990"/>
                  </a:lnTo>
                  <a:lnTo>
                    <a:pt x="5643194" y="194513"/>
                  </a:lnTo>
                  <a:lnTo>
                    <a:pt x="5662142" y="236677"/>
                  </a:lnTo>
                  <a:lnTo>
                    <a:pt x="5678843" y="281609"/>
                  </a:lnTo>
                  <a:lnTo>
                    <a:pt x="5693092" y="329425"/>
                  </a:lnTo>
                  <a:lnTo>
                    <a:pt x="5704725" y="380238"/>
                  </a:lnTo>
                  <a:lnTo>
                    <a:pt x="5713552" y="434174"/>
                  </a:lnTo>
                  <a:lnTo>
                    <a:pt x="5719381" y="491337"/>
                  </a:lnTo>
                  <a:lnTo>
                    <a:pt x="5722036" y="551853"/>
                  </a:lnTo>
                  <a:lnTo>
                    <a:pt x="5721337" y="615823"/>
                  </a:lnTo>
                  <a:lnTo>
                    <a:pt x="5717083" y="683387"/>
                  </a:lnTo>
                  <a:lnTo>
                    <a:pt x="5709107" y="754634"/>
                  </a:lnTo>
                  <a:lnTo>
                    <a:pt x="5703697" y="801789"/>
                  </a:lnTo>
                  <a:lnTo>
                    <a:pt x="5700255" y="849452"/>
                  </a:lnTo>
                  <a:lnTo>
                    <a:pt x="5698947" y="897343"/>
                  </a:lnTo>
                  <a:lnTo>
                    <a:pt x="5699938" y="945197"/>
                  </a:lnTo>
                  <a:lnTo>
                    <a:pt x="5703392" y="992759"/>
                  </a:lnTo>
                  <a:lnTo>
                    <a:pt x="5709488" y="1039761"/>
                  </a:lnTo>
                  <a:lnTo>
                    <a:pt x="5718391" y="1085926"/>
                  </a:lnTo>
                  <a:lnTo>
                    <a:pt x="5730265" y="1130985"/>
                  </a:lnTo>
                  <a:lnTo>
                    <a:pt x="5745289" y="1174673"/>
                  </a:lnTo>
                  <a:lnTo>
                    <a:pt x="5763628" y="1216723"/>
                  </a:lnTo>
                  <a:lnTo>
                    <a:pt x="5785434" y="1256868"/>
                  </a:lnTo>
                  <a:lnTo>
                    <a:pt x="5810897" y="1294828"/>
                  </a:lnTo>
                  <a:lnTo>
                    <a:pt x="5840184" y="1330363"/>
                  </a:lnTo>
                  <a:lnTo>
                    <a:pt x="5873445" y="1363179"/>
                  </a:lnTo>
                  <a:lnTo>
                    <a:pt x="5910491" y="1393012"/>
                  </a:lnTo>
                  <a:lnTo>
                    <a:pt x="5949950" y="1419034"/>
                  </a:lnTo>
                  <a:lnTo>
                    <a:pt x="5991517" y="1441361"/>
                  </a:lnTo>
                  <a:lnTo>
                    <a:pt x="6034925" y="1460106"/>
                  </a:lnTo>
                  <a:lnTo>
                    <a:pt x="6079858" y="1475384"/>
                  </a:lnTo>
                  <a:lnTo>
                    <a:pt x="6126048" y="1487309"/>
                  </a:lnTo>
                  <a:lnTo>
                    <a:pt x="6173203" y="1495983"/>
                  </a:lnTo>
                  <a:lnTo>
                    <a:pt x="6221031" y="1501533"/>
                  </a:lnTo>
                  <a:lnTo>
                    <a:pt x="6269240" y="1504073"/>
                  </a:lnTo>
                  <a:lnTo>
                    <a:pt x="6317539" y="1503692"/>
                  </a:lnTo>
                  <a:lnTo>
                    <a:pt x="6365659" y="1500530"/>
                  </a:lnTo>
                  <a:lnTo>
                    <a:pt x="6413284" y="1494688"/>
                  </a:lnTo>
                  <a:lnTo>
                    <a:pt x="6464567" y="1485595"/>
                  </a:lnTo>
                  <a:lnTo>
                    <a:pt x="6515227" y="1474063"/>
                  </a:lnTo>
                  <a:lnTo>
                    <a:pt x="6565341" y="1460334"/>
                  </a:lnTo>
                  <a:lnTo>
                    <a:pt x="6614935" y="1444663"/>
                  </a:lnTo>
                  <a:lnTo>
                    <a:pt x="6664045" y="1427302"/>
                  </a:lnTo>
                  <a:lnTo>
                    <a:pt x="6712750" y="1408493"/>
                  </a:lnTo>
                  <a:lnTo>
                    <a:pt x="6761061" y="1388491"/>
                  </a:lnTo>
                  <a:lnTo>
                    <a:pt x="6809041" y="1367536"/>
                  </a:lnTo>
                  <a:lnTo>
                    <a:pt x="6856730" y="1345882"/>
                  </a:lnTo>
                  <a:lnTo>
                    <a:pt x="7233005" y="1168222"/>
                  </a:lnTo>
                  <a:lnTo>
                    <a:pt x="7262736" y="1155941"/>
                  </a:lnTo>
                  <a:lnTo>
                    <a:pt x="7336434" y="1135507"/>
                  </a:lnTo>
                  <a:lnTo>
                    <a:pt x="7378878" y="1128204"/>
                  </a:lnTo>
                  <a:lnTo>
                    <a:pt x="7424052" y="1123429"/>
                  </a:lnTo>
                  <a:lnTo>
                    <a:pt x="7471181" y="1121587"/>
                  </a:lnTo>
                  <a:lnTo>
                    <a:pt x="7519517" y="1123124"/>
                  </a:lnTo>
                  <a:lnTo>
                    <a:pt x="7559980" y="1127544"/>
                  </a:lnTo>
                  <a:lnTo>
                    <a:pt x="7559980" y="1121587"/>
                  </a:lnTo>
                  <a:lnTo>
                    <a:pt x="7559980" y="0"/>
                  </a:lnTo>
                  <a:close/>
                </a:path>
              </a:pathLst>
            </a:custGeom>
            <a:solidFill>
              <a:srgbClr val="CA3B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3332375" y="3736603"/>
            <a:ext cx="4227830" cy="38100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84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32375" y="5197387"/>
            <a:ext cx="4227830" cy="38100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84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32375" y="6658171"/>
            <a:ext cx="4227830" cy="38100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84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32375" y="8159769"/>
            <a:ext cx="4227830" cy="38100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84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32375" y="9622631"/>
            <a:ext cx="4227830" cy="38100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099"/>
                </a:lnTo>
                <a:lnTo>
                  <a:pt x="4227629" y="38099"/>
                </a:lnTo>
                <a:lnTo>
                  <a:pt x="4227629" y="0"/>
                </a:lnTo>
                <a:close/>
              </a:path>
            </a:pathLst>
          </a:custGeom>
          <a:solidFill>
            <a:srgbClr val="C84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893566" y="2905000"/>
            <a:ext cx="1037084" cy="74379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3100" b="1" dirty="0">
                <a:solidFill>
                  <a:srgbClr val="C84699"/>
                </a:solidFill>
                <a:latin typeface="KBH" panose="00000500000000000000" pitchFamily="2" charset="0"/>
                <a:cs typeface="Calibri"/>
              </a:rPr>
              <a:t>X/X</a:t>
            </a:r>
            <a:endParaRPr sz="3100" dirty="0">
              <a:latin typeface="KBH" panose="00000500000000000000" pitchFamily="2" charset="0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MANDAG</a:t>
            </a:r>
            <a:endParaRPr sz="14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07832" y="4344744"/>
            <a:ext cx="916305" cy="777777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3100" b="1" dirty="0">
                <a:solidFill>
                  <a:srgbClr val="C84699"/>
                </a:solidFill>
                <a:latin typeface="KBH" panose="00000500000000000000" pitchFamily="2" charset="0"/>
                <a:cs typeface="Calibri"/>
              </a:rPr>
              <a:t>X/X</a:t>
            </a:r>
            <a:endParaRPr sz="3100" dirty="0">
              <a:latin typeface="KBH" panose="00000500000000000000" pitchFamily="2" charset="0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165"/>
              </a:spcBef>
            </a:pPr>
            <a:r>
              <a:rPr sz="14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TIRSDAG</a:t>
            </a:r>
            <a:endParaRPr sz="14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07832" y="5826578"/>
            <a:ext cx="916305" cy="74379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3100" b="1" dirty="0">
                <a:solidFill>
                  <a:srgbClr val="C84699"/>
                </a:solidFill>
                <a:latin typeface="KBH" panose="00000500000000000000" pitchFamily="2" charset="0"/>
                <a:cs typeface="Calibri"/>
              </a:rPr>
              <a:t>X/X</a:t>
            </a:r>
            <a:endParaRPr sz="3100" dirty="0">
              <a:latin typeface="KBH" panose="00000500000000000000" pitchFamily="2" charset="0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ONSDAG</a:t>
            </a:r>
            <a:endParaRPr sz="14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56680" y="7328171"/>
            <a:ext cx="1049396" cy="74379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3100" b="1" dirty="0">
                <a:solidFill>
                  <a:srgbClr val="C84699"/>
                </a:solidFill>
                <a:latin typeface="KBH" panose="00000500000000000000" pitchFamily="2" charset="0"/>
                <a:cs typeface="Calibri"/>
              </a:rPr>
              <a:t>X/X</a:t>
            </a:r>
            <a:endParaRPr sz="3100" dirty="0">
              <a:latin typeface="KBH" panose="00000500000000000000" pitchFamily="2" charset="0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TORSDAG</a:t>
            </a:r>
            <a:endParaRPr sz="14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07832" y="8791034"/>
            <a:ext cx="916305" cy="74379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3100" b="1" dirty="0">
                <a:solidFill>
                  <a:srgbClr val="C84699"/>
                </a:solidFill>
                <a:latin typeface="KBH" panose="00000500000000000000" pitchFamily="2" charset="0"/>
                <a:cs typeface="Calibri"/>
              </a:rPr>
              <a:t>X/X</a:t>
            </a:r>
            <a:endParaRPr sz="3100" dirty="0">
              <a:latin typeface="KBH" panose="00000500000000000000" pitchFamily="2" charset="0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FREDAG</a:t>
            </a:r>
            <a:endParaRPr sz="14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61978" y="2350052"/>
            <a:ext cx="515620" cy="131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10:00-</a:t>
            </a:r>
            <a:endParaRPr sz="12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12:00</a:t>
            </a:r>
            <a:endParaRPr sz="12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12:00-</a:t>
            </a:r>
            <a:endParaRPr sz="12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14:00</a:t>
            </a:r>
            <a:endParaRPr sz="12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14:00-</a:t>
            </a:r>
            <a:endParaRPr sz="12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16:00</a:t>
            </a:r>
            <a:endParaRPr sz="12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61978" y="3810835"/>
            <a:ext cx="515620" cy="131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10:00-</a:t>
            </a:r>
            <a:endParaRPr sz="12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12:00</a:t>
            </a:r>
            <a:endParaRPr sz="12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12:00-</a:t>
            </a:r>
            <a:endParaRPr sz="12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14:00</a:t>
            </a:r>
            <a:endParaRPr sz="12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14:00-</a:t>
            </a:r>
            <a:endParaRPr sz="12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16:00</a:t>
            </a:r>
            <a:endParaRPr sz="12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61978" y="5271620"/>
            <a:ext cx="515620" cy="131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10:00-</a:t>
            </a:r>
            <a:endParaRPr sz="12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12:00</a:t>
            </a:r>
            <a:endParaRPr sz="12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12:00-</a:t>
            </a:r>
            <a:endParaRPr sz="12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14:00</a:t>
            </a:r>
            <a:endParaRPr sz="12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14:00-</a:t>
            </a:r>
            <a:endParaRPr sz="12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16:00</a:t>
            </a:r>
            <a:endParaRPr sz="12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61978" y="6773217"/>
            <a:ext cx="515620" cy="131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10:00-</a:t>
            </a:r>
            <a:endParaRPr sz="12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12:00</a:t>
            </a:r>
            <a:endParaRPr sz="12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12:00-</a:t>
            </a:r>
            <a:endParaRPr sz="12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14:00</a:t>
            </a:r>
            <a:endParaRPr sz="12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14:00-</a:t>
            </a:r>
            <a:endParaRPr sz="12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16:00</a:t>
            </a:r>
            <a:endParaRPr sz="12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61978" y="8236080"/>
            <a:ext cx="515620" cy="131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10:00-</a:t>
            </a:r>
            <a:endParaRPr sz="12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12:00</a:t>
            </a:r>
            <a:endParaRPr sz="12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12:00-</a:t>
            </a:r>
            <a:endParaRPr sz="12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14:00</a:t>
            </a:r>
            <a:endParaRPr sz="12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14:00-</a:t>
            </a:r>
            <a:endParaRPr sz="12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16:00</a:t>
            </a:r>
            <a:endParaRPr sz="12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68112" y="207405"/>
            <a:ext cx="1381760" cy="7337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5600"/>
              </a:lnSpc>
              <a:spcBef>
                <a:spcPts val="100"/>
              </a:spcBef>
            </a:pPr>
            <a:r>
              <a:rPr sz="1500" b="1" i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GRATIS AKTIVITETER FOR PIGER</a:t>
            </a:r>
            <a:endParaRPr sz="15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4810" y="8139597"/>
            <a:ext cx="1471295" cy="509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554" marR="5080" indent="-237490">
              <a:lnSpc>
                <a:spcPct val="111100"/>
              </a:lnSpc>
              <a:spcBef>
                <a:spcPts val="100"/>
              </a:spcBef>
            </a:pPr>
            <a:r>
              <a:rPr sz="1500" b="1" i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ARRANGERET AF XXXX</a:t>
            </a:r>
            <a:endParaRPr sz="15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33500" y="3764477"/>
            <a:ext cx="2274570" cy="136383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5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XXXXXXXXXXXXXXX</a:t>
            </a:r>
            <a:endParaRPr sz="1500" dirty="0">
              <a:latin typeface="KBH" panose="00000500000000000000" pitchFamily="2" charset="0"/>
              <a:cs typeface="Calibri"/>
            </a:endParaRPr>
          </a:p>
          <a:p>
            <a:pPr marL="605155">
              <a:lnSpc>
                <a:spcPct val="100000"/>
              </a:lnSpc>
              <a:spcBef>
                <a:spcPts val="180"/>
              </a:spcBef>
            </a:pPr>
            <a:r>
              <a:rPr sz="9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MED XX</a:t>
            </a:r>
            <a:endParaRPr sz="9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5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XXXXXXXXXXXXXXX</a:t>
            </a:r>
            <a:endParaRPr sz="1500" dirty="0">
              <a:latin typeface="KBH" panose="00000500000000000000" pitchFamily="2" charset="0"/>
              <a:cs typeface="Calibri"/>
            </a:endParaRPr>
          </a:p>
          <a:p>
            <a:pPr marL="605155">
              <a:lnSpc>
                <a:spcPct val="100000"/>
              </a:lnSpc>
              <a:spcBef>
                <a:spcPts val="180"/>
              </a:spcBef>
            </a:pPr>
            <a:r>
              <a:rPr sz="9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MED XX</a:t>
            </a:r>
            <a:endParaRPr sz="9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5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XXXXXXXXXXXXXXX</a:t>
            </a:r>
            <a:endParaRPr sz="1500" dirty="0">
              <a:latin typeface="KBH" panose="00000500000000000000" pitchFamily="2" charset="0"/>
              <a:cs typeface="Calibri"/>
            </a:endParaRPr>
          </a:p>
          <a:p>
            <a:pPr marL="605155">
              <a:lnSpc>
                <a:spcPct val="100000"/>
              </a:lnSpc>
              <a:spcBef>
                <a:spcPts val="180"/>
              </a:spcBef>
            </a:pPr>
            <a:r>
              <a:rPr sz="9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MED XX</a:t>
            </a:r>
            <a:endParaRPr sz="9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33500" y="5256799"/>
            <a:ext cx="2274570" cy="1325363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5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XXXXXXXXXXXXXXX</a:t>
            </a:r>
            <a:endParaRPr sz="1500" dirty="0">
              <a:latin typeface="KBH" panose="00000500000000000000" pitchFamily="2" charset="0"/>
              <a:cs typeface="Calibri"/>
            </a:endParaRPr>
          </a:p>
          <a:p>
            <a:pPr marL="605155">
              <a:lnSpc>
                <a:spcPct val="100000"/>
              </a:lnSpc>
              <a:spcBef>
                <a:spcPts val="180"/>
              </a:spcBef>
            </a:pPr>
            <a:r>
              <a:rPr sz="9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MED XX</a:t>
            </a:r>
            <a:endParaRPr sz="9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5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XXXXXXXXXXXXXXX</a:t>
            </a:r>
            <a:endParaRPr sz="1500" dirty="0">
              <a:latin typeface="KBH" panose="00000500000000000000" pitchFamily="2" charset="0"/>
              <a:cs typeface="Calibri"/>
            </a:endParaRPr>
          </a:p>
          <a:p>
            <a:pPr marL="605155">
              <a:lnSpc>
                <a:spcPct val="100000"/>
              </a:lnSpc>
              <a:spcBef>
                <a:spcPts val="180"/>
              </a:spcBef>
            </a:pPr>
            <a:r>
              <a:rPr sz="9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MED XX</a:t>
            </a:r>
            <a:endParaRPr sz="9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5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XXXXXXXXXXXXXXX</a:t>
            </a:r>
            <a:endParaRPr sz="1500" dirty="0">
              <a:latin typeface="KBH" panose="00000500000000000000" pitchFamily="2" charset="0"/>
              <a:cs typeface="Calibri"/>
            </a:endParaRPr>
          </a:p>
          <a:p>
            <a:pPr marL="605155">
              <a:lnSpc>
                <a:spcPct val="100000"/>
              </a:lnSpc>
              <a:spcBef>
                <a:spcPts val="175"/>
              </a:spcBef>
            </a:pPr>
            <a:r>
              <a:rPr sz="9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MED XX</a:t>
            </a:r>
            <a:endParaRPr sz="9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33500" y="6759630"/>
            <a:ext cx="2274570" cy="133818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5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XXXXXXXXXXXXXXX</a:t>
            </a:r>
            <a:endParaRPr sz="1500" dirty="0">
              <a:latin typeface="KBH" panose="00000500000000000000" pitchFamily="2" charset="0"/>
              <a:cs typeface="Calibri"/>
            </a:endParaRPr>
          </a:p>
          <a:p>
            <a:pPr marL="605155">
              <a:lnSpc>
                <a:spcPct val="100000"/>
              </a:lnSpc>
              <a:spcBef>
                <a:spcPts val="180"/>
              </a:spcBef>
            </a:pPr>
            <a:r>
              <a:rPr sz="9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MED XX</a:t>
            </a:r>
            <a:endParaRPr sz="9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5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XXXXXXXXXXXXXXX</a:t>
            </a:r>
            <a:endParaRPr sz="1500" dirty="0">
              <a:latin typeface="KBH" panose="00000500000000000000" pitchFamily="2" charset="0"/>
              <a:cs typeface="Calibri"/>
            </a:endParaRPr>
          </a:p>
          <a:p>
            <a:pPr marL="605155">
              <a:lnSpc>
                <a:spcPct val="100000"/>
              </a:lnSpc>
              <a:spcBef>
                <a:spcPts val="180"/>
              </a:spcBef>
            </a:pPr>
            <a:r>
              <a:rPr sz="9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MED XX</a:t>
            </a:r>
            <a:endParaRPr sz="9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5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XXXXXXXXXXXXXXX</a:t>
            </a:r>
            <a:endParaRPr sz="1500" dirty="0">
              <a:latin typeface="KBH" panose="00000500000000000000" pitchFamily="2" charset="0"/>
              <a:cs typeface="Calibri"/>
            </a:endParaRPr>
          </a:p>
          <a:p>
            <a:pPr marL="605155">
              <a:lnSpc>
                <a:spcPct val="100000"/>
              </a:lnSpc>
              <a:spcBef>
                <a:spcPts val="180"/>
              </a:spcBef>
            </a:pPr>
            <a:r>
              <a:rPr sz="9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MED XX</a:t>
            </a:r>
            <a:endParaRPr sz="9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33500" y="8214105"/>
            <a:ext cx="2274570" cy="133818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5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XXXXXXXXXXXXXXX</a:t>
            </a:r>
            <a:endParaRPr sz="1500" dirty="0">
              <a:latin typeface="KBH" panose="00000500000000000000" pitchFamily="2" charset="0"/>
              <a:cs typeface="Calibri"/>
            </a:endParaRPr>
          </a:p>
          <a:p>
            <a:pPr marL="605155">
              <a:lnSpc>
                <a:spcPct val="100000"/>
              </a:lnSpc>
              <a:spcBef>
                <a:spcPts val="180"/>
              </a:spcBef>
            </a:pPr>
            <a:r>
              <a:rPr sz="9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MED XX</a:t>
            </a:r>
            <a:endParaRPr sz="9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5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XXXXXXXXXXXXXXX</a:t>
            </a:r>
            <a:endParaRPr sz="1500" dirty="0">
              <a:latin typeface="KBH" panose="00000500000000000000" pitchFamily="2" charset="0"/>
              <a:cs typeface="Calibri"/>
            </a:endParaRPr>
          </a:p>
          <a:p>
            <a:pPr marL="605155">
              <a:lnSpc>
                <a:spcPct val="100000"/>
              </a:lnSpc>
              <a:spcBef>
                <a:spcPts val="175"/>
              </a:spcBef>
            </a:pPr>
            <a:r>
              <a:rPr sz="9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MED XX</a:t>
            </a:r>
            <a:endParaRPr sz="9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5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XXXXXXXXXXXXXXX</a:t>
            </a:r>
            <a:endParaRPr sz="1500" dirty="0">
              <a:latin typeface="KBH" panose="00000500000000000000" pitchFamily="2" charset="0"/>
              <a:cs typeface="Calibri"/>
            </a:endParaRPr>
          </a:p>
          <a:p>
            <a:pPr marL="605155">
              <a:lnSpc>
                <a:spcPct val="100000"/>
              </a:lnSpc>
              <a:spcBef>
                <a:spcPts val="180"/>
              </a:spcBef>
            </a:pPr>
            <a:r>
              <a:rPr sz="9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MED XX</a:t>
            </a:r>
            <a:endParaRPr sz="9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33500" y="2291814"/>
            <a:ext cx="2274570" cy="136383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410845">
              <a:lnSpc>
                <a:spcPct val="100000"/>
              </a:lnSpc>
              <a:spcBef>
                <a:spcPts val="395"/>
              </a:spcBef>
            </a:pPr>
            <a:r>
              <a:rPr sz="15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sz="1500" dirty="0">
              <a:latin typeface="KBH" panose="00000500000000000000" pitchFamily="2" charset="0"/>
              <a:cs typeface="Calibri"/>
            </a:endParaRPr>
          </a:p>
          <a:p>
            <a:pPr marL="444500">
              <a:lnSpc>
                <a:spcPct val="100000"/>
              </a:lnSpc>
              <a:spcBef>
                <a:spcPts val="180"/>
              </a:spcBef>
            </a:pPr>
            <a:r>
              <a:rPr sz="9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MED UDBYDER</a:t>
            </a:r>
            <a:endParaRPr sz="9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64"/>
              </a:spcBef>
            </a:pPr>
            <a:r>
              <a:rPr sz="15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XXXXXXXXXXXXXXX</a:t>
            </a:r>
            <a:endParaRPr sz="1500" dirty="0">
              <a:latin typeface="KBH" panose="00000500000000000000" pitchFamily="2" charset="0"/>
              <a:cs typeface="Calibri"/>
            </a:endParaRPr>
          </a:p>
          <a:p>
            <a:pPr marL="605155">
              <a:lnSpc>
                <a:spcPct val="100000"/>
              </a:lnSpc>
              <a:spcBef>
                <a:spcPts val="175"/>
              </a:spcBef>
            </a:pPr>
            <a:r>
              <a:rPr sz="9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MED XX</a:t>
            </a:r>
            <a:endParaRPr sz="900" dirty="0">
              <a:latin typeface="KBH" panose="000005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5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XXXXXXXXXXXXXXX</a:t>
            </a:r>
            <a:endParaRPr sz="1500" dirty="0">
              <a:latin typeface="KBH" panose="00000500000000000000" pitchFamily="2" charset="0"/>
              <a:cs typeface="Calibri"/>
            </a:endParaRPr>
          </a:p>
          <a:p>
            <a:pPr marL="605155">
              <a:lnSpc>
                <a:spcPct val="100000"/>
              </a:lnSpc>
              <a:spcBef>
                <a:spcPts val="175"/>
              </a:spcBef>
            </a:pPr>
            <a:r>
              <a:rPr sz="9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MED XX</a:t>
            </a:r>
            <a:endParaRPr sz="9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343186" y="478395"/>
            <a:ext cx="391160" cy="476250"/>
          </a:xfrm>
          <a:custGeom>
            <a:avLst/>
            <a:gdLst/>
            <a:ahLst/>
            <a:cxnLst/>
            <a:rect l="l" t="t" r="r" b="b"/>
            <a:pathLst>
              <a:path w="391160" h="476250">
                <a:moveTo>
                  <a:pt x="390601" y="0"/>
                </a:moveTo>
                <a:lnTo>
                  <a:pt x="0" y="0"/>
                </a:lnTo>
                <a:lnTo>
                  <a:pt x="0" y="121920"/>
                </a:lnTo>
                <a:lnTo>
                  <a:pt x="0" y="173990"/>
                </a:lnTo>
                <a:lnTo>
                  <a:pt x="0" y="297180"/>
                </a:lnTo>
                <a:lnTo>
                  <a:pt x="0" y="354330"/>
                </a:lnTo>
                <a:lnTo>
                  <a:pt x="0" y="476250"/>
                </a:lnTo>
                <a:lnTo>
                  <a:pt x="390601" y="476250"/>
                </a:lnTo>
                <a:lnTo>
                  <a:pt x="390601" y="354330"/>
                </a:lnTo>
                <a:lnTo>
                  <a:pt x="148348" y="354330"/>
                </a:lnTo>
                <a:lnTo>
                  <a:pt x="148348" y="297180"/>
                </a:lnTo>
                <a:lnTo>
                  <a:pt x="349770" y="297180"/>
                </a:lnTo>
                <a:lnTo>
                  <a:pt x="349770" y="173990"/>
                </a:lnTo>
                <a:lnTo>
                  <a:pt x="148348" y="173990"/>
                </a:lnTo>
                <a:lnTo>
                  <a:pt x="148348" y="121920"/>
                </a:lnTo>
                <a:lnTo>
                  <a:pt x="390601" y="121920"/>
                </a:lnTo>
                <a:lnTo>
                  <a:pt x="390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97896" y="478385"/>
            <a:ext cx="461645" cy="476884"/>
          </a:xfrm>
          <a:custGeom>
            <a:avLst/>
            <a:gdLst/>
            <a:ahLst/>
            <a:cxnLst/>
            <a:rect l="l" t="t" r="r" b="b"/>
            <a:pathLst>
              <a:path w="461645" h="476884">
                <a:moveTo>
                  <a:pt x="244297" y="0"/>
                </a:moveTo>
                <a:lnTo>
                  <a:pt x="0" y="0"/>
                </a:lnTo>
                <a:lnTo>
                  <a:pt x="0" y="476338"/>
                </a:lnTo>
                <a:lnTo>
                  <a:pt x="148348" y="476338"/>
                </a:lnTo>
                <a:lnTo>
                  <a:pt x="148348" y="333438"/>
                </a:lnTo>
                <a:lnTo>
                  <a:pt x="352859" y="333438"/>
                </a:lnTo>
                <a:lnTo>
                  <a:pt x="336842" y="312343"/>
                </a:lnTo>
                <a:lnTo>
                  <a:pt x="358338" y="299987"/>
                </a:lnTo>
                <a:lnTo>
                  <a:pt x="377240" y="285378"/>
                </a:lnTo>
                <a:lnTo>
                  <a:pt x="393552" y="268516"/>
                </a:lnTo>
                <a:lnTo>
                  <a:pt x="407276" y="249402"/>
                </a:lnTo>
                <a:lnTo>
                  <a:pt x="418136" y="228628"/>
                </a:lnTo>
                <a:lnTo>
                  <a:pt x="422000" y="217754"/>
                </a:lnTo>
                <a:lnTo>
                  <a:pt x="148348" y="217754"/>
                </a:lnTo>
                <a:lnTo>
                  <a:pt x="148348" y="122478"/>
                </a:lnTo>
                <a:lnTo>
                  <a:pt x="427929" y="122478"/>
                </a:lnTo>
                <a:lnTo>
                  <a:pt x="426829" y="116619"/>
                </a:lnTo>
                <a:lnTo>
                  <a:pt x="411010" y="77914"/>
                </a:lnTo>
                <a:lnTo>
                  <a:pt x="384640" y="45427"/>
                </a:lnTo>
                <a:lnTo>
                  <a:pt x="347726" y="20751"/>
                </a:lnTo>
                <a:lnTo>
                  <a:pt x="300774" y="5189"/>
                </a:lnTo>
                <a:lnTo>
                  <a:pt x="273727" y="1297"/>
                </a:lnTo>
                <a:lnTo>
                  <a:pt x="244297" y="0"/>
                </a:lnTo>
                <a:close/>
              </a:path>
              <a:path w="461645" h="476884">
                <a:moveTo>
                  <a:pt x="352859" y="333438"/>
                </a:moveTo>
                <a:lnTo>
                  <a:pt x="184416" y="333438"/>
                </a:lnTo>
                <a:lnTo>
                  <a:pt x="287845" y="476338"/>
                </a:lnTo>
                <a:lnTo>
                  <a:pt x="461365" y="476338"/>
                </a:lnTo>
                <a:lnTo>
                  <a:pt x="352859" y="333438"/>
                </a:lnTo>
                <a:close/>
              </a:path>
              <a:path w="461645" h="476884">
                <a:moveTo>
                  <a:pt x="427929" y="122478"/>
                </a:moveTo>
                <a:lnTo>
                  <a:pt x="229997" y="122478"/>
                </a:lnTo>
                <a:lnTo>
                  <a:pt x="242463" y="123223"/>
                </a:lnTo>
                <a:lnTo>
                  <a:pt x="253309" y="125458"/>
                </a:lnTo>
                <a:lnTo>
                  <a:pt x="282916" y="157806"/>
                </a:lnTo>
                <a:lnTo>
                  <a:pt x="283768" y="168084"/>
                </a:lnTo>
                <a:lnTo>
                  <a:pt x="282895" y="178754"/>
                </a:lnTo>
                <a:lnTo>
                  <a:pt x="253228" y="214352"/>
                </a:lnTo>
                <a:lnTo>
                  <a:pt x="231368" y="217754"/>
                </a:lnTo>
                <a:lnTo>
                  <a:pt x="422000" y="217754"/>
                </a:lnTo>
                <a:lnTo>
                  <a:pt x="425896" y="206787"/>
                </a:lnTo>
                <a:lnTo>
                  <a:pt x="430552" y="183880"/>
                </a:lnTo>
                <a:lnTo>
                  <a:pt x="432104" y="159905"/>
                </a:lnTo>
                <a:lnTo>
                  <a:pt x="430785" y="137688"/>
                </a:lnTo>
                <a:lnTo>
                  <a:pt x="427929" y="1224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08119" y="478383"/>
            <a:ext cx="151130" cy="476884"/>
          </a:xfrm>
          <a:custGeom>
            <a:avLst/>
            <a:gdLst/>
            <a:ahLst/>
            <a:cxnLst/>
            <a:rect l="l" t="t" r="r" b="b"/>
            <a:pathLst>
              <a:path w="151129" h="476884">
                <a:moveTo>
                  <a:pt x="151066" y="0"/>
                </a:moveTo>
                <a:lnTo>
                  <a:pt x="0" y="0"/>
                </a:lnTo>
                <a:lnTo>
                  <a:pt x="0" y="476338"/>
                </a:lnTo>
                <a:lnTo>
                  <a:pt x="151066" y="476338"/>
                </a:lnTo>
                <a:lnTo>
                  <a:pt x="151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46282" y="478395"/>
            <a:ext cx="391160" cy="476250"/>
          </a:xfrm>
          <a:custGeom>
            <a:avLst/>
            <a:gdLst/>
            <a:ahLst/>
            <a:cxnLst/>
            <a:rect l="l" t="t" r="r" b="b"/>
            <a:pathLst>
              <a:path w="391160" h="476250">
                <a:moveTo>
                  <a:pt x="390601" y="0"/>
                </a:moveTo>
                <a:lnTo>
                  <a:pt x="0" y="0"/>
                </a:lnTo>
                <a:lnTo>
                  <a:pt x="0" y="121920"/>
                </a:lnTo>
                <a:lnTo>
                  <a:pt x="0" y="173990"/>
                </a:lnTo>
                <a:lnTo>
                  <a:pt x="0" y="297180"/>
                </a:lnTo>
                <a:lnTo>
                  <a:pt x="0" y="354330"/>
                </a:lnTo>
                <a:lnTo>
                  <a:pt x="0" y="476250"/>
                </a:lnTo>
                <a:lnTo>
                  <a:pt x="390601" y="476250"/>
                </a:lnTo>
                <a:lnTo>
                  <a:pt x="390601" y="354330"/>
                </a:lnTo>
                <a:lnTo>
                  <a:pt x="148348" y="354330"/>
                </a:lnTo>
                <a:lnTo>
                  <a:pt x="148348" y="297180"/>
                </a:lnTo>
                <a:lnTo>
                  <a:pt x="349770" y="297180"/>
                </a:lnTo>
                <a:lnTo>
                  <a:pt x="349770" y="173990"/>
                </a:lnTo>
                <a:lnTo>
                  <a:pt x="148348" y="173990"/>
                </a:lnTo>
                <a:lnTo>
                  <a:pt x="148348" y="121920"/>
                </a:lnTo>
                <a:lnTo>
                  <a:pt x="390601" y="121920"/>
                </a:lnTo>
                <a:lnTo>
                  <a:pt x="390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2813728" y="478385"/>
            <a:ext cx="2644140" cy="1521460"/>
            <a:chOff x="2813728" y="478385"/>
            <a:chExt cx="2644140" cy="1521460"/>
          </a:xfrm>
        </p:grpSpPr>
        <p:sp>
          <p:nvSpPr>
            <p:cNvPr id="38" name="object 38"/>
            <p:cNvSpPr/>
            <p:nvPr/>
          </p:nvSpPr>
          <p:spPr>
            <a:xfrm>
              <a:off x="2813723" y="478395"/>
              <a:ext cx="2246630" cy="1119505"/>
            </a:xfrm>
            <a:custGeom>
              <a:avLst/>
              <a:gdLst/>
              <a:ahLst/>
              <a:cxnLst/>
              <a:rect l="l" t="t" r="r" b="b"/>
              <a:pathLst>
                <a:path w="2246629" h="1119505">
                  <a:moveTo>
                    <a:pt x="469595" y="0"/>
                  </a:moveTo>
                  <a:lnTo>
                    <a:pt x="78994" y="0"/>
                  </a:lnTo>
                  <a:lnTo>
                    <a:pt x="78994" y="121920"/>
                  </a:lnTo>
                  <a:lnTo>
                    <a:pt x="78994" y="176530"/>
                  </a:lnTo>
                  <a:lnTo>
                    <a:pt x="78994" y="299720"/>
                  </a:lnTo>
                  <a:lnTo>
                    <a:pt x="78994" y="476250"/>
                  </a:lnTo>
                  <a:lnTo>
                    <a:pt x="227342" y="476250"/>
                  </a:lnTo>
                  <a:lnTo>
                    <a:pt x="227342" y="299720"/>
                  </a:lnTo>
                  <a:lnTo>
                    <a:pt x="428764" y="299720"/>
                  </a:lnTo>
                  <a:lnTo>
                    <a:pt x="428764" y="176530"/>
                  </a:lnTo>
                  <a:lnTo>
                    <a:pt x="227342" y="176530"/>
                  </a:lnTo>
                  <a:lnTo>
                    <a:pt x="227342" y="121920"/>
                  </a:lnTo>
                  <a:lnTo>
                    <a:pt x="469595" y="121920"/>
                  </a:lnTo>
                  <a:lnTo>
                    <a:pt x="469595" y="0"/>
                  </a:lnTo>
                  <a:close/>
                </a:path>
                <a:path w="2246629" h="1119505">
                  <a:moveTo>
                    <a:pt x="475653" y="1009180"/>
                  </a:moveTo>
                  <a:lnTo>
                    <a:pt x="344995" y="928878"/>
                  </a:lnTo>
                  <a:lnTo>
                    <a:pt x="337312" y="938872"/>
                  </a:lnTo>
                  <a:lnTo>
                    <a:pt x="328574" y="947762"/>
                  </a:lnTo>
                  <a:lnTo>
                    <a:pt x="284175" y="971410"/>
                  </a:lnTo>
                  <a:lnTo>
                    <a:pt x="258572" y="974483"/>
                  </a:lnTo>
                  <a:lnTo>
                    <a:pt x="244868" y="973582"/>
                  </a:lnTo>
                  <a:lnTo>
                    <a:pt x="206857" y="960183"/>
                  </a:lnTo>
                  <a:lnTo>
                    <a:pt x="176491" y="933196"/>
                  </a:lnTo>
                  <a:lnTo>
                    <a:pt x="158038" y="896467"/>
                  </a:lnTo>
                  <a:lnTo>
                    <a:pt x="154457" y="868997"/>
                  </a:lnTo>
                  <a:lnTo>
                    <a:pt x="155346" y="854976"/>
                  </a:lnTo>
                  <a:lnTo>
                    <a:pt x="168757" y="816254"/>
                  </a:lnTo>
                  <a:lnTo>
                    <a:pt x="195541" y="785571"/>
                  </a:lnTo>
                  <a:lnTo>
                    <a:pt x="231686" y="767092"/>
                  </a:lnTo>
                  <a:lnTo>
                    <a:pt x="258572" y="763524"/>
                  </a:lnTo>
                  <a:lnTo>
                    <a:pt x="271310" y="764286"/>
                  </a:lnTo>
                  <a:lnTo>
                    <a:pt x="318096" y="782408"/>
                  </a:lnTo>
                  <a:lnTo>
                    <a:pt x="344322" y="808431"/>
                  </a:lnTo>
                  <a:lnTo>
                    <a:pt x="463397" y="711809"/>
                  </a:lnTo>
                  <a:lnTo>
                    <a:pt x="422910" y="672503"/>
                  </a:lnTo>
                  <a:lnTo>
                    <a:pt x="373570" y="643077"/>
                  </a:lnTo>
                  <a:lnTo>
                    <a:pt x="317944" y="624700"/>
                  </a:lnTo>
                  <a:lnTo>
                    <a:pt x="258572" y="618578"/>
                  </a:lnTo>
                  <a:lnTo>
                    <a:pt x="224205" y="620572"/>
                  </a:lnTo>
                  <a:lnTo>
                    <a:pt x="159562" y="636574"/>
                  </a:lnTo>
                  <a:lnTo>
                    <a:pt x="101193" y="668134"/>
                  </a:lnTo>
                  <a:lnTo>
                    <a:pt x="54063" y="712698"/>
                  </a:lnTo>
                  <a:lnTo>
                    <a:pt x="19710" y="769213"/>
                  </a:lnTo>
                  <a:lnTo>
                    <a:pt x="2184" y="833869"/>
                  </a:lnTo>
                  <a:lnTo>
                    <a:pt x="0" y="868997"/>
                  </a:lnTo>
                  <a:lnTo>
                    <a:pt x="2184" y="904125"/>
                  </a:lnTo>
                  <a:lnTo>
                    <a:pt x="19710" y="968768"/>
                  </a:lnTo>
                  <a:lnTo>
                    <a:pt x="54063" y="1025296"/>
                  </a:lnTo>
                  <a:lnTo>
                    <a:pt x="101193" y="1069873"/>
                  </a:lnTo>
                  <a:lnTo>
                    <a:pt x="159562" y="1101420"/>
                  </a:lnTo>
                  <a:lnTo>
                    <a:pt x="224205" y="1117409"/>
                  </a:lnTo>
                  <a:lnTo>
                    <a:pt x="258572" y="1119416"/>
                  </a:lnTo>
                  <a:lnTo>
                    <a:pt x="291338" y="1117587"/>
                  </a:lnTo>
                  <a:lnTo>
                    <a:pt x="353441" y="1102944"/>
                  </a:lnTo>
                  <a:lnTo>
                    <a:pt x="410133" y="1074127"/>
                  </a:lnTo>
                  <a:lnTo>
                    <a:pt x="456577" y="1033627"/>
                  </a:lnTo>
                  <a:lnTo>
                    <a:pt x="475653" y="1009180"/>
                  </a:lnTo>
                  <a:close/>
                </a:path>
                <a:path w="2246629" h="1119505">
                  <a:moveTo>
                    <a:pt x="1068349" y="1107173"/>
                  </a:moveTo>
                  <a:lnTo>
                    <a:pt x="1034122" y="1032319"/>
                  </a:lnTo>
                  <a:lnTo>
                    <a:pt x="978128" y="909828"/>
                  </a:lnTo>
                  <a:lnTo>
                    <a:pt x="922147" y="787349"/>
                  </a:lnTo>
                  <a:lnTo>
                    <a:pt x="850595" y="630834"/>
                  </a:lnTo>
                  <a:lnTo>
                    <a:pt x="824738" y="630834"/>
                  </a:lnTo>
                  <a:lnTo>
                    <a:pt x="824738" y="909828"/>
                  </a:lnTo>
                  <a:lnTo>
                    <a:pt x="716546" y="909828"/>
                  </a:lnTo>
                  <a:lnTo>
                    <a:pt x="770978" y="787349"/>
                  </a:lnTo>
                  <a:lnTo>
                    <a:pt x="824738" y="909828"/>
                  </a:lnTo>
                  <a:lnTo>
                    <a:pt x="824738" y="630834"/>
                  </a:lnTo>
                  <a:lnTo>
                    <a:pt x="695452" y="630834"/>
                  </a:lnTo>
                  <a:lnTo>
                    <a:pt x="477697" y="1107173"/>
                  </a:lnTo>
                  <a:lnTo>
                    <a:pt x="629437" y="1107173"/>
                  </a:lnTo>
                  <a:lnTo>
                    <a:pt x="662787" y="1032319"/>
                  </a:lnTo>
                  <a:lnTo>
                    <a:pt x="879182" y="1032319"/>
                  </a:lnTo>
                  <a:lnTo>
                    <a:pt x="911847" y="1107173"/>
                  </a:lnTo>
                  <a:lnTo>
                    <a:pt x="1068349" y="1107173"/>
                  </a:lnTo>
                  <a:close/>
                </a:path>
                <a:path w="2246629" h="1119505">
                  <a:moveTo>
                    <a:pt x="1754276" y="1107160"/>
                  </a:moveTo>
                  <a:lnTo>
                    <a:pt x="1665820" y="630821"/>
                  </a:lnTo>
                  <a:lnTo>
                    <a:pt x="1520875" y="630821"/>
                  </a:lnTo>
                  <a:lnTo>
                    <a:pt x="1420837" y="869670"/>
                  </a:lnTo>
                  <a:lnTo>
                    <a:pt x="1316050" y="630821"/>
                  </a:lnTo>
                  <a:lnTo>
                    <a:pt x="1169060" y="630821"/>
                  </a:lnTo>
                  <a:lnTo>
                    <a:pt x="1087399" y="1107160"/>
                  </a:lnTo>
                  <a:lnTo>
                    <a:pt x="1235748" y="1107160"/>
                  </a:lnTo>
                  <a:lnTo>
                    <a:pt x="1271816" y="847217"/>
                  </a:lnTo>
                  <a:lnTo>
                    <a:pt x="1375930" y="1107160"/>
                  </a:lnTo>
                  <a:lnTo>
                    <a:pt x="1465757" y="1107160"/>
                  </a:lnTo>
                  <a:lnTo>
                    <a:pt x="1569872" y="847217"/>
                  </a:lnTo>
                  <a:lnTo>
                    <a:pt x="1605927" y="1107160"/>
                  </a:lnTo>
                  <a:lnTo>
                    <a:pt x="1754276" y="1107160"/>
                  </a:lnTo>
                  <a:close/>
                </a:path>
                <a:path w="2246629" h="1119505">
                  <a:moveTo>
                    <a:pt x="2246261" y="796861"/>
                  </a:moveTo>
                  <a:lnTo>
                    <a:pt x="2243226" y="760971"/>
                  </a:lnTo>
                  <a:lnTo>
                    <a:pt x="2243137" y="759891"/>
                  </a:lnTo>
                  <a:lnTo>
                    <a:pt x="2241245" y="753300"/>
                  </a:lnTo>
                  <a:lnTo>
                    <a:pt x="2218131" y="698817"/>
                  </a:lnTo>
                  <a:lnTo>
                    <a:pt x="2168029" y="655510"/>
                  </a:lnTo>
                  <a:lnTo>
                    <a:pt x="2093836" y="633869"/>
                  </a:lnTo>
                  <a:lnTo>
                    <a:pt x="2093836" y="804341"/>
                  </a:lnTo>
                  <a:lnTo>
                    <a:pt x="2092566" y="817791"/>
                  </a:lnTo>
                  <a:lnTo>
                    <a:pt x="2062441" y="854456"/>
                  </a:lnTo>
                  <a:lnTo>
                    <a:pt x="2049780" y="859193"/>
                  </a:lnTo>
                  <a:lnTo>
                    <a:pt x="2049627" y="859193"/>
                  </a:lnTo>
                  <a:lnTo>
                    <a:pt x="2035911" y="861936"/>
                  </a:lnTo>
                  <a:lnTo>
                    <a:pt x="2020341" y="862863"/>
                  </a:lnTo>
                  <a:lnTo>
                    <a:pt x="2013978" y="862723"/>
                  </a:lnTo>
                  <a:lnTo>
                    <a:pt x="2007158" y="862279"/>
                  </a:lnTo>
                  <a:lnTo>
                    <a:pt x="1969452" y="855967"/>
                  </a:lnTo>
                  <a:lnTo>
                    <a:pt x="1962505" y="854024"/>
                  </a:lnTo>
                  <a:lnTo>
                    <a:pt x="1962505" y="753300"/>
                  </a:lnTo>
                  <a:lnTo>
                    <a:pt x="2033270" y="753300"/>
                  </a:lnTo>
                  <a:lnTo>
                    <a:pt x="2047049" y="754164"/>
                  </a:lnTo>
                  <a:lnTo>
                    <a:pt x="2085035" y="774369"/>
                  </a:lnTo>
                  <a:lnTo>
                    <a:pt x="2093836" y="804341"/>
                  </a:lnTo>
                  <a:lnTo>
                    <a:pt x="2093836" y="633869"/>
                  </a:lnTo>
                  <a:lnTo>
                    <a:pt x="2092325" y="633564"/>
                  </a:lnTo>
                  <a:lnTo>
                    <a:pt x="2044839" y="630821"/>
                  </a:lnTo>
                  <a:lnTo>
                    <a:pt x="1814156" y="630821"/>
                  </a:lnTo>
                  <a:lnTo>
                    <a:pt x="1814156" y="1107160"/>
                  </a:lnTo>
                  <a:lnTo>
                    <a:pt x="1962505" y="1107160"/>
                  </a:lnTo>
                  <a:lnTo>
                    <a:pt x="1962505" y="971067"/>
                  </a:lnTo>
                  <a:lnTo>
                    <a:pt x="1979904" y="974940"/>
                  </a:lnTo>
                  <a:lnTo>
                    <a:pt x="1996694" y="977696"/>
                  </a:lnTo>
                  <a:lnTo>
                    <a:pt x="2012899" y="979360"/>
                  </a:lnTo>
                  <a:lnTo>
                    <a:pt x="2028507" y="979906"/>
                  </a:lnTo>
                  <a:lnTo>
                    <a:pt x="2077885" y="976871"/>
                  </a:lnTo>
                  <a:lnTo>
                    <a:pt x="2105444" y="971067"/>
                  </a:lnTo>
                  <a:lnTo>
                    <a:pt x="2121217" y="967752"/>
                  </a:lnTo>
                  <a:lnTo>
                    <a:pt x="2158517" y="952550"/>
                  </a:lnTo>
                  <a:lnTo>
                    <a:pt x="2214499" y="904621"/>
                  </a:lnTo>
                  <a:lnTo>
                    <a:pt x="2235238" y="862863"/>
                  </a:lnTo>
                  <a:lnTo>
                    <a:pt x="2242731" y="837425"/>
                  </a:lnTo>
                  <a:lnTo>
                    <a:pt x="2246261" y="7968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19242" y="1476913"/>
              <a:ext cx="1826895" cy="511175"/>
            </a:xfrm>
            <a:custGeom>
              <a:avLst/>
              <a:gdLst/>
              <a:ahLst/>
              <a:cxnLst/>
              <a:rect l="l" t="t" r="r" b="b"/>
              <a:pathLst>
                <a:path w="1826895" h="511175">
                  <a:moveTo>
                    <a:pt x="1826323" y="0"/>
                  </a:moveTo>
                  <a:lnTo>
                    <a:pt x="53428" y="121869"/>
                  </a:lnTo>
                  <a:lnTo>
                    <a:pt x="0" y="510603"/>
                  </a:lnTo>
                  <a:lnTo>
                    <a:pt x="1772894" y="388734"/>
                  </a:lnTo>
                  <a:lnTo>
                    <a:pt x="1826323" y="0"/>
                  </a:lnTo>
                  <a:close/>
                </a:path>
              </a:pathLst>
            </a:custGeom>
            <a:solidFill>
              <a:srgbClr val="131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619242" y="1476913"/>
              <a:ext cx="1826895" cy="511175"/>
            </a:xfrm>
            <a:custGeom>
              <a:avLst/>
              <a:gdLst/>
              <a:ahLst/>
              <a:cxnLst/>
              <a:rect l="l" t="t" r="r" b="b"/>
              <a:pathLst>
                <a:path w="1826895" h="511175">
                  <a:moveTo>
                    <a:pt x="53428" y="121869"/>
                  </a:moveTo>
                  <a:lnTo>
                    <a:pt x="0" y="510603"/>
                  </a:lnTo>
                  <a:lnTo>
                    <a:pt x="1772894" y="388734"/>
                  </a:lnTo>
                  <a:lnTo>
                    <a:pt x="1826323" y="0"/>
                  </a:lnTo>
                  <a:lnTo>
                    <a:pt x="53428" y="121869"/>
                  </a:lnTo>
                  <a:close/>
                </a:path>
              </a:pathLst>
            </a:custGeom>
            <a:ln w="241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 rot="21360000">
            <a:off x="3748166" y="1656782"/>
            <a:ext cx="15481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5"/>
              </a:lnSpc>
            </a:pPr>
            <a:r>
              <a:rPr lang="da-DK" sz="14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XX----</a:t>
            </a:r>
            <a:r>
              <a:rPr sz="14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FERIEN</a:t>
            </a:r>
            <a:endParaRPr sz="14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139825" cy="534121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dirty="0">
                <a:latin typeface="KBH" panose="00000500000000000000" pitchFamily="2" charset="0"/>
              </a:rPr>
              <a:t>LOKATION ADRESSE POSTNUMMER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xfrm>
            <a:off x="6265912" y="10285884"/>
            <a:ext cx="960120" cy="16222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262567"/>
            <a:ext cx="3750310" cy="6042660"/>
            <a:chOff x="0" y="262567"/>
            <a:chExt cx="3750310" cy="60426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2567"/>
              <a:ext cx="3033953" cy="454342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63001" y="3790857"/>
              <a:ext cx="2862580" cy="2489200"/>
            </a:xfrm>
            <a:custGeom>
              <a:avLst/>
              <a:gdLst/>
              <a:ahLst/>
              <a:cxnLst/>
              <a:rect l="l" t="t" r="r" b="b"/>
              <a:pathLst>
                <a:path w="2862579" h="2489200">
                  <a:moveTo>
                    <a:pt x="2236889" y="0"/>
                  </a:moveTo>
                  <a:lnTo>
                    <a:pt x="625322" y="0"/>
                  </a:lnTo>
                  <a:lnTo>
                    <a:pt x="576454" y="1881"/>
                  </a:lnTo>
                  <a:lnTo>
                    <a:pt x="528615" y="7432"/>
                  </a:lnTo>
                  <a:lnTo>
                    <a:pt x="481943" y="16515"/>
                  </a:lnTo>
                  <a:lnTo>
                    <a:pt x="436578" y="28990"/>
                  </a:lnTo>
                  <a:lnTo>
                    <a:pt x="392658" y="44717"/>
                  </a:lnTo>
                  <a:lnTo>
                    <a:pt x="350323" y="63559"/>
                  </a:lnTo>
                  <a:lnTo>
                    <a:pt x="309712" y="85375"/>
                  </a:lnTo>
                  <a:lnTo>
                    <a:pt x="270964" y="110028"/>
                  </a:lnTo>
                  <a:lnTo>
                    <a:pt x="234217" y="137377"/>
                  </a:lnTo>
                  <a:lnTo>
                    <a:pt x="199611" y="167285"/>
                  </a:lnTo>
                  <a:lnTo>
                    <a:pt x="167285" y="199611"/>
                  </a:lnTo>
                  <a:lnTo>
                    <a:pt x="137377" y="234217"/>
                  </a:lnTo>
                  <a:lnTo>
                    <a:pt x="110028" y="270964"/>
                  </a:lnTo>
                  <a:lnTo>
                    <a:pt x="85375" y="309712"/>
                  </a:lnTo>
                  <a:lnTo>
                    <a:pt x="63559" y="350323"/>
                  </a:lnTo>
                  <a:lnTo>
                    <a:pt x="44717" y="392658"/>
                  </a:lnTo>
                  <a:lnTo>
                    <a:pt x="28990" y="436578"/>
                  </a:lnTo>
                  <a:lnTo>
                    <a:pt x="16515" y="481943"/>
                  </a:lnTo>
                  <a:lnTo>
                    <a:pt x="7432" y="528615"/>
                  </a:lnTo>
                  <a:lnTo>
                    <a:pt x="1881" y="576454"/>
                  </a:lnTo>
                  <a:lnTo>
                    <a:pt x="0" y="625322"/>
                  </a:lnTo>
                  <a:lnTo>
                    <a:pt x="0" y="1863699"/>
                  </a:lnTo>
                  <a:lnTo>
                    <a:pt x="1881" y="1912569"/>
                  </a:lnTo>
                  <a:lnTo>
                    <a:pt x="7432" y="1960409"/>
                  </a:lnTo>
                  <a:lnTo>
                    <a:pt x="16515" y="2007082"/>
                  </a:lnTo>
                  <a:lnTo>
                    <a:pt x="28990" y="2052448"/>
                  </a:lnTo>
                  <a:lnTo>
                    <a:pt x="44717" y="2096368"/>
                  </a:lnTo>
                  <a:lnTo>
                    <a:pt x="63559" y="2138703"/>
                  </a:lnTo>
                  <a:lnTo>
                    <a:pt x="85375" y="2179315"/>
                  </a:lnTo>
                  <a:lnTo>
                    <a:pt x="110028" y="2218063"/>
                  </a:lnTo>
                  <a:lnTo>
                    <a:pt x="137377" y="2254810"/>
                  </a:lnTo>
                  <a:lnTo>
                    <a:pt x="167285" y="2289415"/>
                  </a:lnTo>
                  <a:lnTo>
                    <a:pt x="199611" y="2321741"/>
                  </a:lnTo>
                  <a:lnTo>
                    <a:pt x="234217" y="2351648"/>
                  </a:lnTo>
                  <a:lnTo>
                    <a:pt x="270964" y="2378997"/>
                  </a:lnTo>
                  <a:lnTo>
                    <a:pt x="309712" y="2403649"/>
                  </a:lnTo>
                  <a:lnTo>
                    <a:pt x="350323" y="2425465"/>
                  </a:lnTo>
                  <a:lnTo>
                    <a:pt x="392658" y="2444306"/>
                  </a:lnTo>
                  <a:lnTo>
                    <a:pt x="436578" y="2460033"/>
                  </a:lnTo>
                  <a:lnTo>
                    <a:pt x="481943" y="2472507"/>
                  </a:lnTo>
                  <a:lnTo>
                    <a:pt x="528615" y="2481589"/>
                  </a:lnTo>
                  <a:lnTo>
                    <a:pt x="576454" y="2487140"/>
                  </a:lnTo>
                  <a:lnTo>
                    <a:pt x="625322" y="2489022"/>
                  </a:lnTo>
                  <a:lnTo>
                    <a:pt x="2236889" y="2489022"/>
                  </a:lnTo>
                  <a:lnTo>
                    <a:pt x="2285758" y="2487140"/>
                  </a:lnTo>
                  <a:lnTo>
                    <a:pt x="2333599" y="2481589"/>
                  </a:lnTo>
                  <a:lnTo>
                    <a:pt x="2380272" y="2472507"/>
                  </a:lnTo>
                  <a:lnTo>
                    <a:pt x="2425638" y="2460033"/>
                  </a:lnTo>
                  <a:lnTo>
                    <a:pt x="2469558" y="2444306"/>
                  </a:lnTo>
                  <a:lnTo>
                    <a:pt x="2511893" y="2425465"/>
                  </a:lnTo>
                  <a:lnTo>
                    <a:pt x="2552504" y="2403649"/>
                  </a:lnTo>
                  <a:lnTo>
                    <a:pt x="2591253" y="2378997"/>
                  </a:lnTo>
                  <a:lnTo>
                    <a:pt x="2627999" y="2351648"/>
                  </a:lnTo>
                  <a:lnTo>
                    <a:pt x="2662605" y="2321741"/>
                  </a:lnTo>
                  <a:lnTo>
                    <a:pt x="2694930" y="2289415"/>
                  </a:lnTo>
                  <a:lnTo>
                    <a:pt x="2724837" y="2254810"/>
                  </a:lnTo>
                  <a:lnTo>
                    <a:pt x="2752186" y="2218063"/>
                  </a:lnTo>
                  <a:lnTo>
                    <a:pt x="2776838" y="2179315"/>
                  </a:lnTo>
                  <a:lnTo>
                    <a:pt x="2798654" y="2138703"/>
                  </a:lnTo>
                  <a:lnTo>
                    <a:pt x="2817495" y="2096368"/>
                  </a:lnTo>
                  <a:lnTo>
                    <a:pt x="2833222" y="2052448"/>
                  </a:lnTo>
                  <a:lnTo>
                    <a:pt x="2845696" y="2007082"/>
                  </a:lnTo>
                  <a:lnTo>
                    <a:pt x="2854779" y="1960409"/>
                  </a:lnTo>
                  <a:lnTo>
                    <a:pt x="2860330" y="1912569"/>
                  </a:lnTo>
                  <a:lnTo>
                    <a:pt x="2862211" y="1863699"/>
                  </a:lnTo>
                  <a:lnTo>
                    <a:pt x="2862211" y="625322"/>
                  </a:lnTo>
                  <a:lnTo>
                    <a:pt x="2860330" y="576454"/>
                  </a:lnTo>
                  <a:lnTo>
                    <a:pt x="2854779" y="528615"/>
                  </a:lnTo>
                  <a:lnTo>
                    <a:pt x="2845696" y="481943"/>
                  </a:lnTo>
                  <a:lnTo>
                    <a:pt x="2833222" y="436578"/>
                  </a:lnTo>
                  <a:lnTo>
                    <a:pt x="2817495" y="392658"/>
                  </a:lnTo>
                  <a:lnTo>
                    <a:pt x="2798654" y="350323"/>
                  </a:lnTo>
                  <a:lnTo>
                    <a:pt x="2776838" y="309712"/>
                  </a:lnTo>
                  <a:lnTo>
                    <a:pt x="2752186" y="270964"/>
                  </a:lnTo>
                  <a:lnTo>
                    <a:pt x="2724837" y="234217"/>
                  </a:lnTo>
                  <a:lnTo>
                    <a:pt x="2694930" y="199611"/>
                  </a:lnTo>
                  <a:lnTo>
                    <a:pt x="2662605" y="167285"/>
                  </a:lnTo>
                  <a:lnTo>
                    <a:pt x="2627999" y="137377"/>
                  </a:lnTo>
                  <a:lnTo>
                    <a:pt x="2591253" y="110028"/>
                  </a:lnTo>
                  <a:lnTo>
                    <a:pt x="2552504" y="85375"/>
                  </a:lnTo>
                  <a:lnTo>
                    <a:pt x="2511893" y="63559"/>
                  </a:lnTo>
                  <a:lnTo>
                    <a:pt x="2469558" y="44717"/>
                  </a:lnTo>
                  <a:lnTo>
                    <a:pt x="2425638" y="28990"/>
                  </a:lnTo>
                  <a:lnTo>
                    <a:pt x="2380272" y="16515"/>
                  </a:lnTo>
                  <a:lnTo>
                    <a:pt x="2333599" y="7432"/>
                  </a:lnTo>
                  <a:lnTo>
                    <a:pt x="2285758" y="1881"/>
                  </a:lnTo>
                  <a:lnTo>
                    <a:pt x="2236889" y="0"/>
                  </a:lnTo>
                  <a:close/>
                </a:path>
              </a:pathLst>
            </a:custGeom>
            <a:solidFill>
              <a:srgbClr val="FEC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3001" y="3790857"/>
              <a:ext cx="2862580" cy="2489200"/>
            </a:xfrm>
            <a:custGeom>
              <a:avLst/>
              <a:gdLst/>
              <a:ahLst/>
              <a:cxnLst/>
              <a:rect l="l" t="t" r="r" b="b"/>
              <a:pathLst>
                <a:path w="2862579" h="2489200">
                  <a:moveTo>
                    <a:pt x="625322" y="0"/>
                  </a:moveTo>
                  <a:lnTo>
                    <a:pt x="576454" y="1881"/>
                  </a:lnTo>
                  <a:lnTo>
                    <a:pt x="528615" y="7432"/>
                  </a:lnTo>
                  <a:lnTo>
                    <a:pt x="481943" y="16515"/>
                  </a:lnTo>
                  <a:lnTo>
                    <a:pt x="436578" y="28990"/>
                  </a:lnTo>
                  <a:lnTo>
                    <a:pt x="392658" y="44717"/>
                  </a:lnTo>
                  <a:lnTo>
                    <a:pt x="350323" y="63559"/>
                  </a:lnTo>
                  <a:lnTo>
                    <a:pt x="309712" y="85375"/>
                  </a:lnTo>
                  <a:lnTo>
                    <a:pt x="270964" y="110028"/>
                  </a:lnTo>
                  <a:lnTo>
                    <a:pt x="234217" y="137377"/>
                  </a:lnTo>
                  <a:lnTo>
                    <a:pt x="199611" y="167285"/>
                  </a:lnTo>
                  <a:lnTo>
                    <a:pt x="167285" y="199611"/>
                  </a:lnTo>
                  <a:lnTo>
                    <a:pt x="137377" y="234217"/>
                  </a:lnTo>
                  <a:lnTo>
                    <a:pt x="110028" y="270964"/>
                  </a:lnTo>
                  <a:lnTo>
                    <a:pt x="85375" y="309712"/>
                  </a:lnTo>
                  <a:lnTo>
                    <a:pt x="63559" y="350323"/>
                  </a:lnTo>
                  <a:lnTo>
                    <a:pt x="44717" y="392658"/>
                  </a:lnTo>
                  <a:lnTo>
                    <a:pt x="28990" y="436578"/>
                  </a:lnTo>
                  <a:lnTo>
                    <a:pt x="16515" y="481943"/>
                  </a:lnTo>
                  <a:lnTo>
                    <a:pt x="7432" y="528615"/>
                  </a:lnTo>
                  <a:lnTo>
                    <a:pt x="1881" y="576454"/>
                  </a:lnTo>
                  <a:lnTo>
                    <a:pt x="0" y="625322"/>
                  </a:lnTo>
                  <a:lnTo>
                    <a:pt x="0" y="1863699"/>
                  </a:lnTo>
                  <a:lnTo>
                    <a:pt x="1881" y="1912569"/>
                  </a:lnTo>
                  <a:lnTo>
                    <a:pt x="7432" y="1960409"/>
                  </a:lnTo>
                  <a:lnTo>
                    <a:pt x="16515" y="2007082"/>
                  </a:lnTo>
                  <a:lnTo>
                    <a:pt x="28990" y="2052448"/>
                  </a:lnTo>
                  <a:lnTo>
                    <a:pt x="44717" y="2096368"/>
                  </a:lnTo>
                  <a:lnTo>
                    <a:pt x="63559" y="2138703"/>
                  </a:lnTo>
                  <a:lnTo>
                    <a:pt x="85375" y="2179315"/>
                  </a:lnTo>
                  <a:lnTo>
                    <a:pt x="110028" y="2218063"/>
                  </a:lnTo>
                  <a:lnTo>
                    <a:pt x="137377" y="2254810"/>
                  </a:lnTo>
                  <a:lnTo>
                    <a:pt x="167285" y="2289415"/>
                  </a:lnTo>
                  <a:lnTo>
                    <a:pt x="199611" y="2321741"/>
                  </a:lnTo>
                  <a:lnTo>
                    <a:pt x="234217" y="2351648"/>
                  </a:lnTo>
                  <a:lnTo>
                    <a:pt x="270964" y="2378997"/>
                  </a:lnTo>
                  <a:lnTo>
                    <a:pt x="309712" y="2403649"/>
                  </a:lnTo>
                  <a:lnTo>
                    <a:pt x="350323" y="2425465"/>
                  </a:lnTo>
                  <a:lnTo>
                    <a:pt x="392658" y="2444306"/>
                  </a:lnTo>
                  <a:lnTo>
                    <a:pt x="436578" y="2460033"/>
                  </a:lnTo>
                  <a:lnTo>
                    <a:pt x="481943" y="2472507"/>
                  </a:lnTo>
                  <a:lnTo>
                    <a:pt x="528615" y="2481589"/>
                  </a:lnTo>
                  <a:lnTo>
                    <a:pt x="576454" y="2487140"/>
                  </a:lnTo>
                  <a:lnTo>
                    <a:pt x="625322" y="2489022"/>
                  </a:lnTo>
                  <a:lnTo>
                    <a:pt x="2236889" y="2489022"/>
                  </a:lnTo>
                  <a:lnTo>
                    <a:pt x="2285758" y="2487140"/>
                  </a:lnTo>
                  <a:lnTo>
                    <a:pt x="2333599" y="2481589"/>
                  </a:lnTo>
                  <a:lnTo>
                    <a:pt x="2380272" y="2472507"/>
                  </a:lnTo>
                  <a:lnTo>
                    <a:pt x="2425638" y="2460033"/>
                  </a:lnTo>
                  <a:lnTo>
                    <a:pt x="2469558" y="2444306"/>
                  </a:lnTo>
                  <a:lnTo>
                    <a:pt x="2511893" y="2425465"/>
                  </a:lnTo>
                  <a:lnTo>
                    <a:pt x="2552504" y="2403649"/>
                  </a:lnTo>
                  <a:lnTo>
                    <a:pt x="2591253" y="2378997"/>
                  </a:lnTo>
                  <a:lnTo>
                    <a:pt x="2627999" y="2351648"/>
                  </a:lnTo>
                  <a:lnTo>
                    <a:pt x="2662605" y="2321741"/>
                  </a:lnTo>
                  <a:lnTo>
                    <a:pt x="2694930" y="2289415"/>
                  </a:lnTo>
                  <a:lnTo>
                    <a:pt x="2724837" y="2254810"/>
                  </a:lnTo>
                  <a:lnTo>
                    <a:pt x="2752186" y="2218063"/>
                  </a:lnTo>
                  <a:lnTo>
                    <a:pt x="2776838" y="2179315"/>
                  </a:lnTo>
                  <a:lnTo>
                    <a:pt x="2798654" y="2138703"/>
                  </a:lnTo>
                  <a:lnTo>
                    <a:pt x="2817495" y="2096368"/>
                  </a:lnTo>
                  <a:lnTo>
                    <a:pt x="2833222" y="2052448"/>
                  </a:lnTo>
                  <a:lnTo>
                    <a:pt x="2845696" y="2007082"/>
                  </a:lnTo>
                  <a:lnTo>
                    <a:pt x="2854779" y="1960409"/>
                  </a:lnTo>
                  <a:lnTo>
                    <a:pt x="2860330" y="1912569"/>
                  </a:lnTo>
                  <a:lnTo>
                    <a:pt x="2862211" y="1863699"/>
                  </a:lnTo>
                  <a:lnTo>
                    <a:pt x="2862211" y="625322"/>
                  </a:lnTo>
                  <a:lnTo>
                    <a:pt x="2860330" y="576454"/>
                  </a:lnTo>
                  <a:lnTo>
                    <a:pt x="2854779" y="528615"/>
                  </a:lnTo>
                  <a:lnTo>
                    <a:pt x="2845696" y="481943"/>
                  </a:lnTo>
                  <a:lnTo>
                    <a:pt x="2833222" y="436578"/>
                  </a:lnTo>
                  <a:lnTo>
                    <a:pt x="2817495" y="392658"/>
                  </a:lnTo>
                  <a:lnTo>
                    <a:pt x="2798654" y="350323"/>
                  </a:lnTo>
                  <a:lnTo>
                    <a:pt x="2776838" y="309712"/>
                  </a:lnTo>
                  <a:lnTo>
                    <a:pt x="2752186" y="270964"/>
                  </a:lnTo>
                  <a:lnTo>
                    <a:pt x="2724837" y="234217"/>
                  </a:lnTo>
                  <a:lnTo>
                    <a:pt x="2694930" y="199611"/>
                  </a:lnTo>
                  <a:lnTo>
                    <a:pt x="2662605" y="167285"/>
                  </a:lnTo>
                  <a:lnTo>
                    <a:pt x="2627999" y="137377"/>
                  </a:lnTo>
                  <a:lnTo>
                    <a:pt x="2591253" y="110028"/>
                  </a:lnTo>
                  <a:lnTo>
                    <a:pt x="2552504" y="85375"/>
                  </a:lnTo>
                  <a:lnTo>
                    <a:pt x="2511893" y="63559"/>
                  </a:lnTo>
                  <a:lnTo>
                    <a:pt x="2469558" y="44717"/>
                  </a:lnTo>
                  <a:lnTo>
                    <a:pt x="2425638" y="28990"/>
                  </a:lnTo>
                  <a:lnTo>
                    <a:pt x="2380272" y="16515"/>
                  </a:lnTo>
                  <a:lnTo>
                    <a:pt x="2333599" y="7432"/>
                  </a:lnTo>
                  <a:lnTo>
                    <a:pt x="2285758" y="1881"/>
                  </a:lnTo>
                  <a:lnTo>
                    <a:pt x="2236889" y="0"/>
                  </a:lnTo>
                  <a:lnTo>
                    <a:pt x="625322" y="0"/>
                  </a:lnTo>
                  <a:close/>
                </a:path>
              </a:pathLst>
            </a:custGeom>
            <a:ln w="49022">
              <a:solidFill>
                <a:srgbClr val="C84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938070" y="3766346"/>
            <a:ext cx="3622040" cy="5283835"/>
            <a:chOff x="3938070" y="3766346"/>
            <a:chExt cx="3622040" cy="528383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3150" y="3788059"/>
              <a:ext cx="3136854" cy="523055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971580" y="3790857"/>
              <a:ext cx="2862580" cy="2489200"/>
            </a:xfrm>
            <a:custGeom>
              <a:avLst/>
              <a:gdLst/>
              <a:ahLst/>
              <a:cxnLst/>
              <a:rect l="l" t="t" r="r" b="b"/>
              <a:pathLst>
                <a:path w="2862579" h="2489200">
                  <a:moveTo>
                    <a:pt x="2236889" y="0"/>
                  </a:moveTo>
                  <a:lnTo>
                    <a:pt x="625322" y="0"/>
                  </a:lnTo>
                  <a:lnTo>
                    <a:pt x="576454" y="1881"/>
                  </a:lnTo>
                  <a:lnTo>
                    <a:pt x="528615" y="7432"/>
                  </a:lnTo>
                  <a:lnTo>
                    <a:pt x="481943" y="16515"/>
                  </a:lnTo>
                  <a:lnTo>
                    <a:pt x="436578" y="28990"/>
                  </a:lnTo>
                  <a:lnTo>
                    <a:pt x="392658" y="44717"/>
                  </a:lnTo>
                  <a:lnTo>
                    <a:pt x="350323" y="63559"/>
                  </a:lnTo>
                  <a:lnTo>
                    <a:pt x="309712" y="85375"/>
                  </a:lnTo>
                  <a:lnTo>
                    <a:pt x="270964" y="110028"/>
                  </a:lnTo>
                  <a:lnTo>
                    <a:pt x="234217" y="137377"/>
                  </a:lnTo>
                  <a:lnTo>
                    <a:pt x="199611" y="167285"/>
                  </a:lnTo>
                  <a:lnTo>
                    <a:pt x="167285" y="199611"/>
                  </a:lnTo>
                  <a:lnTo>
                    <a:pt x="137377" y="234217"/>
                  </a:lnTo>
                  <a:lnTo>
                    <a:pt x="110028" y="270964"/>
                  </a:lnTo>
                  <a:lnTo>
                    <a:pt x="85375" y="309712"/>
                  </a:lnTo>
                  <a:lnTo>
                    <a:pt x="63559" y="350323"/>
                  </a:lnTo>
                  <a:lnTo>
                    <a:pt x="44717" y="392658"/>
                  </a:lnTo>
                  <a:lnTo>
                    <a:pt x="28990" y="436578"/>
                  </a:lnTo>
                  <a:lnTo>
                    <a:pt x="16515" y="481943"/>
                  </a:lnTo>
                  <a:lnTo>
                    <a:pt x="7432" y="528615"/>
                  </a:lnTo>
                  <a:lnTo>
                    <a:pt x="1881" y="576454"/>
                  </a:lnTo>
                  <a:lnTo>
                    <a:pt x="0" y="625322"/>
                  </a:lnTo>
                  <a:lnTo>
                    <a:pt x="0" y="1863699"/>
                  </a:lnTo>
                  <a:lnTo>
                    <a:pt x="1881" y="1912569"/>
                  </a:lnTo>
                  <a:lnTo>
                    <a:pt x="7432" y="1960409"/>
                  </a:lnTo>
                  <a:lnTo>
                    <a:pt x="16515" y="2007082"/>
                  </a:lnTo>
                  <a:lnTo>
                    <a:pt x="28990" y="2052448"/>
                  </a:lnTo>
                  <a:lnTo>
                    <a:pt x="44717" y="2096368"/>
                  </a:lnTo>
                  <a:lnTo>
                    <a:pt x="63559" y="2138703"/>
                  </a:lnTo>
                  <a:lnTo>
                    <a:pt x="85375" y="2179315"/>
                  </a:lnTo>
                  <a:lnTo>
                    <a:pt x="110028" y="2218063"/>
                  </a:lnTo>
                  <a:lnTo>
                    <a:pt x="137377" y="2254810"/>
                  </a:lnTo>
                  <a:lnTo>
                    <a:pt x="167285" y="2289415"/>
                  </a:lnTo>
                  <a:lnTo>
                    <a:pt x="199611" y="2321741"/>
                  </a:lnTo>
                  <a:lnTo>
                    <a:pt x="234217" y="2351648"/>
                  </a:lnTo>
                  <a:lnTo>
                    <a:pt x="270964" y="2378997"/>
                  </a:lnTo>
                  <a:lnTo>
                    <a:pt x="309712" y="2403649"/>
                  </a:lnTo>
                  <a:lnTo>
                    <a:pt x="350323" y="2425465"/>
                  </a:lnTo>
                  <a:lnTo>
                    <a:pt x="392658" y="2444306"/>
                  </a:lnTo>
                  <a:lnTo>
                    <a:pt x="436578" y="2460033"/>
                  </a:lnTo>
                  <a:lnTo>
                    <a:pt x="481943" y="2472507"/>
                  </a:lnTo>
                  <a:lnTo>
                    <a:pt x="528615" y="2481589"/>
                  </a:lnTo>
                  <a:lnTo>
                    <a:pt x="576454" y="2487140"/>
                  </a:lnTo>
                  <a:lnTo>
                    <a:pt x="625322" y="2489022"/>
                  </a:lnTo>
                  <a:lnTo>
                    <a:pt x="2236889" y="2489022"/>
                  </a:lnTo>
                  <a:lnTo>
                    <a:pt x="2285758" y="2487140"/>
                  </a:lnTo>
                  <a:lnTo>
                    <a:pt x="2333599" y="2481589"/>
                  </a:lnTo>
                  <a:lnTo>
                    <a:pt x="2380272" y="2472507"/>
                  </a:lnTo>
                  <a:lnTo>
                    <a:pt x="2425638" y="2460033"/>
                  </a:lnTo>
                  <a:lnTo>
                    <a:pt x="2469558" y="2444306"/>
                  </a:lnTo>
                  <a:lnTo>
                    <a:pt x="2511893" y="2425465"/>
                  </a:lnTo>
                  <a:lnTo>
                    <a:pt x="2552504" y="2403649"/>
                  </a:lnTo>
                  <a:lnTo>
                    <a:pt x="2591253" y="2378997"/>
                  </a:lnTo>
                  <a:lnTo>
                    <a:pt x="2627999" y="2351648"/>
                  </a:lnTo>
                  <a:lnTo>
                    <a:pt x="2662605" y="2321741"/>
                  </a:lnTo>
                  <a:lnTo>
                    <a:pt x="2694930" y="2289415"/>
                  </a:lnTo>
                  <a:lnTo>
                    <a:pt x="2724837" y="2254810"/>
                  </a:lnTo>
                  <a:lnTo>
                    <a:pt x="2752186" y="2218063"/>
                  </a:lnTo>
                  <a:lnTo>
                    <a:pt x="2776838" y="2179315"/>
                  </a:lnTo>
                  <a:lnTo>
                    <a:pt x="2798654" y="2138703"/>
                  </a:lnTo>
                  <a:lnTo>
                    <a:pt x="2817495" y="2096368"/>
                  </a:lnTo>
                  <a:lnTo>
                    <a:pt x="2833222" y="2052448"/>
                  </a:lnTo>
                  <a:lnTo>
                    <a:pt x="2845696" y="2007082"/>
                  </a:lnTo>
                  <a:lnTo>
                    <a:pt x="2854779" y="1960409"/>
                  </a:lnTo>
                  <a:lnTo>
                    <a:pt x="2860330" y="1912569"/>
                  </a:lnTo>
                  <a:lnTo>
                    <a:pt x="2862211" y="1863699"/>
                  </a:lnTo>
                  <a:lnTo>
                    <a:pt x="2862211" y="625322"/>
                  </a:lnTo>
                  <a:lnTo>
                    <a:pt x="2860330" y="576454"/>
                  </a:lnTo>
                  <a:lnTo>
                    <a:pt x="2854779" y="528615"/>
                  </a:lnTo>
                  <a:lnTo>
                    <a:pt x="2845696" y="481943"/>
                  </a:lnTo>
                  <a:lnTo>
                    <a:pt x="2833222" y="436578"/>
                  </a:lnTo>
                  <a:lnTo>
                    <a:pt x="2817495" y="392658"/>
                  </a:lnTo>
                  <a:lnTo>
                    <a:pt x="2798654" y="350323"/>
                  </a:lnTo>
                  <a:lnTo>
                    <a:pt x="2776838" y="309712"/>
                  </a:lnTo>
                  <a:lnTo>
                    <a:pt x="2752186" y="270964"/>
                  </a:lnTo>
                  <a:lnTo>
                    <a:pt x="2724837" y="234217"/>
                  </a:lnTo>
                  <a:lnTo>
                    <a:pt x="2694930" y="199611"/>
                  </a:lnTo>
                  <a:lnTo>
                    <a:pt x="2662605" y="167285"/>
                  </a:lnTo>
                  <a:lnTo>
                    <a:pt x="2627999" y="137377"/>
                  </a:lnTo>
                  <a:lnTo>
                    <a:pt x="2591253" y="110028"/>
                  </a:lnTo>
                  <a:lnTo>
                    <a:pt x="2552504" y="85375"/>
                  </a:lnTo>
                  <a:lnTo>
                    <a:pt x="2511893" y="63559"/>
                  </a:lnTo>
                  <a:lnTo>
                    <a:pt x="2469558" y="44717"/>
                  </a:lnTo>
                  <a:lnTo>
                    <a:pt x="2425638" y="28990"/>
                  </a:lnTo>
                  <a:lnTo>
                    <a:pt x="2380272" y="16515"/>
                  </a:lnTo>
                  <a:lnTo>
                    <a:pt x="2333599" y="7432"/>
                  </a:lnTo>
                  <a:lnTo>
                    <a:pt x="2285758" y="1881"/>
                  </a:lnTo>
                  <a:lnTo>
                    <a:pt x="2236889" y="0"/>
                  </a:lnTo>
                  <a:close/>
                </a:path>
              </a:pathLst>
            </a:custGeom>
            <a:solidFill>
              <a:srgbClr val="FEC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71580" y="3790857"/>
              <a:ext cx="2862580" cy="2489200"/>
            </a:xfrm>
            <a:custGeom>
              <a:avLst/>
              <a:gdLst/>
              <a:ahLst/>
              <a:cxnLst/>
              <a:rect l="l" t="t" r="r" b="b"/>
              <a:pathLst>
                <a:path w="2862579" h="2489200">
                  <a:moveTo>
                    <a:pt x="625322" y="0"/>
                  </a:moveTo>
                  <a:lnTo>
                    <a:pt x="576454" y="1881"/>
                  </a:lnTo>
                  <a:lnTo>
                    <a:pt x="528615" y="7432"/>
                  </a:lnTo>
                  <a:lnTo>
                    <a:pt x="481943" y="16515"/>
                  </a:lnTo>
                  <a:lnTo>
                    <a:pt x="436578" y="28990"/>
                  </a:lnTo>
                  <a:lnTo>
                    <a:pt x="392658" y="44717"/>
                  </a:lnTo>
                  <a:lnTo>
                    <a:pt x="350323" y="63559"/>
                  </a:lnTo>
                  <a:lnTo>
                    <a:pt x="309712" y="85375"/>
                  </a:lnTo>
                  <a:lnTo>
                    <a:pt x="270964" y="110028"/>
                  </a:lnTo>
                  <a:lnTo>
                    <a:pt x="234217" y="137377"/>
                  </a:lnTo>
                  <a:lnTo>
                    <a:pt x="199611" y="167285"/>
                  </a:lnTo>
                  <a:lnTo>
                    <a:pt x="167285" y="199611"/>
                  </a:lnTo>
                  <a:lnTo>
                    <a:pt x="137377" y="234217"/>
                  </a:lnTo>
                  <a:lnTo>
                    <a:pt x="110028" y="270964"/>
                  </a:lnTo>
                  <a:lnTo>
                    <a:pt x="85375" y="309712"/>
                  </a:lnTo>
                  <a:lnTo>
                    <a:pt x="63559" y="350323"/>
                  </a:lnTo>
                  <a:lnTo>
                    <a:pt x="44717" y="392658"/>
                  </a:lnTo>
                  <a:lnTo>
                    <a:pt x="28990" y="436578"/>
                  </a:lnTo>
                  <a:lnTo>
                    <a:pt x="16515" y="481943"/>
                  </a:lnTo>
                  <a:lnTo>
                    <a:pt x="7432" y="528615"/>
                  </a:lnTo>
                  <a:lnTo>
                    <a:pt x="1881" y="576454"/>
                  </a:lnTo>
                  <a:lnTo>
                    <a:pt x="0" y="625322"/>
                  </a:lnTo>
                  <a:lnTo>
                    <a:pt x="0" y="1863699"/>
                  </a:lnTo>
                  <a:lnTo>
                    <a:pt x="1881" y="1912569"/>
                  </a:lnTo>
                  <a:lnTo>
                    <a:pt x="7432" y="1960409"/>
                  </a:lnTo>
                  <a:lnTo>
                    <a:pt x="16515" y="2007082"/>
                  </a:lnTo>
                  <a:lnTo>
                    <a:pt x="28990" y="2052448"/>
                  </a:lnTo>
                  <a:lnTo>
                    <a:pt x="44717" y="2096368"/>
                  </a:lnTo>
                  <a:lnTo>
                    <a:pt x="63559" y="2138703"/>
                  </a:lnTo>
                  <a:lnTo>
                    <a:pt x="85375" y="2179315"/>
                  </a:lnTo>
                  <a:lnTo>
                    <a:pt x="110028" y="2218063"/>
                  </a:lnTo>
                  <a:lnTo>
                    <a:pt x="137377" y="2254810"/>
                  </a:lnTo>
                  <a:lnTo>
                    <a:pt x="167285" y="2289415"/>
                  </a:lnTo>
                  <a:lnTo>
                    <a:pt x="199611" y="2321741"/>
                  </a:lnTo>
                  <a:lnTo>
                    <a:pt x="234217" y="2351648"/>
                  </a:lnTo>
                  <a:lnTo>
                    <a:pt x="270964" y="2378997"/>
                  </a:lnTo>
                  <a:lnTo>
                    <a:pt x="309712" y="2403649"/>
                  </a:lnTo>
                  <a:lnTo>
                    <a:pt x="350323" y="2425465"/>
                  </a:lnTo>
                  <a:lnTo>
                    <a:pt x="392658" y="2444306"/>
                  </a:lnTo>
                  <a:lnTo>
                    <a:pt x="436578" y="2460033"/>
                  </a:lnTo>
                  <a:lnTo>
                    <a:pt x="481943" y="2472507"/>
                  </a:lnTo>
                  <a:lnTo>
                    <a:pt x="528615" y="2481589"/>
                  </a:lnTo>
                  <a:lnTo>
                    <a:pt x="576454" y="2487140"/>
                  </a:lnTo>
                  <a:lnTo>
                    <a:pt x="625322" y="2489022"/>
                  </a:lnTo>
                  <a:lnTo>
                    <a:pt x="2236889" y="2489022"/>
                  </a:lnTo>
                  <a:lnTo>
                    <a:pt x="2285758" y="2487140"/>
                  </a:lnTo>
                  <a:lnTo>
                    <a:pt x="2333599" y="2481589"/>
                  </a:lnTo>
                  <a:lnTo>
                    <a:pt x="2380272" y="2472507"/>
                  </a:lnTo>
                  <a:lnTo>
                    <a:pt x="2425638" y="2460033"/>
                  </a:lnTo>
                  <a:lnTo>
                    <a:pt x="2469558" y="2444306"/>
                  </a:lnTo>
                  <a:lnTo>
                    <a:pt x="2511893" y="2425465"/>
                  </a:lnTo>
                  <a:lnTo>
                    <a:pt x="2552504" y="2403649"/>
                  </a:lnTo>
                  <a:lnTo>
                    <a:pt x="2591253" y="2378997"/>
                  </a:lnTo>
                  <a:lnTo>
                    <a:pt x="2627999" y="2351648"/>
                  </a:lnTo>
                  <a:lnTo>
                    <a:pt x="2662605" y="2321741"/>
                  </a:lnTo>
                  <a:lnTo>
                    <a:pt x="2694930" y="2289415"/>
                  </a:lnTo>
                  <a:lnTo>
                    <a:pt x="2724837" y="2254810"/>
                  </a:lnTo>
                  <a:lnTo>
                    <a:pt x="2752186" y="2218063"/>
                  </a:lnTo>
                  <a:lnTo>
                    <a:pt x="2776838" y="2179315"/>
                  </a:lnTo>
                  <a:lnTo>
                    <a:pt x="2798654" y="2138703"/>
                  </a:lnTo>
                  <a:lnTo>
                    <a:pt x="2817495" y="2096368"/>
                  </a:lnTo>
                  <a:lnTo>
                    <a:pt x="2833222" y="2052448"/>
                  </a:lnTo>
                  <a:lnTo>
                    <a:pt x="2845696" y="2007082"/>
                  </a:lnTo>
                  <a:lnTo>
                    <a:pt x="2854779" y="1960409"/>
                  </a:lnTo>
                  <a:lnTo>
                    <a:pt x="2860330" y="1912569"/>
                  </a:lnTo>
                  <a:lnTo>
                    <a:pt x="2862211" y="1863699"/>
                  </a:lnTo>
                  <a:lnTo>
                    <a:pt x="2862211" y="625322"/>
                  </a:lnTo>
                  <a:lnTo>
                    <a:pt x="2860330" y="576454"/>
                  </a:lnTo>
                  <a:lnTo>
                    <a:pt x="2854779" y="528615"/>
                  </a:lnTo>
                  <a:lnTo>
                    <a:pt x="2845696" y="481943"/>
                  </a:lnTo>
                  <a:lnTo>
                    <a:pt x="2833222" y="436578"/>
                  </a:lnTo>
                  <a:lnTo>
                    <a:pt x="2817495" y="392658"/>
                  </a:lnTo>
                  <a:lnTo>
                    <a:pt x="2798654" y="350323"/>
                  </a:lnTo>
                  <a:lnTo>
                    <a:pt x="2776838" y="309712"/>
                  </a:lnTo>
                  <a:lnTo>
                    <a:pt x="2752186" y="270964"/>
                  </a:lnTo>
                  <a:lnTo>
                    <a:pt x="2724837" y="234217"/>
                  </a:lnTo>
                  <a:lnTo>
                    <a:pt x="2694930" y="199611"/>
                  </a:lnTo>
                  <a:lnTo>
                    <a:pt x="2662605" y="167285"/>
                  </a:lnTo>
                  <a:lnTo>
                    <a:pt x="2627999" y="137377"/>
                  </a:lnTo>
                  <a:lnTo>
                    <a:pt x="2591253" y="110028"/>
                  </a:lnTo>
                  <a:lnTo>
                    <a:pt x="2552504" y="85375"/>
                  </a:lnTo>
                  <a:lnTo>
                    <a:pt x="2511893" y="63559"/>
                  </a:lnTo>
                  <a:lnTo>
                    <a:pt x="2469558" y="44717"/>
                  </a:lnTo>
                  <a:lnTo>
                    <a:pt x="2425638" y="28990"/>
                  </a:lnTo>
                  <a:lnTo>
                    <a:pt x="2380272" y="16515"/>
                  </a:lnTo>
                  <a:lnTo>
                    <a:pt x="2333599" y="7432"/>
                  </a:lnTo>
                  <a:lnTo>
                    <a:pt x="2285758" y="1881"/>
                  </a:lnTo>
                  <a:lnTo>
                    <a:pt x="2236889" y="0"/>
                  </a:lnTo>
                  <a:lnTo>
                    <a:pt x="625322" y="0"/>
                  </a:lnTo>
                  <a:close/>
                </a:path>
              </a:pathLst>
            </a:custGeom>
            <a:ln w="49022">
              <a:solidFill>
                <a:srgbClr val="C84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62581" y="6536081"/>
              <a:ext cx="2862580" cy="2489200"/>
            </a:xfrm>
            <a:custGeom>
              <a:avLst/>
              <a:gdLst/>
              <a:ahLst/>
              <a:cxnLst/>
              <a:rect l="l" t="t" r="r" b="b"/>
              <a:pathLst>
                <a:path w="2862579" h="2489200">
                  <a:moveTo>
                    <a:pt x="2236889" y="0"/>
                  </a:moveTo>
                  <a:lnTo>
                    <a:pt x="625322" y="0"/>
                  </a:lnTo>
                  <a:lnTo>
                    <a:pt x="576454" y="1881"/>
                  </a:lnTo>
                  <a:lnTo>
                    <a:pt x="528615" y="7432"/>
                  </a:lnTo>
                  <a:lnTo>
                    <a:pt x="481943" y="16515"/>
                  </a:lnTo>
                  <a:lnTo>
                    <a:pt x="436578" y="28990"/>
                  </a:lnTo>
                  <a:lnTo>
                    <a:pt x="392658" y="44717"/>
                  </a:lnTo>
                  <a:lnTo>
                    <a:pt x="350323" y="63559"/>
                  </a:lnTo>
                  <a:lnTo>
                    <a:pt x="309712" y="85375"/>
                  </a:lnTo>
                  <a:lnTo>
                    <a:pt x="270964" y="110028"/>
                  </a:lnTo>
                  <a:lnTo>
                    <a:pt x="234217" y="137377"/>
                  </a:lnTo>
                  <a:lnTo>
                    <a:pt x="199611" y="167285"/>
                  </a:lnTo>
                  <a:lnTo>
                    <a:pt x="167285" y="199611"/>
                  </a:lnTo>
                  <a:lnTo>
                    <a:pt x="137377" y="234217"/>
                  </a:lnTo>
                  <a:lnTo>
                    <a:pt x="110028" y="270964"/>
                  </a:lnTo>
                  <a:lnTo>
                    <a:pt x="85375" y="309712"/>
                  </a:lnTo>
                  <a:lnTo>
                    <a:pt x="63559" y="350323"/>
                  </a:lnTo>
                  <a:lnTo>
                    <a:pt x="44717" y="392658"/>
                  </a:lnTo>
                  <a:lnTo>
                    <a:pt x="28990" y="436578"/>
                  </a:lnTo>
                  <a:lnTo>
                    <a:pt x="16515" y="481943"/>
                  </a:lnTo>
                  <a:lnTo>
                    <a:pt x="7432" y="528615"/>
                  </a:lnTo>
                  <a:lnTo>
                    <a:pt x="1881" y="576454"/>
                  </a:lnTo>
                  <a:lnTo>
                    <a:pt x="0" y="625322"/>
                  </a:lnTo>
                  <a:lnTo>
                    <a:pt x="0" y="1863699"/>
                  </a:lnTo>
                  <a:lnTo>
                    <a:pt x="1881" y="1912569"/>
                  </a:lnTo>
                  <a:lnTo>
                    <a:pt x="7432" y="1960409"/>
                  </a:lnTo>
                  <a:lnTo>
                    <a:pt x="16515" y="2007082"/>
                  </a:lnTo>
                  <a:lnTo>
                    <a:pt x="28990" y="2052448"/>
                  </a:lnTo>
                  <a:lnTo>
                    <a:pt x="44717" y="2096368"/>
                  </a:lnTo>
                  <a:lnTo>
                    <a:pt x="63559" y="2138703"/>
                  </a:lnTo>
                  <a:lnTo>
                    <a:pt x="85375" y="2179315"/>
                  </a:lnTo>
                  <a:lnTo>
                    <a:pt x="110028" y="2218063"/>
                  </a:lnTo>
                  <a:lnTo>
                    <a:pt x="137377" y="2254810"/>
                  </a:lnTo>
                  <a:lnTo>
                    <a:pt x="167285" y="2289415"/>
                  </a:lnTo>
                  <a:lnTo>
                    <a:pt x="199611" y="2321741"/>
                  </a:lnTo>
                  <a:lnTo>
                    <a:pt x="234217" y="2351648"/>
                  </a:lnTo>
                  <a:lnTo>
                    <a:pt x="270964" y="2378997"/>
                  </a:lnTo>
                  <a:lnTo>
                    <a:pt x="309712" y="2403649"/>
                  </a:lnTo>
                  <a:lnTo>
                    <a:pt x="350323" y="2425465"/>
                  </a:lnTo>
                  <a:lnTo>
                    <a:pt x="392658" y="2444306"/>
                  </a:lnTo>
                  <a:lnTo>
                    <a:pt x="436578" y="2460033"/>
                  </a:lnTo>
                  <a:lnTo>
                    <a:pt x="481943" y="2472507"/>
                  </a:lnTo>
                  <a:lnTo>
                    <a:pt x="528615" y="2481589"/>
                  </a:lnTo>
                  <a:lnTo>
                    <a:pt x="576454" y="2487140"/>
                  </a:lnTo>
                  <a:lnTo>
                    <a:pt x="625322" y="2489022"/>
                  </a:lnTo>
                  <a:lnTo>
                    <a:pt x="2236889" y="2489022"/>
                  </a:lnTo>
                  <a:lnTo>
                    <a:pt x="2285758" y="2487140"/>
                  </a:lnTo>
                  <a:lnTo>
                    <a:pt x="2333599" y="2481589"/>
                  </a:lnTo>
                  <a:lnTo>
                    <a:pt x="2380272" y="2472507"/>
                  </a:lnTo>
                  <a:lnTo>
                    <a:pt x="2425638" y="2460033"/>
                  </a:lnTo>
                  <a:lnTo>
                    <a:pt x="2469558" y="2444306"/>
                  </a:lnTo>
                  <a:lnTo>
                    <a:pt x="2511893" y="2425465"/>
                  </a:lnTo>
                  <a:lnTo>
                    <a:pt x="2552504" y="2403649"/>
                  </a:lnTo>
                  <a:lnTo>
                    <a:pt x="2591253" y="2378997"/>
                  </a:lnTo>
                  <a:lnTo>
                    <a:pt x="2627999" y="2351648"/>
                  </a:lnTo>
                  <a:lnTo>
                    <a:pt x="2662605" y="2321741"/>
                  </a:lnTo>
                  <a:lnTo>
                    <a:pt x="2694930" y="2289415"/>
                  </a:lnTo>
                  <a:lnTo>
                    <a:pt x="2724837" y="2254810"/>
                  </a:lnTo>
                  <a:lnTo>
                    <a:pt x="2752186" y="2218063"/>
                  </a:lnTo>
                  <a:lnTo>
                    <a:pt x="2776838" y="2179315"/>
                  </a:lnTo>
                  <a:lnTo>
                    <a:pt x="2798654" y="2138703"/>
                  </a:lnTo>
                  <a:lnTo>
                    <a:pt x="2817495" y="2096368"/>
                  </a:lnTo>
                  <a:lnTo>
                    <a:pt x="2833222" y="2052448"/>
                  </a:lnTo>
                  <a:lnTo>
                    <a:pt x="2845696" y="2007082"/>
                  </a:lnTo>
                  <a:lnTo>
                    <a:pt x="2854779" y="1960409"/>
                  </a:lnTo>
                  <a:lnTo>
                    <a:pt x="2860330" y="1912569"/>
                  </a:lnTo>
                  <a:lnTo>
                    <a:pt x="2862211" y="1863699"/>
                  </a:lnTo>
                  <a:lnTo>
                    <a:pt x="2862211" y="625322"/>
                  </a:lnTo>
                  <a:lnTo>
                    <a:pt x="2860330" y="576454"/>
                  </a:lnTo>
                  <a:lnTo>
                    <a:pt x="2854779" y="528615"/>
                  </a:lnTo>
                  <a:lnTo>
                    <a:pt x="2845696" y="481943"/>
                  </a:lnTo>
                  <a:lnTo>
                    <a:pt x="2833222" y="436578"/>
                  </a:lnTo>
                  <a:lnTo>
                    <a:pt x="2817495" y="392658"/>
                  </a:lnTo>
                  <a:lnTo>
                    <a:pt x="2798654" y="350323"/>
                  </a:lnTo>
                  <a:lnTo>
                    <a:pt x="2776838" y="309712"/>
                  </a:lnTo>
                  <a:lnTo>
                    <a:pt x="2752186" y="270964"/>
                  </a:lnTo>
                  <a:lnTo>
                    <a:pt x="2724837" y="234217"/>
                  </a:lnTo>
                  <a:lnTo>
                    <a:pt x="2694930" y="199611"/>
                  </a:lnTo>
                  <a:lnTo>
                    <a:pt x="2662605" y="167285"/>
                  </a:lnTo>
                  <a:lnTo>
                    <a:pt x="2627999" y="137377"/>
                  </a:lnTo>
                  <a:lnTo>
                    <a:pt x="2591253" y="110028"/>
                  </a:lnTo>
                  <a:lnTo>
                    <a:pt x="2552504" y="85375"/>
                  </a:lnTo>
                  <a:lnTo>
                    <a:pt x="2511893" y="63559"/>
                  </a:lnTo>
                  <a:lnTo>
                    <a:pt x="2469558" y="44717"/>
                  </a:lnTo>
                  <a:lnTo>
                    <a:pt x="2425638" y="28990"/>
                  </a:lnTo>
                  <a:lnTo>
                    <a:pt x="2380272" y="16515"/>
                  </a:lnTo>
                  <a:lnTo>
                    <a:pt x="2333599" y="7432"/>
                  </a:lnTo>
                  <a:lnTo>
                    <a:pt x="2285758" y="1881"/>
                  </a:lnTo>
                  <a:lnTo>
                    <a:pt x="2236889" y="0"/>
                  </a:lnTo>
                  <a:close/>
                </a:path>
              </a:pathLst>
            </a:custGeom>
            <a:solidFill>
              <a:srgbClr val="FEC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62581" y="6536081"/>
              <a:ext cx="2862580" cy="2489200"/>
            </a:xfrm>
            <a:custGeom>
              <a:avLst/>
              <a:gdLst/>
              <a:ahLst/>
              <a:cxnLst/>
              <a:rect l="l" t="t" r="r" b="b"/>
              <a:pathLst>
                <a:path w="2862579" h="2489200">
                  <a:moveTo>
                    <a:pt x="625322" y="0"/>
                  </a:moveTo>
                  <a:lnTo>
                    <a:pt x="576454" y="1881"/>
                  </a:lnTo>
                  <a:lnTo>
                    <a:pt x="528615" y="7432"/>
                  </a:lnTo>
                  <a:lnTo>
                    <a:pt x="481943" y="16515"/>
                  </a:lnTo>
                  <a:lnTo>
                    <a:pt x="436578" y="28990"/>
                  </a:lnTo>
                  <a:lnTo>
                    <a:pt x="392658" y="44717"/>
                  </a:lnTo>
                  <a:lnTo>
                    <a:pt x="350323" y="63559"/>
                  </a:lnTo>
                  <a:lnTo>
                    <a:pt x="309712" y="85375"/>
                  </a:lnTo>
                  <a:lnTo>
                    <a:pt x="270964" y="110028"/>
                  </a:lnTo>
                  <a:lnTo>
                    <a:pt x="234217" y="137377"/>
                  </a:lnTo>
                  <a:lnTo>
                    <a:pt x="199611" y="167285"/>
                  </a:lnTo>
                  <a:lnTo>
                    <a:pt x="167285" y="199611"/>
                  </a:lnTo>
                  <a:lnTo>
                    <a:pt x="137377" y="234217"/>
                  </a:lnTo>
                  <a:lnTo>
                    <a:pt x="110028" y="270964"/>
                  </a:lnTo>
                  <a:lnTo>
                    <a:pt x="85375" y="309712"/>
                  </a:lnTo>
                  <a:lnTo>
                    <a:pt x="63559" y="350323"/>
                  </a:lnTo>
                  <a:lnTo>
                    <a:pt x="44717" y="392658"/>
                  </a:lnTo>
                  <a:lnTo>
                    <a:pt x="28990" y="436578"/>
                  </a:lnTo>
                  <a:lnTo>
                    <a:pt x="16515" y="481943"/>
                  </a:lnTo>
                  <a:lnTo>
                    <a:pt x="7432" y="528615"/>
                  </a:lnTo>
                  <a:lnTo>
                    <a:pt x="1881" y="576454"/>
                  </a:lnTo>
                  <a:lnTo>
                    <a:pt x="0" y="625322"/>
                  </a:lnTo>
                  <a:lnTo>
                    <a:pt x="0" y="1863699"/>
                  </a:lnTo>
                  <a:lnTo>
                    <a:pt x="1881" y="1912569"/>
                  </a:lnTo>
                  <a:lnTo>
                    <a:pt x="7432" y="1960409"/>
                  </a:lnTo>
                  <a:lnTo>
                    <a:pt x="16515" y="2007082"/>
                  </a:lnTo>
                  <a:lnTo>
                    <a:pt x="28990" y="2052448"/>
                  </a:lnTo>
                  <a:lnTo>
                    <a:pt x="44717" y="2096368"/>
                  </a:lnTo>
                  <a:lnTo>
                    <a:pt x="63559" y="2138703"/>
                  </a:lnTo>
                  <a:lnTo>
                    <a:pt x="85375" y="2179315"/>
                  </a:lnTo>
                  <a:lnTo>
                    <a:pt x="110028" y="2218063"/>
                  </a:lnTo>
                  <a:lnTo>
                    <a:pt x="137377" y="2254810"/>
                  </a:lnTo>
                  <a:lnTo>
                    <a:pt x="167285" y="2289415"/>
                  </a:lnTo>
                  <a:lnTo>
                    <a:pt x="199611" y="2321741"/>
                  </a:lnTo>
                  <a:lnTo>
                    <a:pt x="234217" y="2351648"/>
                  </a:lnTo>
                  <a:lnTo>
                    <a:pt x="270964" y="2378997"/>
                  </a:lnTo>
                  <a:lnTo>
                    <a:pt x="309712" y="2403649"/>
                  </a:lnTo>
                  <a:lnTo>
                    <a:pt x="350323" y="2425465"/>
                  </a:lnTo>
                  <a:lnTo>
                    <a:pt x="392658" y="2444306"/>
                  </a:lnTo>
                  <a:lnTo>
                    <a:pt x="436578" y="2460033"/>
                  </a:lnTo>
                  <a:lnTo>
                    <a:pt x="481943" y="2472507"/>
                  </a:lnTo>
                  <a:lnTo>
                    <a:pt x="528615" y="2481589"/>
                  </a:lnTo>
                  <a:lnTo>
                    <a:pt x="576454" y="2487140"/>
                  </a:lnTo>
                  <a:lnTo>
                    <a:pt x="625322" y="2489022"/>
                  </a:lnTo>
                  <a:lnTo>
                    <a:pt x="2236889" y="2489022"/>
                  </a:lnTo>
                  <a:lnTo>
                    <a:pt x="2285758" y="2487140"/>
                  </a:lnTo>
                  <a:lnTo>
                    <a:pt x="2333599" y="2481589"/>
                  </a:lnTo>
                  <a:lnTo>
                    <a:pt x="2380272" y="2472507"/>
                  </a:lnTo>
                  <a:lnTo>
                    <a:pt x="2425638" y="2460033"/>
                  </a:lnTo>
                  <a:lnTo>
                    <a:pt x="2469558" y="2444306"/>
                  </a:lnTo>
                  <a:lnTo>
                    <a:pt x="2511893" y="2425465"/>
                  </a:lnTo>
                  <a:lnTo>
                    <a:pt x="2552504" y="2403649"/>
                  </a:lnTo>
                  <a:lnTo>
                    <a:pt x="2591253" y="2378997"/>
                  </a:lnTo>
                  <a:lnTo>
                    <a:pt x="2627999" y="2351648"/>
                  </a:lnTo>
                  <a:lnTo>
                    <a:pt x="2662605" y="2321741"/>
                  </a:lnTo>
                  <a:lnTo>
                    <a:pt x="2694930" y="2289415"/>
                  </a:lnTo>
                  <a:lnTo>
                    <a:pt x="2724837" y="2254810"/>
                  </a:lnTo>
                  <a:lnTo>
                    <a:pt x="2752186" y="2218063"/>
                  </a:lnTo>
                  <a:lnTo>
                    <a:pt x="2776838" y="2179315"/>
                  </a:lnTo>
                  <a:lnTo>
                    <a:pt x="2798654" y="2138703"/>
                  </a:lnTo>
                  <a:lnTo>
                    <a:pt x="2817495" y="2096368"/>
                  </a:lnTo>
                  <a:lnTo>
                    <a:pt x="2833222" y="2052448"/>
                  </a:lnTo>
                  <a:lnTo>
                    <a:pt x="2845696" y="2007082"/>
                  </a:lnTo>
                  <a:lnTo>
                    <a:pt x="2854779" y="1960409"/>
                  </a:lnTo>
                  <a:lnTo>
                    <a:pt x="2860330" y="1912569"/>
                  </a:lnTo>
                  <a:lnTo>
                    <a:pt x="2862211" y="1863699"/>
                  </a:lnTo>
                  <a:lnTo>
                    <a:pt x="2862211" y="625322"/>
                  </a:lnTo>
                  <a:lnTo>
                    <a:pt x="2860330" y="576454"/>
                  </a:lnTo>
                  <a:lnTo>
                    <a:pt x="2854779" y="528615"/>
                  </a:lnTo>
                  <a:lnTo>
                    <a:pt x="2845696" y="481943"/>
                  </a:lnTo>
                  <a:lnTo>
                    <a:pt x="2833222" y="436578"/>
                  </a:lnTo>
                  <a:lnTo>
                    <a:pt x="2817495" y="392658"/>
                  </a:lnTo>
                  <a:lnTo>
                    <a:pt x="2798654" y="350323"/>
                  </a:lnTo>
                  <a:lnTo>
                    <a:pt x="2776838" y="309712"/>
                  </a:lnTo>
                  <a:lnTo>
                    <a:pt x="2752186" y="270964"/>
                  </a:lnTo>
                  <a:lnTo>
                    <a:pt x="2724837" y="234217"/>
                  </a:lnTo>
                  <a:lnTo>
                    <a:pt x="2694930" y="199611"/>
                  </a:lnTo>
                  <a:lnTo>
                    <a:pt x="2662605" y="167285"/>
                  </a:lnTo>
                  <a:lnTo>
                    <a:pt x="2627999" y="137377"/>
                  </a:lnTo>
                  <a:lnTo>
                    <a:pt x="2591253" y="110028"/>
                  </a:lnTo>
                  <a:lnTo>
                    <a:pt x="2552504" y="85375"/>
                  </a:lnTo>
                  <a:lnTo>
                    <a:pt x="2511893" y="63559"/>
                  </a:lnTo>
                  <a:lnTo>
                    <a:pt x="2469558" y="44717"/>
                  </a:lnTo>
                  <a:lnTo>
                    <a:pt x="2425638" y="28990"/>
                  </a:lnTo>
                  <a:lnTo>
                    <a:pt x="2380272" y="16515"/>
                  </a:lnTo>
                  <a:lnTo>
                    <a:pt x="2333599" y="7432"/>
                  </a:lnTo>
                  <a:lnTo>
                    <a:pt x="2285758" y="1881"/>
                  </a:lnTo>
                  <a:lnTo>
                    <a:pt x="2236889" y="0"/>
                  </a:lnTo>
                  <a:lnTo>
                    <a:pt x="625322" y="0"/>
                  </a:lnTo>
                  <a:close/>
                </a:path>
              </a:pathLst>
            </a:custGeom>
            <a:ln w="49022">
              <a:solidFill>
                <a:srgbClr val="C84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499410" y="0"/>
            <a:ext cx="2061210" cy="1504315"/>
          </a:xfrm>
          <a:custGeom>
            <a:avLst/>
            <a:gdLst/>
            <a:ahLst/>
            <a:cxnLst/>
            <a:rect l="l" t="t" r="r" b="b"/>
            <a:pathLst>
              <a:path w="2061209" h="1504315">
                <a:moveTo>
                  <a:pt x="2060581" y="0"/>
                </a:moveTo>
                <a:lnTo>
                  <a:pt x="0" y="0"/>
                </a:lnTo>
                <a:lnTo>
                  <a:pt x="21636" y="21155"/>
                </a:lnTo>
                <a:lnTo>
                  <a:pt x="49107" y="51214"/>
                </a:lnTo>
                <a:lnTo>
                  <a:pt x="75241" y="83463"/>
                </a:lnTo>
                <a:lnTo>
                  <a:pt x="99856" y="118016"/>
                </a:lnTo>
                <a:lnTo>
                  <a:pt x="122767" y="154990"/>
                </a:lnTo>
                <a:lnTo>
                  <a:pt x="143790" y="194502"/>
                </a:lnTo>
                <a:lnTo>
                  <a:pt x="162741" y="236666"/>
                </a:lnTo>
                <a:lnTo>
                  <a:pt x="179436" y="281598"/>
                </a:lnTo>
                <a:lnTo>
                  <a:pt x="193691" y="329415"/>
                </a:lnTo>
                <a:lnTo>
                  <a:pt x="205322" y="380232"/>
                </a:lnTo>
                <a:lnTo>
                  <a:pt x="214145" y="434165"/>
                </a:lnTo>
                <a:lnTo>
                  <a:pt x="219977" y="491331"/>
                </a:lnTo>
                <a:lnTo>
                  <a:pt x="222632" y="551844"/>
                </a:lnTo>
                <a:lnTo>
                  <a:pt x="221928" y="615821"/>
                </a:lnTo>
                <a:lnTo>
                  <a:pt x="217680" y="683378"/>
                </a:lnTo>
                <a:lnTo>
                  <a:pt x="209703" y="754630"/>
                </a:lnTo>
                <a:lnTo>
                  <a:pt x="204294" y="801782"/>
                </a:lnTo>
                <a:lnTo>
                  <a:pt x="200849" y="849439"/>
                </a:lnTo>
                <a:lnTo>
                  <a:pt x="199537" y="897333"/>
                </a:lnTo>
                <a:lnTo>
                  <a:pt x="200527" y="945195"/>
                </a:lnTo>
                <a:lnTo>
                  <a:pt x="203986" y="992758"/>
                </a:lnTo>
                <a:lnTo>
                  <a:pt x="210083" y="1039754"/>
                </a:lnTo>
                <a:lnTo>
                  <a:pt x="218987" y="1085916"/>
                </a:lnTo>
                <a:lnTo>
                  <a:pt x="230866" y="1130974"/>
                </a:lnTo>
                <a:lnTo>
                  <a:pt x="245888" y="1174663"/>
                </a:lnTo>
                <a:lnTo>
                  <a:pt x="264222" y="1216713"/>
                </a:lnTo>
                <a:lnTo>
                  <a:pt x="286035" y="1256857"/>
                </a:lnTo>
                <a:lnTo>
                  <a:pt x="311498" y="1294827"/>
                </a:lnTo>
                <a:lnTo>
                  <a:pt x="340777" y="1330356"/>
                </a:lnTo>
                <a:lnTo>
                  <a:pt x="374041" y="1363176"/>
                </a:lnTo>
                <a:lnTo>
                  <a:pt x="411091" y="1393004"/>
                </a:lnTo>
                <a:lnTo>
                  <a:pt x="450546" y="1419025"/>
                </a:lnTo>
                <a:lnTo>
                  <a:pt x="492117" y="1441352"/>
                </a:lnTo>
                <a:lnTo>
                  <a:pt x="535516" y="1460099"/>
                </a:lnTo>
                <a:lnTo>
                  <a:pt x="580455" y="1475377"/>
                </a:lnTo>
                <a:lnTo>
                  <a:pt x="626644" y="1487299"/>
                </a:lnTo>
                <a:lnTo>
                  <a:pt x="673796" y="1495979"/>
                </a:lnTo>
                <a:lnTo>
                  <a:pt x="721621" y="1501528"/>
                </a:lnTo>
                <a:lnTo>
                  <a:pt x="769830" y="1504061"/>
                </a:lnTo>
                <a:lnTo>
                  <a:pt x="818136" y="1503689"/>
                </a:lnTo>
                <a:lnTo>
                  <a:pt x="866249" y="1500526"/>
                </a:lnTo>
                <a:lnTo>
                  <a:pt x="913880" y="1494684"/>
                </a:lnTo>
                <a:lnTo>
                  <a:pt x="965156" y="1485591"/>
                </a:lnTo>
                <a:lnTo>
                  <a:pt x="1015826" y="1474056"/>
                </a:lnTo>
                <a:lnTo>
                  <a:pt x="1065934" y="1460329"/>
                </a:lnTo>
                <a:lnTo>
                  <a:pt x="1115526" y="1444659"/>
                </a:lnTo>
                <a:lnTo>
                  <a:pt x="1164647" y="1427295"/>
                </a:lnTo>
                <a:lnTo>
                  <a:pt x="1213342" y="1408486"/>
                </a:lnTo>
                <a:lnTo>
                  <a:pt x="1261657" y="1388480"/>
                </a:lnTo>
                <a:lnTo>
                  <a:pt x="1309637" y="1367528"/>
                </a:lnTo>
                <a:lnTo>
                  <a:pt x="1357327" y="1345878"/>
                </a:lnTo>
                <a:lnTo>
                  <a:pt x="1733602" y="1168218"/>
                </a:lnTo>
                <a:lnTo>
                  <a:pt x="1763328" y="1155931"/>
                </a:lnTo>
                <a:lnTo>
                  <a:pt x="1837027" y="1135498"/>
                </a:lnTo>
                <a:lnTo>
                  <a:pt x="1879477" y="1128202"/>
                </a:lnTo>
                <a:lnTo>
                  <a:pt x="1924648" y="1123423"/>
                </a:lnTo>
                <a:lnTo>
                  <a:pt x="1971779" y="1121586"/>
                </a:lnTo>
                <a:lnTo>
                  <a:pt x="2060581" y="1121586"/>
                </a:lnTo>
                <a:lnTo>
                  <a:pt x="2060581" y="0"/>
                </a:lnTo>
                <a:close/>
              </a:path>
              <a:path w="2061209" h="1504315">
                <a:moveTo>
                  <a:pt x="2060581" y="1121586"/>
                </a:moveTo>
                <a:lnTo>
                  <a:pt x="1971779" y="1121586"/>
                </a:lnTo>
                <a:lnTo>
                  <a:pt x="2020109" y="1123117"/>
                </a:lnTo>
                <a:lnTo>
                  <a:pt x="2060581" y="1127536"/>
                </a:lnTo>
                <a:lnTo>
                  <a:pt x="2060581" y="1121586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829491" y="6511570"/>
            <a:ext cx="2911475" cy="2538095"/>
            <a:chOff x="829491" y="6511570"/>
            <a:chExt cx="2911475" cy="2538095"/>
          </a:xfrm>
        </p:grpSpPr>
        <p:sp>
          <p:nvSpPr>
            <p:cNvPr id="15" name="object 15"/>
            <p:cNvSpPr/>
            <p:nvPr/>
          </p:nvSpPr>
          <p:spPr>
            <a:xfrm>
              <a:off x="854002" y="6536081"/>
              <a:ext cx="2862580" cy="2489200"/>
            </a:xfrm>
            <a:custGeom>
              <a:avLst/>
              <a:gdLst/>
              <a:ahLst/>
              <a:cxnLst/>
              <a:rect l="l" t="t" r="r" b="b"/>
              <a:pathLst>
                <a:path w="2862579" h="2489200">
                  <a:moveTo>
                    <a:pt x="2236889" y="0"/>
                  </a:moveTo>
                  <a:lnTo>
                    <a:pt x="625322" y="0"/>
                  </a:lnTo>
                  <a:lnTo>
                    <a:pt x="576454" y="1881"/>
                  </a:lnTo>
                  <a:lnTo>
                    <a:pt x="528615" y="7432"/>
                  </a:lnTo>
                  <a:lnTo>
                    <a:pt x="481943" y="16515"/>
                  </a:lnTo>
                  <a:lnTo>
                    <a:pt x="436578" y="28990"/>
                  </a:lnTo>
                  <a:lnTo>
                    <a:pt x="392658" y="44717"/>
                  </a:lnTo>
                  <a:lnTo>
                    <a:pt x="350323" y="63559"/>
                  </a:lnTo>
                  <a:lnTo>
                    <a:pt x="309712" y="85375"/>
                  </a:lnTo>
                  <a:lnTo>
                    <a:pt x="270964" y="110028"/>
                  </a:lnTo>
                  <a:lnTo>
                    <a:pt x="234217" y="137377"/>
                  </a:lnTo>
                  <a:lnTo>
                    <a:pt x="199611" y="167285"/>
                  </a:lnTo>
                  <a:lnTo>
                    <a:pt x="167285" y="199611"/>
                  </a:lnTo>
                  <a:lnTo>
                    <a:pt x="137377" y="234217"/>
                  </a:lnTo>
                  <a:lnTo>
                    <a:pt x="110028" y="270964"/>
                  </a:lnTo>
                  <a:lnTo>
                    <a:pt x="85375" y="309712"/>
                  </a:lnTo>
                  <a:lnTo>
                    <a:pt x="63559" y="350323"/>
                  </a:lnTo>
                  <a:lnTo>
                    <a:pt x="44717" y="392658"/>
                  </a:lnTo>
                  <a:lnTo>
                    <a:pt x="28990" y="436578"/>
                  </a:lnTo>
                  <a:lnTo>
                    <a:pt x="16515" y="481943"/>
                  </a:lnTo>
                  <a:lnTo>
                    <a:pt x="7432" y="528615"/>
                  </a:lnTo>
                  <a:lnTo>
                    <a:pt x="1881" y="576454"/>
                  </a:lnTo>
                  <a:lnTo>
                    <a:pt x="0" y="625322"/>
                  </a:lnTo>
                  <a:lnTo>
                    <a:pt x="0" y="1863699"/>
                  </a:lnTo>
                  <a:lnTo>
                    <a:pt x="1881" y="1912569"/>
                  </a:lnTo>
                  <a:lnTo>
                    <a:pt x="7432" y="1960409"/>
                  </a:lnTo>
                  <a:lnTo>
                    <a:pt x="16515" y="2007082"/>
                  </a:lnTo>
                  <a:lnTo>
                    <a:pt x="28990" y="2052448"/>
                  </a:lnTo>
                  <a:lnTo>
                    <a:pt x="44717" y="2096368"/>
                  </a:lnTo>
                  <a:lnTo>
                    <a:pt x="63559" y="2138703"/>
                  </a:lnTo>
                  <a:lnTo>
                    <a:pt x="85375" y="2179315"/>
                  </a:lnTo>
                  <a:lnTo>
                    <a:pt x="110028" y="2218063"/>
                  </a:lnTo>
                  <a:lnTo>
                    <a:pt x="137377" y="2254810"/>
                  </a:lnTo>
                  <a:lnTo>
                    <a:pt x="167285" y="2289415"/>
                  </a:lnTo>
                  <a:lnTo>
                    <a:pt x="199611" y="2321741"/>
                  </a:lnTo>
                  <a:lnTo>
                    <a:pt x="234217" y="2351648"/>
                  </a:lnTo>
                  <a:lnTo>
                    <a:pt x="270964" y="2378997"/>
                  </a:lnTo>
                  <a:lnTo>
                    <a:pt x="309712" y="2403649"/>
                  </a:lnTo>
                  <a:lnTo>
                    <a:pt x="350323" y="2425465"/>
                  </a:lnTo>
                  <a:lnTo>
                    <a:pt x="392658" y="2444306"/>
                  </a:lnTo>
                  <a:lnTo>
                    <a:pt x="436578" y="2460033"/>
                  </a:lnTo>
                  <a:lnTo>
                    <a:pt x="481943" y="2472507"/>
                  </a:lnTo>
                  <a:lnTo>
                    <a:pt x="528615" y="2481589"/>
                  </a:lnTo>
                  <a:lnTo>
                    <a:pt x="576454" y="2487140"/>
                  </a:lnTo>
                  <a:lnTo>
                    <a:pt x="625322" y="2489022"/>
                  </a:lnTo>
                  <a:lnTo>
                    <a:pt x="2236889" y="2489022"/>
                  </a:lnTo>
                  <a:lnTo>
                    <a:pt x="2285758" y="2487140"/>
                  </a:lnTo>
                  <a:lnTo>
                    <a:pt x="2333599" y="2481589"/>
                  </a:lnTo>
                  <a:lnTo>
                    <a:pt x="2380272" y="2472507"/>
                  </a:lnTo>
                  <a:lnTo>
                    <a:pt x="2425638" y="2460033"/>
                  </a:lnTo>
                  <a:lnTo>
                    <a:pt x="2469558" y="2444306"/>
                  </a:lnTo>
                  <a:lnTo>
                    <a:pt x="2511893" y="2425465"/>
                  </a:lnTo>
                  <a:lnTo>
                    <a:pt x="2552504" y="2403649"/>
                  </a:lnTo>
                  <a:lnTo>
                    <a:pt x="2591253" y="2378997"/>
                  </a:lnTo>
                  <a:lnTo>
                    <a:pt x="2627999" y="2351648"/>
                  </a:lnTo>
                  <a:lnTo>
                    <a:pt x="2662605" y="2321741"/>
                  </a:lnTo>
                  <a:lnTo>
                    <a:pt x="2694930" y="2289415"/>
                  </a:lnTo>
                  <a:lnTo>
                    <a:pt x="2724837" y="2254810"/>
                  </a:lnTo>
                  <a:lnTo>
                    <a:pt x="2752186" y="2218063"/>
                  </a:lnTo>
                  <a:lnTo>
                    <a:pt x="2776838" y="2179315"/>
                  </a:lnTo>
                  <a:lnTo>
                    <a:pt x="2798654" y="2138703"/>
                  </a:lnTo>
                  <a:lnTo>
                    <a:pt x="2817495" y="2096368"/>
                  </a:lnTo>
                  <a:lnTo>
                    <a:pt x="2833222" y="2052448"/>
                  </a:lnTo>
                  <a:lnTo>
                    <a:pt x="2845696" y="2007082"/>
                  </a:lnTo>
                  <a:lnTo>
                    <a:pt x="2854779" y="1960409"/>
                  </a:lnTo>
                  <a:lnTo>
                    <a:pt x="2860330" y="1912569"/>
                  </a:lnTo>
                  <a:lnTo>
                    <a:pt x="2862211" y="1863699"/>
                  </a:lnTo>
                  <a:lnTo>
                    <a:pt x="2862211" y="625322"/>
                  </a:lnTo>
                  <a:lnTo>
                    <a:pt x="2860330" y="576454"/>
                  </a:lnTo>
                  <a:lnTo>
                    <a:pt x="2854779" y="528615"/>
                  </a:lnTo>
                  <a:lnTo>
                    <a:pt x="2845696" y="481943"/>
                  </a:lnTo>
                  <a:lnTo>
                    <a:pt x="2833222" y="436578"/>
                  </a:lnTo>
                  <a:lnTo>
                    <a:pt x="2817495" y="392658"/>
                  </a:lnTo>
                  <a:lnTo>
                    <a:pt x="2798654" y="350323"/>
                  </a:lnTo>
                  <a:lnTo>
                    <a:pt x="2776838" y="309712"/>
                  </a:lnTo>
                  <a:lnTo>
                    <a:pt x="2752186" y="270964"/>
                  </a:lnTo>
                  <a:lnTo>
                    <a:pt x="2724837" y="234217"/>
                  </a:lnTo>
                  <a:lnTo>
                    <a:pt x="2694930" y="199611"/>
                  </a:lnTo>
                  <a:lnTo>
                    <a:pt x="2662605" y="167285"/>
                  </a:lnTo>
                  <a:lnTo>
                    <a:pt x="2627999" y="137377"/>
                  </a:lnTo>
                  <a:lnTo>
                    <a:pt x="2591253" y="110028"/>
                  </a:lnTo>
                  <a:lnTo>
                    <a:pt x="2552504" y="85375"/>
                  </a:lnTo>
                  <a:lnTo>
                    <a:pt x="2511893" y="63559"/>
                  </a:lnTo>
                  <a:lnTo>
                    <a:pt x="2469558" y="44717"/>
                  </a:lnTo>
                  <a:lnTo>
                    <a:pt x="2425638" y="28990"/>
                  </a:lnTo>
                  <a:lnTo>
                    <a:pt x="2380272" y="16515"/>
                  </a:lnTo>
                  <a:lnTo>
                    <a:pt x="2333599" y="7432"/>
                  </a:lnTo>
                  <a:lnTo>
                    <a:pt x="2285758" y="1881"/>
                  </a:lnTo>
                  <a:lnTo>
                    <a:pt x="2236889" y="0"/>
                  </a:lnTo>
                  <a:close/>
                </a:path>
              </a:pathLst>
            </a:custGeom>
            <a:solidFill>
              <a:srgbClr val="FEC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4002" y="6536081"/>
              <a:ext cx="2862580" cy="2489200"/>
            </a:xfrm>
            <a:custGeom>
              <a:avLst/>
              <a:gdLst/>
              <a:ahLst/>
              <a:cxnLst/>
              <a:rect l="l" t="t" r="r" b="b"/>
              <a:pathLst>
                <a:path w="2862579" h="2489200">
                  <a:moveTo>
                    <a:pt x="625322" y="0"/>
                  </a:moveTo>
                  <a:lnTo>
                    <a:pt x="576454" y="1881"/>
                  </a:lnTo>
                  <a:lnTo>
                    <a:pt x="528615" y="7432"/>
                  </a:lnTo>
                  <a:lnTo>
                    <a:pt x="481943" y="16515"/>
                  </a:lnTo>
                  <a:lnTo>
                    <a:pt x="436578" y="28990"/>
                  </a:lnTo>
                  <a:lnTo>
                    <a:pt x="392658" y="44717"/>
                  </a:lnTo>
                  <a:lnTo>
                    <a:pt x="350323" y="63559"/>
                  </a:lnTo>
                  <a:lnTo>
                    <a:pt x="309712" y="85375"/>
                  </a:lnTo>
                  <a:lnTo>
                    <a:pt x="270964" y="110028"/>
                  </a:lnTo>
                  <a:lnTo>
                    <a:pt x="234217" y="137377"/>
                  </a:lnTo>
                  <a:lnTo>
                    <a:pt x="199611" y="167285"/>
                  </a:lnTo>
                  <a:lnTo>
                    <a:pt x="167285" y="199611"/>
                  </a:lnTo>
                  <a:lnTo>
                    <a:pt x="137377" y="234217"/>
                  </a:lnTo>
                  <a:lnTo>
                    <a:pt x="110028" y="270964"/>
                  </a:lnTo>
                  <a:lnTo>
                    <a:pt x="85375" y="309712"/>
                  </a:lnTo>
                  <a:lnTo>
                    <a:pt x="63559" y="350323"/>
                  </a:lnTo>
                  <a:lnTo>
                    <a:pt x="44717" y="392658"/>
                  </a:lnTo>
                  <a:lnTo>
                    <a:pt x="28990" y="436578"/>
                  </a:lnTo>
                  <a:lnTo>
                    <a:pt x="16515" y="481943"/>
                  </a:lnTo>
                  <a:lnTo>
                    <a:pt x="7432" y="528615"/>
                  </a:lnTo>
                  <a:lnTo>
                    <a:pt x="1881" y="576454"/>
                  </a:lnTo>
                  <a:lnTo>
                    <a:pt x="0" y="625322"/>
                  </a:lnTo>
                  <a:lnTo>
                    <a:pt x="0" y="1863699"/>
                  </a:lnTo>
                  <a:lnTo>
                    <a:pt x="1881" y="1912569"/>
                  </a:lnTo>
                  <a:lnTo>
                    <a:pt x="7432" y="1960409"/>
                  </a:lnTo>
                  <a:lnTo>
                    <a:pt x="16515" y="2007082"/>
                  </a:lnTo>
                  <a:lnTo>
                    <a:pt x="28990" y="2052448"/>
                  </a:lnTo>
                  <a:lnTo>
                    <a:pt x="44717" y="2096368"/>
                  </a:lnTo>
                  <a:lnTo>
                    <a:pt x="63559" y="2138703"/>
                  </a:lnTo>
                  <a:lnTo>
                    <a:pt x="85375" y="2179315"/>
                  </a:lnTo>
                  <a:lnTo>
                    <a:pt x="110028" y="2218063"/>
                  </a:lnTo>
                  <a:lnTo>
                    <a:pt x="137377" y="2254810"/>
                  </a:lnTo>
                  <a:lnTo>
                    <a:pt x="167285" y="2289415"/>
                  </a:lnTo>
                  <a:lnTo>
                    <a:pt x="199611" y="2321741"/>
                  </a:lnTo>
                  <a:lnTo>
                    <a:pt x="234217" y="2351648"/>
                  </a:lnTo>
                  <a:lnTo>
                    <a:pt x="270964" y="2378997"/>
                  </a:lnTo>
                  <a:lnTo>
                    <a:pt x="309712" y="2403649"/>
                  </a:lnTo>
                  <a:lnTo>
                    <a:pt x="350323" y="2425465"/>
                  </a:lnTo>
                  <a:lnTo>
                    <a:pt x="392658" y="2444306"/>
                  </a:lnTo>
                  <a:lnTo>
                    <a:pt x="436578" y="2460033"/>
                  </a:lnTo>
                  <a:lnTo>
                    <a:pt x="481943" y="2472507"/>
                  </a:lnTo>
                  <a:lnTo>
                    <a:pt x="528615" y="2481589"/>
                  </a:lnTo>
                  <a:lnTo>
                    <a:pt x="576454" y="2487140"/>
                  </a:lnTo>
                  <a:lnTo>
                    <a:pt x="625322" y="2489022"/>
                  </a:lnTo>
                  <a:lnTo>
                    <a:pt x="2236889" y="2489022"/>
                  </a:lnTo>
                  <a:lnTo>
                    <a:pt x="2285758" y="2487140"/>
                  </a:lnTo>
                  <a:lnTo>
                    <a:pt x="2333599" y="2481589"/>
                  </a:lnTo>
                  <a:lnTo>
                    <a:pt x="2380272" y="2472507"/>
                  </a:lnTo>
                  <a:lnTo>
                    <a:pt x="2425638" y="2460033"/>
                  </a:lnTo>
                  <a:lnTo>
                    <a:pt x="2469558" y="2444306"/>
                  </a:lnTo>
                  <a:lnTo>
                    <a:pt x="2511893" y="2425465"/>
                  </a:lnTo>
                  <a:lnTo>
                    <a:pt x="2552504" y="2403649"/>
                  </a:lnTo>
                  <a:lnTo>
                    <a:pt x="2591253" y="2378997"/>
                  </a:lnTo>
                  <a:lnTo>
                    <a:pt x="2627999" y="2351648"/>
                  </a:lnTo>
                  <a:lnTo>
                    <a:pt x="2662605" y="2321741"/>
                  </a:lnTo>
                  <a:lnTo>
                    <a:pt x="2694930" y="2289415"/>
                  </a:lnTo>
                  <a:lnTo>
                    <a:pt x="2724837" y="2254810"/>
                  </a:lnTo>
                  <a:lnTo>
                    <a:pt x="2752186" y="2218063"/>
                  </a:lnTo>
                  <a:lnTo>
                    <a:pt x="2776838" y="2179315"/>
                  </a:lnTo>
                  <a:lnTo>
                    <a:pt x="2798654" y="2138703"/>
                  </a:lnTo>
                  <a:lnTo>
                    <a:pt x="2817495" y="2096368"/>
                  </a:lnTo>
                  <a:lnTo>
                    <a:pt x="2833222" y="2052448"/>
                  </a:lnTo>
                  <a:lnTo>
                    <a:pt x="2845696" y="2007082"/>
                  </a:lnTo>
                  <a:lnTo>
                    <a:pt x="2854779" y="1960409"/>
                  </a:lnTo>
                  <a:lnTo>
                    <a:pt x="2860330" y="1912569"/>
                  </a:lnTo>
                  <a:lnTo>
                    <a:pt x="2862211" y="1863699"/>
                  </a:lnTo>
                  <a:lnTo>
                    <a:pt x="2862211" y="625322"/>
                  </a:lnTo>
                  <a:lnTo>
                    <a:pt x="2860330" y="576454"/>
                  </a:lnTo>
                  <a:lnTo>
                    <a:pt x="2854779" y="528615"/>
                  </a:lnTo>
                  <a:lnTo>
                    <a:pt x="2845696" y="481943"/>
                  </a:lnTo>
                  <a:lnTo>
                    <a:pt x="2833222" y="436578"/>
                  </a:lnTo>
                  <a:lnTo>
                    <a:pt x="2817495" y="392658"/>
                  </a:lnTo>
                  <a:lnTo>
                    <a:pt x="2798654" y="350323"/>
                  </a:lnTo>
                  <a:lnTo>
                    <a:pt x="2776838" y="309712"/>
                  </a:lnTo>
                  <a:lnTo>
                    <a:pt x="2752186" y="270964"/>
                  </a:lnTo>
                  <a:lnTo>
                    <a:pt x="2724837" y="234217"/>
                  </a:lnTo>
                  <a:lnTo>
                    <a:pt x="2694930" y="199611"/>
                  </a:lnTo>
                  <a:lnTo>
                    <a:pt x="2662605" y="167285"/>
                  </a:lnTo>
                  <a:lnTo>
                    <a:pt x="2627999" y="137377"/>
                  </a:lnTo>
                  <a:lnTo>
                    <a:pt x="2591253" y="110028"/>
                  </a:lnTo>
                  <a:lnTo>
                    <a:pt x="2552504" y="85375"/>
                  </a:lnTo>
                  <a:lnTo>
                    <a:pt x="2511893" y="63559"/>
                  </a:lnTo>
                  <a:lnTo>
                    <a:pt x="2469558" y="44717"/>
                  </a:lnTo>
                  <a:lnTo>
                    <a:pt x="2425638" y="28990"/>
                  </a:lnTo>
                  <a:lnTo>
                    <a:pt x="2380272" y="16515"/>
                  </a:lnTo>
                  <a:lnTo>
                    <a:pt x="2333599" y="7432"/>
                  </a:lnTo>
                  <a:lnTo>
                    <a:pt x="2285758" y="1881"/>
                  </a:lnTo>
                  <a:lnTo>
                    <a:pt x="2236889" y="0"/>
                  </a:lnTo>
                  <a:lnTo>
                    <a:pt x="625322" y="0"/>
                  </a:lnTo>
                  <a:close/>
                </a:path>
              </a:pathLst>
            </a:custGeom>
            <a:ln w="49022">
              <a:solidFill>
                <a:srgbClr val="C84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714929" y="2586786"/>
            <a:ext cx="2705735" cy="659796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sz="185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LOKATIONENS NAVN</a:t>
            </a:r>
            <a:endParaRPr sz="1850" dirty="0">
              <a:latin typeface="KBH" panose="00000500000000000000" pitchFamily="2" charset="0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sz="1450" b="1" i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ARRANGERET XXX</a:t>
            </a:r>
            <a:endParaRPr sz="145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38569" y="4122398"/>
            <a:ext cx="1911985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sz="2600" dirty="0">
              <a:latin typeface="KBH" panose="00000500000000000000" pitchFamily="2" charset="0"/>
              <a:cs typeface="Calibri"/>
            </a:endParaRPr>
          </a:p>
          <a:p>
            <a:pPr marL="255270">
              <a:lnSpc>
                <a:spcPct val="100000"/>
              </a:lnSpc>
              <a:spcBef>
                <a:spcPts val="40"/>
              </a:spcBef>
            </a:pPr>
            <a:r>
              <a:rPr sz="14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MED UDBYDER</a:t>
            </a:r>
            <a:endParaRPr sz="1400" dirty="0">
              <a:latin typeface="KBH" panose="00000500000000000000" pitchFamily="2" charset="0"/>
              <a:cs typeface="Calibri"/>
            </a:endParaRPr>
          </a:p>
          <a:p>
            <a:pPr marR="48895" algn="ctr">
              <a:lnSpc>
                <a:spcPct val="100000"/>
              </a:lnSpc>
              <a:spcBef>
                <a:spcPts val="1260"/>
              </a:spcBef>
            </a:pPr>
            <a:r>
              <a:rPr sz="3100" b="1" dirty="0">
                <a:solidFill>
                  <a:srgbClr val="C84699"/>
                </a:solidFill>
                <a:latin typeface="KBH" panose="00000500000000000000" pitchFamily="2" charset="0"/>
                <a:cs typeface="Calibri"/>
              </a:rPr>
              <a:t>X/X</a:t>
            </a:r>
            <a:endParaRPr sz="3100" dirty="0">
              <a:latin typeface="KBH" panose="00000500000000000000" pitchFamily="2" charset="0"/>
              <a:cs typeface="Calibri"/>
            </a:endParaRPr>
          </a:p>
          <a:p>
            <a:pPr marR="31115" algn="ctr">
              <a:lnSpc>
                <a:spcPct val="100000"/>
              </a:lnSpc>
              <a:spcBef>
                <a:spcPts val="790"/>
              </a:spcBef>
            </a:pPr>
            <a:r>
              <a:rPr sz="19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XXXDAG</a:t>
            </a:r>
            <a:endParaRPr sz="1900" dirty="0">
              <a:latin typeface="KBH" panose="00000500000000000000" pitchFamily="2" charset="0"/>
              <a:cs typeface="Calibri"/>
            </a:endParaRPr>
          </a:p>
          <a:p>
            <a:pPr marL="305435">
              <a:lnSpc>
                <a:spcPct val="100000"/>
              </a:lnSpc>
              <a:spcBef>
                <a:spcPts val="290"/>
              </a:spcBef>
            </a:pPr>
            <a:r>
              <a:rPr sz="15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12:00 - 14:00</a:t>
            </a:r>
            <a:endParaRPr sz="15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38569" y="6861733"/>
            <a:ext cx="1911985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sz="2600" dirty="0">
              <a:latin typeface="KBH" panose="00000500000000000000" pitchFamily="2" charset="0"/>
              <a:cs typeface="Calibri"/>
            </a:endParaRPr>
          </a:p>
          <a:p>
            <a:pPr marL="255270">
              <a:lnSpc>
                <a:spcPct val="100000"/>
              </a:lnSpc>
              <a:spcBef>
                <a:spcPts val="40"/>
              </a:spcBef>
            </a:pPr>
            <a:r>
              <a:rPr sz="14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MED UDBYDER</a:t>
            </a:r>
            <a:endParaRPr sz="1400" dirty="0">
              <a:latin typeface="KBH" panose="00000500000000000000" pitchFamily="2" charset="0"/>
              <a:cs typeface="Calibri"/>
            </a:endParaRPr>
          </a:p>
          <a:p>
            <a:pPr marR="48895" algn="ctr">
              <a:lnSpc>
                <a:spcPct val="100000"/>
              </a:lnSpc>
              <a:spcBef>
                <a:spcPts val="1260"/>
              </a:spcBef>
            </a:pPr>
            <a:r>
              <a:rPr sz="3100" b="1" dirty="0">
                <a:solidFill>
                  <a:srgbClr val="C84699"/>
                </a:solidFill>
                <a:latin typeface="KBH" panose="00000500000000000000" pitchFamily="2" charset="0"/>
                <a:cs typeface="Calibri"/>
              </a:rPr>
              <a:t>X/X</a:t>
            </a:r>
            <a:endParaRPr sz="3100" dirty="0">
              <a:latin typeface="KBH" panose="00000500000000000000" pitchFamily="2" charset="0"/>
              <a:cs typeface="Calibri"/>
            </a:endParaRPr>
          </a:p>
          <a:p>
            <a:pPr marR="31115" algn="ctr">
              <a:lnSpc>
                <a:spcPct val="100000"/>
              </a:lnSpc>
              <a:spcBef>
                <a:spcPts val="790"/>
              </a:spcBef>
            </a:pPr>
            <a:r>
              <a:rPr sz="19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XXXDAG</a:t>
            </a:r>
            <a:endParaRPr sz="1900" dirty="0">
              <a:latin typeface="KBH" panose="00000500000000000000" pitchFamily="2" charset="0"/>
              <a:cs typeface="Calibri"/>
            </a:endParaRPr>
          </a:p>
          <a:p>
            <a:pPr marL="305435">
              <a:lnSpc>
                <a:spcPct val="100000"/>
              </a:lnSpc>
              <a:spcBef>
                <a:spcPts val="290"/>
              </a:spcBef>
            </a:pPr>
            <a:r>
              <a:rPr sz="15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12:00 - 14:00</a:t>
            </a:r>
            <a:endParaRPr sz="15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38148" y="6861733"/>
            <a:ext cx="1911985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sz="2600" dirty="0">
              <a:latin typeface="KBH" panose="00000500000000000000" pitchFamily="2" charset="0"/>
              <a:cs typeface="Calibri"/>
            </a:endParaRPr>
          </a:p>
          <a:p>
            <a:pPr marL="255270">
              <a:lnSpc>
                <a:spcPct val="100000"/>
              </a:lnSpc>
              <a:spcBef>
                <a:spcPts val="40"/>
              </a:spcBef>
            </a:pPr>
            <a:r>
              <a:rPr sz="14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MED UDBYDER</a:t>
            </a:r>
            <a:endParaRPr sz="1400" dirty="0">
              <a:latin typeface="KBH" panose="00000500000000000000" pitchFamily="2" charset="0"/>
              <a:cs typeface="Calibri"/>
            </a:endParaRPr>
          </a:p>
          <a:p>
            <a:pPr marR="48895" algn="ctr">
              <a:lnSpc>
                <a:spcPct val="100000"/>
              </a:lnSpc>
              <a:spcBef>
                <a:spcPts val="1260"/>
              </a:spcBef>
            </a:pPr>
            <a:r>
              <a:rPr sz="3100" b="1" dirty="0">
                <a:solidFill>
                  <a:srgbClr val="C84699"/>
                </a:solidFill>
                <a:latin typeface="KBH" panose="00000500000000000000" pitchFamily="2" charset="0"/>
                <a:cs typeface="Calibri"/>
              </a:rPr>
              <a:t>X/X</a:t>
            </a:r>
            <a:endParaRPr sz="3100" dirty="0">
              <a:latin typeface="KBH" panose="00000500000000000000" pitchFamily="2" charset="0"/>
              <a:cs typeface="Calibri"/>
            </a:endParaRPr>
          </a:p>
          <a:p>
            <a:pPr marR="31115" algn="ctr">
              <a:lnSpc>
                <a:spcPct val="100000"/>
              </a:lnSpc>
              <a:spcBef>
                <a:spcPts val="790"/>
              </a:spcBef>
            </a:pPr>
            <a:r>
              <a:rPr sz="19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XXXDAG</a:t>
            </a:r>
            <a:endParaRPr sz="1900" dirty="0">
              <a:latin typeface="KBH" panose="00000500000000000000" pitchFamily="2" charset="0"/>
              <a:cs typeface="Calibri"/>
            </a:endParaRPr>
          </a:p>
          <a:p>
            <a:pPr marL="305435">
              <a:lnSpc>
                <a:spcPct val="100000"/>
              </a:lnSpc>
              <a:spcBef>
                <a:spcPts val="290"/>
              </a:spcBef>
            </a:pPr>
            <a:r>
              <a:rPr sz="15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12:00 - 14:00</a:t>
            </a:r>
            <a:endParaRPr sz="15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38148" y="4122398"/>
            <a:ext cx="1911985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sz="2600" dirty="0">
              <a:latin typeface="KBH" panose="00000500000000000000" pitchFamily="2" charset="0"/>
              <a:cs typeface="Calibri"/>
            </a:endParaRPr>
          </a:p>
          <a:p>
            <a:pPr marL="255270">
              <a:lnSpc>
                <a:spcPct val="100000"/>
              </a:lnSpc>
              <a:spcBef>
                <a:spcPts val="40"/>
              </a:spcBef>
            </a:pPr>
            <a:r>
              <a:rPr sz="14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MED UDBYDER</a:t>
            </a:r>
            <a:endParaRPr sz="1400" dirty="0">
              <a:latin typeface="KBH" panose="00000500000000000000" pitchFamily="2" charset="0"/>
              <a:cs typeface="Calibri"/>
            </a:endParaRPr>
          </a:p>
          <a:p>
            <a:pPr marR="48895" algn="ctr">
              <a:lnSpc>
                <a:spcPct val="100000"/>
              </a:lnSpc>
              <a:spcBef>
                <a:spcPts val="1260"/>
              </a:spcBef>
            </a:pPr>
            <a:r>
              <a:rPr sz="3100" b="1" dirty="0">
                <a:solidFill>
                  <a:srgbClr val="C84699"/>
                </a:solidFill>
                <a:latin typeface="KBH" panose="00000500000000000000" pitchFamily="2" charset="0"/>
                <a:cs typeface="Calibri"/>
              </a:rPr>
              <a:t>X/X</a:t>
            </a:r>
            <a:endParaRPr sz="3100" dirty="0">
              <a:latin typeface="KBH" panose="00000500000000000000" pitchFamily="2" charset="0"/>
              <a:cs typeface="Calibri"/>
            </a:endParaRPr>
          </a:p>
          <a:p>
            <a:pPr marR="31115" algn="ctr">
              <a:lnSpc>
                <a:spcPct val="100000"/>
              </a:lnSpc>
              <a:spcBef>
                <a:spcPts val="790"/>
              </a:spcBef>
            </a:pPr>
            <a:r>
              <a:rPr sz="19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XXXDAG</a:t>
            </a:r>
            <a:endParaRPr sz="1900" dirty="0">
              <a:latin typeface="KBH" panose="00000500000000000000" pitchFamily="2" charset="0"/>
              <a:cs typeface="Calibri"/>
            </a:endParaRPr>
          </a:p>
          <a:p>
            <a:pPr marL="305435">
              <a:lnSpc>
                <a:spcPct val="100000"/>
              </a:lnSpc>
              <a:spcBef>
                <a:spcPts val="290"/>
              </a:spcBef>
            </a:pPr>
            <a:r>
              <a:rPr sz="1500" b="1" dirty="0">
                <a:solidFill>
                  <a:srgbClr val="231F20"/>
                </a:solidFill>
                <a:latin typeface="KBH" panose="00000500000000000000" pitchFamily="2" charset="0"/>
                <a:cs typeface="Calibri"/>
              </a:rPr>
              <a:t>12:00 - 14:00</a:t>
            </a:r>
            <a:endParaRPr sz="15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387605" y="9841752"/>
            <a:ext cx="233679" cy="368300"/>
          </a:xfrm>
          <a:custGeom>
            <a:avLst/>
            <a:gdLst/>
            <a:ahLst/>
            <a:cxnLst/>
            <a:rect l="l" t="t" r="r" b="b"/>
            <a:pathLst>
              <a:path w="233679" h="368300">
                <a:moveTo>
                  <a:pt x="146418" y="0"/>
                </a:moveTo>
                <a:lnTo>
                  <a:pt x="100622" y="8939"/>
                </a:lnTo>
                <a:lnTo>
                  <a:pt x="66116" y="42400"/>
                </a:lnTo>
                <a:lnTo>
                  <a:pt x="59872" y="58462"/>
                </a:lnTo>
                <a:lnTo>
                  <a:pt x="59746" y="58786"/>
                </a:lnTo>
                <a:lnTo>
                  <a:pt x="59677" y="58964"/>
                </a:lnTo>
                <a:lnTo>
                  <a:pt x="56470" y="72952"/>
                </a:lnTo>
                <a:lnTo>
                  <a:pt x="54590" y="88101"/>
                </a:lnTo>
                <a:lnTo>
                  <a:pt x="54508" y="88760"/>
                </a:lnTo>
                <a:lnTo>
                  <a:pt x="53765" y="106790"/>
                </a:lnTo>
                <a:lnTo>
                  <a:pt x="54222" y="127747"/>
                </a:lnTo>
                <a:lnTo>
                  <a:pt x="1961" y="127747"/>
                </a:lnTo>
                <a:lnTo>
                  <a:pt x="1130" y="135545"/>
                </a:lnTo>
                <a:lnTo>
                  <a:pt x="406" y="145006"/>
                </a:lnTo>
                <a:lnTo>
                  <a:pt x="412" y="190839"/>
                </a:lnTo>
                <a:lnTo>
                  <a:pt x="0" y="206322"/>
                </a:lnTo>
                <a:lnTo>
                  <a:pt x="8178" y="207325"/>
                </a:lnTo>
                <a:lnTo>
                  <a:pt x="20007" y="208364"/>
                </a:lnTo>
                <a:lnTo>
                  <a:pt x="54749" y="208364"/>
                </a:lnTo>
                <a:lnTo>
                  <a:pt x="54749" y="367993"/>
                </a:lnTo>
                <a:lnTo>
                  <a:pt x="138645" y="367993"/>
                </a:lnTo>
                <a:lnTo>
                  <a:pt x="138645" y="349858"/>
                </a:lnTo>
                <a:lnTo>
                  <a:pt x="72885" y="349858"/>
                </a:lnTo>
                <a:lnTo>
                  <a:pt x="72885" y="190422"/>
                </a:lnTo>
                <a:lnTo>
                  <a:pt x="26337" y="190422"/>
                </a:lnTo>
                <a:lnTo>
                  <a:pt x="20851" y="190130"/>
                </a:lnTo>
                <a:lnTo>
                  <a:pt x="18465" y="190130"/>
                </a:lnTo>
                <a:lnTo>
                  <a:pt x="18528" y="145794"/>
                </a:lnTo>
                <a:lnTo>
                  <a:pt x="73509" y="145794"/>
                </a:lnTo>
                <a:lnTo>
                  <a:pt x="72859" y="135913"/>
                </a:lnTo>
                <a:lnTo>
                  <a:pt x="71938" y="113625"/>
                </a:lnTo>
                <a:lnTo>
                  <a:pt x="72005" y="110323"/>
                </a:lnTo>
                <a:lnTo>
                  <a:pt x="72077" y="106790"/>
                </a:lnTo>
                <a:lnTo>
                  <a:pt x="72190" y="101227"/>
                </a:lnTo>
                <a:lnTo>
                  <a:pt x="72223" y="99565"/>
                </a:lnTo>
                <a:lnTo>
                  <a:pt x="72328" y="94422"/>
                </a:lnTo>
                <a:lnTo>
                  <a:pt x="82044" y="51115"/>
                </a:lnTo>
                <a:lnTo>
                  <a:pt x="122046" y="20886"/>
                </a:lnTo>
                <a:lnTo>
                  <a:pt x="160500" y="18184"/>
                </a:lnTo>
                <a:lnTo>
                  <a:pt x="202491" y="18184"/>
                </a:lnTo>
                <a:lnTo>
                  <a:pt x="202945" y="4100"/>
                </a:lnTo>
                <a:lnTo>
                  <a:pt x="194843" y="2995"/>
                </a:lnTo>
                <a:lnTo>
                  <a:pt x="171488" y="586"/>
                </a:lnTo>
                <a:lnTo>
                  <a:pt x="146418" y="0"/>
                </a:lnTo>
                <a:close/>
              </a:path>
              <a:path w="233679" h="368300">
                <a:moveTo>
                  <a:pt x="199104" y="145299"/>
                </a:moveTo>
                <a:lnTo>
                  <a:pt x="168029" y="145299"/>
                </a:lnTo>
                <a:lnTo>
                  <a:pt x="184124" y="145794"/>
                </a:lnTo>
                <a:lnTo>
                  <a:pt x="180810" y="145794"/>
                </a:lnTo>
                <a:lnTo>
                  <a:pt x="180378" y="149337"/>
                </a:lnTo>
                <a:lnTo>
                  <a:pt x="178571" y="165021"/>
                </a:lnTo>
                <a:lnTo>
                  <a:pt x="177515" y="173535"/>
                </a:lnTo>
                <a:lnTo>
                  <a:pt x="176328" y="181943"/>
                </a:lnTo>
                <a:lnTo>
                  <a:pt x="174955" y="190130"/>
                </a:lnTo>
                <a:lnTo>
                  <a:pt x="120497" y="190130"/>
                </a:lnTo>
                <a:lnTo>
                  <a:pt x="120497" y="349858"/>
                </a:lnTo>
                <a:lnTo>
                  <a:pt x="138645" y="349858"/>
                </a:lnTo>
                <a:lnTo>
                  <a:pt x="138645" y="208364"/>
                </a:lnTo>
                <a:lnTo>
                  <a:pt x="189604" y="208364"/>
                </a:lnTo>
                <a:lnTo>
                  <a:pt x="196313" y="169373"/>
                </a:lnTo>
                <a:lnTo>
                  <a:pt x="199046" y="145794"/>
                </a:lnTo>
                <a:lnTo>
                  <a:pt x="199104" y="145299"/>
                </a:lnTo>
                <a:close/>
              </a:path>
              <a:path w="233679" h="368300">
                <a:moveTo>
                  <a:pt x="63800" y="190130"/>
                </a:moveTo>
                <a:lnTo>
                  <a:pt x="42583" y="190130"/>
                </a:lnTo>
                <a:lnTo>
                  <a:pt x="25349" y="190422"/>
                </a:lnTo>
                <a:lnTo>
                  <a:pt x="72885" y="190422"/>
                </a:lnTo>
                <a:lnTo>
                  <a:pt x="63800" y="190130"/>
                </a:lnTo>
                <a:close/>
              </a:path>
              <a:path w="233679" h="368300">
                <a:moveTo>
                  <a:pt x="159471" y="58462"/>
                </a:moveTo>
                <a:lnTo>
                  <a:pt x="123186" y="77570"/>
                </a:lnTo>
                <a:lnTo>
                  <a:pt x="119999" y="99565"/>
                </a:lnTo>
                <a:lnTo>
                  <a:pt x="120476" y="110323"/>
                </a:lnTo>
                <a:lnTo>
                  <a:pt x="120522" y="111377"/>
                </a:lnTo>
                <a:lnTo>
                  <a:pt x="121475" y="127747"/>
                </a:lnTo>
                <a:lnTo>
                  <a:pt x="119439" y="145006"/>
                </a:lnTo>
                <a:lnTo>
                  <a:pt x="119405" y="145299"/>
                </a:lnTo>
                <a:lnTo>
                  <a:pt x="137172" y="145794"/>
                </a:lnTo>
                <a:lnTo>
                  <a:pt x="184124" y="145794"/>
                </a:lnTo>
                <a:lnTo>
                  <a:pt x="168029" y="145299"/>
                </a:lnTo>
                <a:lnTo>
                  <a:pt x="199104" y="145299"/>
                </a:lnTo>
                <a:lnTo>
                  <a:pt x="201282" y="129322"/>
                </a:lnTo>
                <a:lnTo>
                  <a:pt x="191985" y="128344"/>
                </a:lnTo>
                <a:lnTo>
                  <a:pt x="184203" y="127747"/>
                </a:lnTo>
                <a:lnTo>
                  <a:pt x="139202" y="127747"/>
                </a:lnTo>
                <a:lnTo>
                  <a:pt x="139293" y="121715"/>
                </a:lnTo>
                <a:lnTo>
                  <a:pt x="138694" y="111377"/>
                </a:lnTo>
                <a:lnTo>
                  <a:pt x="138183" y="101227"/>
                </a:lnTo>
                <a:lnTo>
                  <a:pt x="138271" y="92933"/>
                </a:lnTo>
                <a:lnTo>
                  <a:pt x="139426" y="85988"/>
                </a:lnTo>
                <a:lnTo>
                  <a:pt x="142176" y="80935"/>
                </a:lnTo>
                <a:lnTo>
                  <a:pt x="146850" y="78102"/>
                </a:lnTo>
                <a:lnTo>
                  <a:pt x="152945" y="76909"/>
                </a:lnTo>
                <a:lnTo>
                  <a:pt x="150483" y="76909"/>
                </a:lnTo>
                <a:lnTo>
                  <a:pt x="161323" y="76599"/>
                </a:lnTo>
                <a:lnTo>
                  <a:pt x="196211" y="76599"/>
                </a:lnTo>
                <a:lnTo>
                  <a:pt x="200888" y="76173"/>
                </a:lnTo>
                <a:lnTo>
                  <a:pt x="201764" y="68883"/>
                </a:lnTo>
                <a:lnTo>
                  <a:pt x="202493" y="60376"/>
                </a:lnTo>
                <a:lnTo>
                  <a:pt x="202533" y="59229"/>
                </a:lnTo>
                <a:lnTo>
                  <a:pt x="181065" y="59229"/>
                </a:lnTo>
                <a:lnTo>
                  <a:pt x="171107" y="58786"/>
                </a:lnTo>
                <a:lnTo>
                  <a:pt x="159471" y="58462"/>
                </a:lnTo>
                <a:close/>
              </a:path>
              <a:path w="233679" h="368300">
                <a:moveTo>
                  <a:pt x="233168" y="145299"/>
                </a:moveTo>
                <a:lnTo>
                  <a:pt x="199104" y="145299"/>
                </a:lnTo>
                <a:lnTo>
                  <a:pt x="199046" y="145794"/>
                </a:lnTo>
                <a:lnTo>
                  <a:pt x="77577" y="145794"/>
                </a:lnTo>
                <a:lnTo>
                  <a:pt x="233168" y="145299"/>
                </a:lnTo>
                <a:close/>
              </a:path>
              <a:path w="233679" h="368300">
                <a:moveTo>
                  <a:pt x="196211" y="76599"/>
                </a:moveTo>
                <a:lnTo>
                  <a:pt x="161323" y="76599"/>
                </a:lnTo>
                <a:lnTo>
                  <a:pt x="185559" y="77570"/>
                </a:lnTo>
                <a:lnTo>
                  <a:pt x="196211" y="76599"/>
                </a:lnTo>
                <a:close/>
              </a:path>
              <a:path w="233679" h="368300">
                <a:moveTo>
                  <a:pt x="202491" y="18184"/>
                </a:moveTo>
                <a:lnTo>
                  <a:pt x="160500" y="18184"/>
                </a:lnTo>
                <a:lnTo>
                  <a:pt x="184442" y="19988"/>
                </a:lnTo>
                <a:lnTo>
                  <a:pt x="184540" y="31872"/>
                </a:lnTo>
                <a:lnTo>
                  <a:pt x="184662" y="40378"/>
                </a:lnTo>
                <a:lnTo>
                  <a:pt x="184695" y="42400"/>
                </a:lnTo>
                <a:lnTo>
                  <a:pt x="184813" y="51538"/>
                </a:lnTo>
                <a:lnTo>
                  <a:pt x="184440" y="58462"/>
                </a:lnTo>
                <a:lnTo>
                  <a:pt x="184399" y="59229"/>
                </a:lnTo>
                <a:lnTo>
                  <a:pt x="202533" y="59229"/>
                </a:lnTo>
                <a:lnTo>
                  <a:pt x="202796" y="51538"/>
                </a:lnTo>
                <a:lnTo>
                  <a:pt x="202678" y="31872"/>
                </a:lnTo>
                <a:lnTo>
                  <a:pt x="202571" y="25347"/>
                </a:lnTo>
                <a:lnTo>
                  <a:pt x="202491" y="181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6704280" y="9849077"/>
            <a:ext cx="367030" cy="360045"/>
            <a:chOff x="6704280" y="9849077"/>
            <a:chExt cx="367030" cy="360045"/>
          </a:xfrm>
        </p:grpSpPr>
        <p:sp>
          <p:nvSpPr>
            <p:cNvPr id="24" name="object 24"/>
            <p:cNvSpPr/>
            <p:nvPr/>
          </p:nvSpPr>
          <p:spPr>
            <a:xfrm>
              <a:off x="6704280" y="9849077"/>
              <a:ext cx="367030" cy="360045"/>
            </a:xfrm>
            <a:custGeom>
              <a:avLst/>
              <a:gdLst/>
              <a:ahLst/>
              <a:cxnLst/>
              <a:rect l="l" t="t" r="r" b="b"/>
              <a:pathLst>
                <a:path w="367029" h="360045">
                  <a:moveTo>
                    <a:pt x="266586" y="359472"/>
                  </a:moveTo>
                  <a:lnTo>
                    <a:pt x="100051" y="359472"/>
                  </a:lnTo>
                  <a:lnTo>
                    <a:pt x="61148" y="351751"/>
                  </a:lnTo>
                  <a:lnTo>
                    <a:pt x="29341" y="330708"/>
                  </a:lnTo>
                  <a:lnTo>
                    <a:pt x="7876" y="299523"/>
                  </a:lnTo>
                  <a:lnTo>
                    <a:pt x="0" y="261376"/>
                  </a:lnTo>
                  <a:lnTo>
                    <a:pt x="0" y="98095"/>
                  </a:lnTo>
                  <a:lnTo>
                    <a:pt x="7876" y="59948"/>
                  </a:lnTo>
                  <a:lnTo>
                    <a:pt x="29341" y="28763"/>
                  </a:lnTo>
                  <a:lnTo>
                    <a:pt x="61148" y="7720"/>
                  </a:lnTo>
                  <a:lnTo>
                    <a:pt x="100051" y="0"/>
                  </a:lnTo>
                  <a:lnTo>
                    <a:pt x="266586" y="0"/>
                  </a:lnTo>
                  <a:lnTo>
                    <a:pt x="305494" y="7720"/>
                  </a:lnTo>
                  <a:lnTo>
                    <a:pt x="326981" y="21937"/>
                  </a:lnTo>
                  <a:lnTo>
                    <a:pt x="100051" y="21937"/>
                  </a:lnTo>
                  <a:lnTo>
                    <a:pt x="69843" y="27931"/>
                  </a:lnTo>
                  <a:lnTo>
                    <a:pt x="45150" y="44267"/>
                  </a:lnTo>
                  <a:lnTo>
                    <a:pt x="28487" y="68478"/>
                  </a:lnTo>
                  <a:lnTo>
                    <a:pt x="22374" y="98095"/>
                  </a:lnTo>
                  <a:lnTo>
                    <a:pt x="22374" y="261376"/>
                  </a:lnTo>
                  <a:lnTo>
                    <a:pt x="28487" y="290993"/>
                  </a:lnTo>
                  <a:lnTo>
                    <a:pt x="45150" y="315204"/>
                  </a:lnTo>
                  <a:lnTo>
                    <a:pt x="69843" y="331541"/>
                  </a:lnTo>
                  <a:lnTo>
                    <a:pt x="100051" y="337535"/>
                  </a:lnTo>
                  <a:lnTo>
                    <a:pt x="326981" y="337535"/>
                  </a:lnTo>
                  <a:lnTo>
                    <a:pt x="305494" y="351751"/>
                  </a:lnTo>
                  <a:lnTo>
                    <a:pt x="266586" y="359472"/>
                  </a:lnTo>
                  <a:close/>
                </a:path>
                <a:path w="367029" h="360045">
                  <a:moveTo>
                    <a:pt x="326981" y="337535"/>
                  </a:moveTo>
                  <a:lnTo>
                    <a:pt x="266586" y="337535"/>
                  </a:lnTo>
                  <a:lnTo>
                    <a:pt x="296794" y="331541"/>
                  </a:lnTo>
                  <a:lnTo>
                    <a:pt x="321487" y="315204"/>
                  </a:lnTo>
                  <a:lnTo>
                    <a:pt x="338150" y="290993"/>
                  </a:lnTo>
                  <a:lnTo>
                    <a:pt x="344263" y="261376"/>
                  </a:lnTo>
                  <a:lnTo>
                    <a:pt x="344263" y="98095"/>
                  </a:lnTo>
                  <a:lnTo>
                    <a:pt x="338150" y="68478"/>
                  </a:lnTo>
                  <a:lnTo>
                    <a:pt x="321487" y="44267"/>
                  </a:lnTo>
                  <a:lnTo>
                    <a:pt x="296794" y="27931"/>
                  </a:lnTo>
                  <a:lnTo>
                    <a:pt x="266586" y="21937"/>
                  </a:lnTo>
                  <a:lnTo>
                    <a:pt x="326981" y="21937"/>
                  </a:lnTo>
                  <a:lnTo>
                    <a:pt x="337300" y="28763"/>
                  </a:lnTo>
                  <a:lnTo>
                    <a:pt x="358763" y="59948"/>
                  </a:lnTo>
                  <a:lnTo>
                    <a:pt x="366637" y="98095"/>
                  </a:lnTo>
                  <a:lnTo>
                    <a:pt x="366637" y="261376"/>
                  </a:lnTo>
                  <a:lnTo>
                    <a:pt x="358763" y="299523"/>
                  </a:lnTo>
                  <a:lnTo>
                    <a:pt x="337300" y="330708"/>
                  </a:lnTo>
                  <a:lnTo>
                    <a:pt x="326981" y="3375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93767" y="9908781"/>
              <a:ext cx="218736" cy="212034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3797896" y="721385"/>
            <a:ext cx="461645" cy="476884"/>
          </a:xfrm>
          <a:custGeom>
            <a:avLst/>
            <a:gdLst/>
            <a:ahLst/>
            <a:cxnLst/>
            <a:rect l="l" t="t" r="r" b="b"/>
            <a:pathLst>
              <a:path w="461645" h="476884">
                <a:moveTo>
                  <a:pt x="244297" y="0"/>
                </a:moveTo>
                <a:lnTo>
                  <a:pt x="0" y="0"/>
                </a:lnTo>
                <a:lnTo>
                  <a:pt x="0" y="476338"/>
                </a:lnTo>
                <a:lnTo>
                  <a:pt x="148348" y="476338"/>
                </a:lnTo>
                <a:lnTo>
                  <a:pt x="148348" y="333438"/>
                </a:lnTo>
                <a:lnTo>
                  <a:pt x="352859" y="333438"/>
                </a:lnTo>
                <a:lnTo>
                  <a:pt x="336842" y="312343"/>
                </a:lnTo>
                <a:lnTo>
                  <a:pt x="358338" y="299987"/>
                </a:lnTo>
                <a:lnTo>
                  <a:pt x="377240" y="285378"/>
                </a:lnTo>
                <a:lnTo>
                  <a:pt x="393552" y="268516"/>
                </a:lnTo>
                <a:lnTo>
                  <a:pt x="407276" y="249402"/>
                </a:lnTo>
                <a:lnTo>
                  <a:pt x="418136" y="228628"/>
                </a:lnTo>
                <a:lnTo>
                  <a:pt x="422000" y="217754"/>
                </a:lnTo>
                <a:lnTo>
                  <a:pt x="148348" y="217754"/>
                </a:lnTo>
                <a:lnTo>
                  <a:pt x="148348" y="122478"/>
                </a:lnTo>
                <a:lnTo>
                  <a:pt x="427929" y="122478"/>
                </a:lnTo>
                <a:lnTo>
                  <a:pt x="426829" y="116619"/>
                </a:lnTo>
                <a:lnTo>
                  <a:pt x="411010" y="77914"/>
                </a:lnTo>
                <a:lnTo>
                  <a:pt x="384640" y="45427"/>
                </a:lnTo>
                <a:lnTo>
                  <a:pt x="347726" y="20751"/>
                </a:lnTo>
                <a:lnTo>
                  <a:pt x="300774" y="5189"/>
                </a:lnTo>
                <a:lnTo>
                  <a:pt x="273727" y="1297"/>
                </a:lnTo>
                <a:lnTo>
                  <a:pt x="244297" y="0"/>
                </a:lnTo>
                <a:close/>
              </a:path>
              <a:path w="461645" h="476884">
                <a:moveTo>
                  <a:pt x="352859" y="333438"/>
                </a:moveTo>
                <a:lnTo>
                  <a:pt x="184416" y="333438"/>
                </a:lnTo>
                <a:lnTo>
                  <a:pt x="287845" y="476338"/>
                </a:lnTo>
                <a:lnTo>
                  <a:pt x="461365" y="476338"/>
                </a:lnTo>
                <a:lnTo>
                  <a:pt x="352859" y="333438"/>
                </a:lnTo>
                <a:close/>
              </a:path>
              <a:path w="461645" h="476884">
                <a:moveTo>
                  <a:pt x="427929" y="122478"/>
                </a:moveTo>
                <a:lnTo>
                  <a:pt x="229997" y="122478"/>
                </a:lnTo>
                <a:lnTo>
                  <a:pt x="242463" y="123223"/>
                </a:lnTo>
                <a:lnTo>
                  <a:pt x="253309" y="125458"/>
                </a:lnTo>
                <a:lnTo>
                  <a:pt x="282916" y="157806"/>
                </a:lnTo>
                <a:lnTo>
                  <a:pt x="283768" y="168084"/>
                </a:lnTo>
                <a:lnTo>
                  <a:pt x="282895" y="178754"/>
                </a:lnTo>
                <a:lnTo>
                  <a:pt x="253228" y="214352"/>
                </a:lnTo>
                <a:lnTo>
                  <a:pt x="231368" y="217754"/>
                </a:lnTo>
                <a:lnTo>
                  <a:pt x="422000" y="217754"/>
                </a:lnTo>
                <a:lnTo>
                  <a:pt x="425896" y="206787"/>
                </a:lnTo>
                <a:lnTo>
                  <a:pt x="430552" y="183880"/>
                </a:lnTo>
                <a:lnTo>
                  <a:pt x="432104" y="159905"/>
                </a:lnTo>
                <a:lnTo>
                  <a:pt x="430785" y="137688"/>
                </a:lnTo>
                <a:lnTo>
                  <a:pt x="427929" y="1224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08119" y="721385"/>
            <a:ext cx="151130" cy="476884"/>
          </a:xfrm>
          <a:custGeom>
            <a:avLst/>
            <a:gdLst/>
            <a:ahLst/>
            <a:cxnLst/>
            <a:rect l="l" t="t" r="r" b="b"/>
            <a:pathLst>
              <a:path w="151129" h="476884">
                <a:moveTo>
                  <a:pt x="151066" y="0"/>
                </a:moveTo>
                <a:lnTo>
                  <a:pt x="0" y="0"/>
                </a:lnTo>
                <a:lnTo>
                  <a:pt x="0" y="476338"/>
                </a:lnTo>
                <a:lnTo>
                  <a:pt x="151066" y="476338"/>
                </a:lnTo>
                <a:lnTo>
                  <a:pt x="151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46282" y="721385"/>
            <a:ext cx="391160" cy="476250"/>
          </a:xfrm>
          <a:custGeom>
            <a:avLst/>
            <a:gdLst/>
            <a:ahLst/>
            <a:cxnLst/>
            <a:rect l="l" t="t" r="r" b="b"/>
            <a:pathLst>
              <a:path w="391160" h="476250">
                <a:moveTo>
                  <a:pt x="390601" y="0"/>
                </a:moveTo>
                <a:lnTo>
                  <a:pt x="0" y="0"/>
                </a:lnTo>
                <a:lnTo>
                  <a:pt x="0" y="121920"/>
                </a:lnTo>
                <a:lnTo>
                  <a:pt x="0" y="173990"/>
                </a:lnTo>
                <a:lnTo>
                  <a:pt x="0" y="297180"/>
                </a:lnTo>
                <a:lnTo>
                  <a:pt x="0" y="354330"/>
                </a:lnTo>
                <a:lnTo>
                  <a:pt x="0" y="476250"/>
                </a:lnTo>
                <a:lnTo>
                  <a:pt x="390601" y="476250"/>
                </a:lnTo>
                <a:lnTo>
                  <a:pt x="390601" y="354330"/>
                </a:lnTo>
                <a:lnTo>
                  <a:pt x="148348" y="354330"/>
                </a:lnTo>
                <a:lnTo>
                  <a:pt x="148348" y="297180"/>
                </a:lnTo>
                <a:lnTo>
                  <a:pt x="349770" y="297180"/>
                </a:lnTo>
                <a:lnTo>
                  <a:pt x="349770" y="173990"/>
                </a:lnTo>
                <a:lnTo>
                  <a:pt x="148348" y="173990"/>
                </a:lnTo>
                <a:lnTo>
                  <a:pt x="148348" y="121920"/>
                </a:lnTo>
                <a:lnTo>
                  <a:pt x="390601" y="121920"/>
                </a:lnTo>
                <a:lnTo>
                  <a:pt x="390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2813728" y="721385"/>
            <a:ext cx="2644140" cy="1521460"/>
            <a:chOff x="2813728" y="721385"/>
            <a:chExt cx="2644140" cy="1521460"/>
          </a:xfrm>
        </p:grpSpPr>
        <p:sp>
          <p:nvSpPr>
            <p:cNvPr id="30" name="object 30"/>
            <p:cNvSpPr/>
            <p:nvPr/>
          </p:nvSpPr>
          <p:spPr>
            <a:xfrm>
              <a:off x="2813723" y="721385"/>
              <a:ext cx="2246630" cy="1119505"/>
            </a:xfrm>
            <a:custGeom>
              <a:avLst/>
              <a:gdLst/>
              <a:ahLst/>
              <a:cxnLst/>
              <a:rect l="l" t="t" r="r" b="b"/>
              <a:pathLst>
                <a:path w="2246629" h="1119505">
                  <a:moveTo>
                    <a:pt x="469595" y="0"/>
                  </a:moveTo>
                  <a:lnTo>
                    <a:pt x="78994" y="0"/>
                  </a:lnTo>
                  <a:lnTo>
                    <a:pt x="78994" y="121920"/>
                  </a:lnTo>
                  <a:lnTo>
                    <a:pt x="78994" y="176530"/>
                  </a:lnTo>
                  <a:lnTo>
                    <a:pt x="78994" y="299720"/>
                  </a:lnTo>
                  <a:lnTo>
                    <a:pt x="78994" y="476250"/>
                  </a:lnTo>
                  <a:lnTo>
                    <a:pt x="227342" y="476250"/>
                  </a:lnTo>
                  <a:lnTo>
                    <a:pt x="227342" y="299720"/>
                  </a:lnTo>
                  <a:lnTo>
                    <a:pt x="428764" y="299720"/>
                  </a:lnTo>
                  <a:lnTo>
                    <a:pt x="428764" y="176530"/>
                  </a:lnTo>
                  <a:lnTo>
                    <a:pt x="227342" y="176530"/>
                  </a:lnTo>
                  <a:lnTo>
                    <a:pt x="227342" y="121920"/>
                  </a:lnTo>
                  <a:lnTo>
                    <a:pt x="469595" y="121920"/>
                  </a:lnTo>
                  <a:lnTo>
                    <a:pt x="469595" y="0"/>
                  </a:lnTo>
                  <a:close/>
                </a:path>
                <a:path w="2246629" h="1119505">
                  <a:moveTo>
                    <a:pt x="475653" y="1009192"/>
                  </a:moveTo>
                  <a:lnTo>
                    <a:pt x="344995" y="928890"/>
                  </a:lnTo>
                  <a:lnTo>
                    <a:pt x="337312" y="938885"/>
                  </a:lnTo>
                  <a:lnTo>
                    <a:pt x="328574" y="947775"/>
                  </a:lnTo>
                  <a:lnTo>
                    <a:pt x="284175" y="971423"/>
                  </a:lnTo>
                  <a:lnTo>
                    <a:pt x="258572" y="974496"/>
                  </a:lnTo>
                  <a:lnTo>
                    <a:pt x="244868" y="973594"/>
                  </a:lnTo>
                  <a:lnTo>
                    <a:pt x="206857" y="960196"/>
                  </a:lnTo>
                  <a:lnTo>
                    <a:pt x="176491" y="933208"/>
                  </a:lnTo>
                  <a:lnTo>
                    <a:pt x="158038" y="896480"/>
                  </a:lnTo>
                  <a:lnTo>
                    <a:pt x="154457" y="869010"/>
                  </a:lnTo>
                  <a:lnTo>
                    <a:pt x="155346" y="854989"/>
                  </a:lnTo>
                  <a:lnTo>
                    <a:pt x="168757" y="816267"/>
                  </a:lnTo>
                  <a:lnTo>
                    <a:pt x="195541" y="785583"/>
                  </a:lnTo>
                  <a:lnTo>
                    <a:pt x="231686" y="767105"/>
                  </a:lnTo>
                  <a:lnTo>
                    <a:pt x="258572" y="763536"/>
                  </a:lnTo>
                  <a:lnTo>
                    <a:pt x="271310" y="764298"/>
                  </a:lnTo>
                  <a:lnTo>
                    <a:pt x="318096" y="782421"/>
                  </a:lnTo>
                  <a:lnTo>
                    <a:pt x="344322" y="808443"/>
                  </a:lnTo>
                  <a:lnTo>
                    <a:pt x="463397" y="711822"/>
                  </a:lnTo>
                  <a:lnTo>
                    <a:pt x="422910" y="672515"/>
                  </a:lnTo>
                  <a:lnTo>
                    <a:pt x="373570" y="643089"/>
                  </a:lnTo>
                  <a:lnTo>
                    <a:pt x="317944" y="624713"/>
                  </a:lnTo>
                  <a:lnTo>
                    <a:pt x="258572" y="618591"/>
                  </a:lnTo>
                  <a:lnTo>
                    <a:pt x="224205" y="620585"/>
                  </a:lnTo>
                  <a:lnTo>
                    <a:pt x="159562" y="636587"/>
                  </a:lnTo>
                  <a:lnTo>
                    <a:pt x="101193" y="668147"/>
                  </a:lnTo>
                  <a:lnTo>
                    <a:pt x="54063" y="712711"/>
                  </a:lnTo>
                  <a:lnTo>
                    <a:pt x="19710" y="769226"/>
                  </a:lnTo>
                  <a:lnTo>
                    <a:pt x="2184" y="833882"/>
                  </a:lnTo>
                  <a:lnTo>
                    <a:pt x="0" y="869010"/>
                  </a:lnTo>
                  <a:lnTo>
                    <a:pt x="2184" y="904138"/>
                  </a:lnTo>
                  <a:lnTo>
                    <a:pt x="19710" y="968781"/>
                  </a:lnTo>
                  <a:lnTo>
                    <a:pt x="54063" y="1025296"/>
                  </a:lnTo>
                  <a:lnTo>
                    <a:pt x="101193" y="1069873"/>
                  </a:lnTo>
                  <a:lnTo>
                    <a:pt x="159562" y="1101432"/>
                  </a:lnTo>
                  <a:lnTo>
                    <a:pt x="224205" y="1117422"/>
                  </a:lnTo>
                  <a:lnTo>
                    <a:pt x="258572" y="1119428"/>
                  </a:lnTo>
                  <a:lnTo>
                    <a:pt x="291338" y="1117587"/>
                  </a:lnTo>
                  <a:lnTo>
                    <a:pt x="353441" y="1102956"/>
                  </a:lnTo>
                  <a:lnTo>
                    <a:pt x="410133" y="1074140"/>
                  </a:lnTo>
                  <a:lnTo>
                    <a:pt x="456577" y="1033640"/>
                  </a:lnTo>
                  <a:lnTo>
                    <a:pt x="475653" y="1009192"/>
                  </a:lnTo>
                  <a:close/>
                </a:path>
                <a:path w="2246629" h="1119505">
                  <a:moveTo>
                    <a:pt x="920064" y="0"/>
                  </a:moveTo>
                  <a:lnTo>
                    <a:pt x="529463" y="0"/>
                  </a:lnTo>
                  <a:lnTo>
                    <a:pt x="529463" y="121920"/>
                  </a:lnTo>
                  <a:lnTo>
                    <a:pt x="529463" y="173990"/>
                  </a:lnTo>
                  <a:lnTo>
                    <a:pt x="529463" y="297180"/>
                  </a:lnTo>
                  <a:lnTo>
                    <a:pt x="529463" y="354330"/>
                  </a:lnTo>
                  <a:lnTo>
                    <a:pt x="529463" y="476250"/>
                  </a:lnTo>
                  <a:lnTo>
                    <a:pt x="920064" y="476250"/>
                  </a:lnTo>
                  <a:lnTo>
                    <a:pt x="920064" y="354330"/>
                  </a:lnTo>
                  <a:lnTo>
                    <a:pt x="677811" y="354330"/>
                  </a:lnTo>
                  <a:lnTo>
                    <a:pt x="677811" y="297180"/>
                  </a:lnTo>
                  <a:lnTo>
                    <a:pt x="879233" y="297180"/>
                  </a:lnTo>
                  <a:lnTo>
                    <a:pt x="879233" y="173990"/>
                  </a:lnTo>
                  <a:lnTo>
                    <a:pt x="677811" y="173990"/>
                  </a:lnTo>
                  <a:lnTo>
                    <a:pt x="677811" y="121920"/>
                  </a:lnTo>
                  <a:lnTo>
                    <a:pt x="920064" y="121920"/>
                  </a:lnTo>
                  <a:lnTo>
                    <a:pt x="920064" y="0"/>
                  </a:lnTo>
                  <a:close/>
                </a:path>
                <a:path w="2246629" h="1119505">
                  <a:moveTo>
                    <a:pt x="1068349" y="1107173"/>
                  </a:moveTo>
                  <a:lnTo>
                    <a:pt x="1034122" y="1032319"/>
                  </a:lnTo>
                  <a:lnTo>
                    <a:pt x="978128" y="909828"/>
                  </a:lnTo>
                  <a:lnTo>
                    <a:pt x="922147" y="787349"/>
                  </a:lnTo>
                  <a:lnTo>
                    <a:pt x="850595" y="630834"/>
                  </a:lnTo>
                  <a:lnTo>
                    <a:pt x="824738" y="630834"/>
                  </a:lnTo>
                  <a:lnTo>
                    <a:pt x="824738" y="909828"/>
                  </a:lnTo>
                  <a:lnTo>
                    <a:pt x="716546" y="909828"/>
                  </a:lnTo>
                  <a:lnTo>
                    <a:pt x="770978" y="787349"/>
                  </a:lnTo>
                  <a:lnTo>
                    <a:pt x="824738" y="909828"/>
                  </a:lnTo>
                  <a:lnTo>
                    <a:pt x="824738" y="630834"/>
                  </a:lnTo>
                  <a:lnTo>
                    <a:pt x="695452" y="630834"/>
                  </a:lnTo>
                  <a:lnTo>
                    <a:pt x="477697" y="1107173"/>
                  </a:lnTo>
                  <a:lnTo>
                    <a:pt x="629437" y="1107173"/>
                  </a:lnTo>
                  <a:lnTo>
                    <a:pt x="662787" y="1032319"/>
                  </a:lnTo>
                  <a:lnTo>
                    <a:pt x="879182" y="1032319"/>
                  </a:lnTo>
                  <a:lnTo>
                    <a:pt x="911847" y="1107173"/>
                  </a:lnTo>
                  <a:lnTo>
                    <a:pt x="1068349" y="1107173"/>
                  </a:lnTo>
                  <a:close/>
                </a:path>
                <a:path w="2246629" h="1119505">
                  <a:moveTo>
                    <a:pt x="1754276" y="1107173"/>
                  </a:moveTo>
                  <a:lnTo>
                    <a:pt x="1665820" y="630834"/>
                  </a:lnTo>
                  <a:lnTo>
                    <a:pt x="1520875" y="630834"/>
                  </a:lnTo>
                  <a:lnTo>
                    <a:pt x="1420837" y="869683"/>
                  </a:lnTo>
                  <a:lnTo>
                    <a:pt x="1316050" y="630834"/>
                  </a:lnTo>
                  <a:lnTo>
                    <a:pt x="1169060" y="630834"/>
                  </a:lnTo>
                  <a:lnTo>
                    <a:pt x="1087399" y="1107173"/>
                  </a:lnTo>
                  <a:lnTo>
                    <a:pt x="1235748" y="1107173"/>
                  </a:lnTo>
                  <a:lnTo>
                    <a:pt x="1271816" y="847229"/>
                  </a:lnTo>
                  <a:lnTo>
                    <a:pt x="1375930" y="1107173"/>
                  </a:lnTo>
                  <a:lnTo>
                    <a:pt x="1465757" y="1107173"/>
                  </a:lnTo>
                  <a:lnTo>
                    <a:pt x="1569872" y="847229"/>
                  </a:lnTo>
                  <a:lnTo>
                    <a:pt x="1605927" y="1107173"/>
                  </a:lnTo>
                  <a:lnTo>
                    <a:pt x="1754276" y="1107173"/>
                  </a:lnTo>
                  <a:close/>
                </a:path>
                <a:path w="2246629" h="1119505">
                  <a:moveTo>
                    <a:pt x="2246261" y="796874"/>
                  </a:moveTo>
                  <a:lnTo>
                    <a:pt x="2243226" y="760984"/>
                  </a:lnTo>
                  <a:lnTo>
                    <a:pt x="2243137" y="759904"/>
                  </a:lnTo>
                  <a:lnTo>
                    <a:pt x="2241245" y="753313"/>
                  </a:lnTo>
                  <a:lnTo>
                    <a:pt x="2218131" y="698830"/>
                  </a:lnTo>
                  <a:lnTo>
                    <a:pt x="2168029" y="655523"/>
                  </a:lnTo>
                  <a:lnTo>
                    <a:pt x="2093836" y="633882"/>
                  </a:lnTo>
                  <a:lnTo>
                    <a:pt x="2093836" y="804354"/>
                  </a:lnTo>
                  <a:lnTo>
                    <a:pt x="2092566" y="817803"/>
                  </a:lnTo>
                  <a:lnTo>
                    <a:pt x="2062441" y="854468"/>
                  </a:lnTo>
                  <a:lnTo>
                    <a:pt x="2049780" y="859205"/>
                  </a:lnTo>
                  <a:lnTo>
                    <a:pt x="2049627" y="859205"/>
                  </a:lnTo>
                  <a:lnTo>
                    <a:pt x="2035911" y="861949"/>
                  </a:lnTo>
                  <a:lnTo>
                    <a:pt x="2020341" y="862876"/>
                  </a:lnTo>
                  <a:lnTo>
                    <a:pt x="2013978" y="862736"/>
                  </a:lnTo>
                  <a:lnTo>
                    <a:pt x="2007158" y="862291"/>
                  </a:lnTo>
                  <a:lnTo>
                    <a:pt x="1969452" y="855980"/>
                  </a:lnTo>
                  <a:lnTo>
                    <a:pt x="1962505" y="854036"/>
                  </a:lnTo>
                  <a:lnTo>
                    <a:pt x="1962505" y="753313"/>
                  </a:lnTo>
                  <a:lnTo>
                    <a:pt x="2033270" y="753313"/>
                  </a:lnTo>
                  <a:lnTo>
                    <a:pt x="2047049" y="754164"/>
                  </a:lnTo>
                  <a:lnTo>
                    <a:pt x="2085035" y="774382"/>
                  </a:lnTo>
                  <a:lnTo>
                    <a:pt x="2093836" y="804354"/>
                  </a:lnTo>
                  <a:lnTo>
                    <a:pt x="2093836" y="633882"/>
                  </a:lnTo>
                  <a:lnTo>
                    <a:pt x="2092325" y="633577"/>
                  </a:lnTo>
                  <a:lnTo>
                    <a:pt x="2044839" y="630834"/>
                  </a:lnTo>
                  <a:lnTo>
                    <a:pt x="1814156" y="630834"/>
                  </a:lnTo>
                  <a:lnTo>
                    <a:pt x="1814156" y="1107173"/>
                  </a:lnTo>
                  <a:lnTo>
                    <a:pt x="1962505" y="1107173"/>
                  </a:lnTo>
                  <a:lnTo>
                    <a:pt x="1962505" y="971080"/>
                  </a:lnTo>
                  <a:lnTo>
                    <a:pt x="1979904" y="974953"/>
                  </a:lnTo>
                  <a:lnTo>
                    <a:pt x="1996694" y="977709"/>
                  </a:lnTo>
                  <a:lnTo>
                    <a:pt x="2012899" y="979373"/>
                  </a:lnTo>
                  <a:lnTo>
                    <a:pt x="2028507" y="979919"/>
                  </a:lnTo>
                  <a:lnTo>
                    <a:pt x="2077885" y="976884"/>
                  </a:lnTo>
                  <a:lnTo>
                    <a:pt x="2105444" y="971080"/>
                  </a:lnTo>
                  <a:lnTo>
                    <a:pt x="2121217" y="967765"/>
                  </a:lnTo>
                  <a:lnTo>
                    <a:pt x="2158517" y="952563"/>
                  </a:lnTo>
                  <a:lnTo>
                    <a:pt x="2214499" y="904633"/>
                  </a:lnTo>
                  <a:lnTo>
                    <a:pt x="2235238" y="862876"/>
                  </a:lnTo>
                  <a:lnTo>
                    <a:pt x="2242731" y="837438"/>
                  </a:lnTo>
                  <a:lnTo>
                    <a:pt x="2246261" y="7968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19242" y="1719912"/>
              <a:ext cx="1826895" cy="511175"/>
            </a:xfrm>
            <a:custGeom>
              <a:avLst/>
              <a:gdLst/>
              <a:ahLst/>
              <a:cxnLst/>
              <a:rect l="l" t="t" r="r" b="b"/>
              <a:pathLst>
                <a:path w="1826895" h="511175">
                  <a:moveTo>
                    <a:pt x="1826323" y="0"/>
                  </a:moveTo>
                  <a:lnTo>
                    <a:pt x="53428" y="121869"/>
                  </a:lnTo>
                  <a:lnTo>
                    <a:pt x="0" y="510603"/>
                  </a:lnTo>
                  <a:lnTo>
                    <a:pt x="1772894" y="388734"/>
                  </a:lnTo>
                  <a:lnTo>
                    <a:pt x="1826323" y="0"/>
                  </a:lnTo>
                  <a:close/>
                </a:path>
              </a:pathLst>
            </a:custGeom>
            <a:solidFill>
              <a:srgbClr val="131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619242" y="1719912"/>
              <a:ext cx="1826895" cy="511175"/>
            </a:xfrm>
            <a:custGeom>
              <a:avLst/>
              <a:gdLst/>
              <a:ahLst/>
              <a:cxnLst/>
              <a:rect l="l" t="t" r="r" b="b"/>
              <a:pathLst>
                <a:path w="1826895" h="511175">
                  <a:moveTo>
                    <a:pt x="53428" y="121869"/>
                  </a:moveTo>
                  <a:lnTo>
                    <a:pt x="0" y="510603"/>
                  </a:lnTo>
                  <a:lnTo>
                    <a:pt x="1772894" y="388734"/>
                  </a:lnTo>
                  <a:lnTo>
                    <a:pt x="1826323" y="0"/>
                  </a:lnTo>
                  <a:lnTo>
                    <a:pt x="53428" y="121869"/>
                  </a:lnTo>
                  <a:close/>
                </a:path>
              </a:pathLst>
            </a:custGeom>
            <a:ln w="241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 rot="21360000">
            <a:off x="3748166" y="1899782"/>
            <a:ext cx="15481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5"/>
              </a:lnSpc>
            </a:pPr>
            <a:r>
              <a:rPr lang="da-DK" sz="14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XXX----</a:t>
            </a:r>
            <a:r>
              <a:rPr sz="14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FERIEN</a:t>
            </a:r>
            <a:endParaRPr sz="14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139825" cy="534121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dirty="0">
                <a:latin typeface="KBH" panose="00000500000000000000" pitchFamily="2" charset="0"/>
              </a:rPr>
              <a:t>LOKATION ADRESSE POSTNUMMER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xfrm>
            <a:off x="6265912" y="10285884"/>
            <a:ext cx="960120" cy="16222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968112" y="207405"/>
            <a:ext cx="1381760" cy="7337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5600"/>
              </a:lnSpc>
              <a:spcBef>
                <a:spcPts val="100"/>
              </a:spcBef>
            </a:pPr>
            <a:r>
              <a:rPr sz="1500" b="1" i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GRATIS AKTIVITETER FOR PIGER</a:t>
            </a:r>
            <a:endParaRPr sz="1500" dirty="0">
              <a:latin typeface="KBH" panose="00000500000000000000" pitchFamily="2" charset="0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 xmlns="bc917a86-29a6-4b0f-b856-abc0d2ead61d" xsi:nil="true"/>
    <TaxCatchAll xmlns="0dd46b0f-e2c7-4a31-a61e-54a1e81a6d74" xsi:nil="true"/>
    <lcf76f155ced4ddcb4097134ff3c332f xmlns="bc917a86-29a6-4b0f-b856-abc0d2ead61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5B931D86B02B4780BE3203B6FCA981" ma:contentTypeVersion="19" ma:contentTypeDescription="Opret et nyt dokument." ma:contentTypeScope="" ma:versionID="27b626460ceff536b37474add1bacadf">
  <xsd:schema xmlns:xsd="http://www.w3.org/2001/XMLSchema" xmlns:xs="http://www.w3.org/2001/XMLSchema" xmlns:p="http://schemas.microsoft.com/office/2006/metadata/properties" xmlns:ns2="bc917a86-29a6-4b0f-b856-abc0d2ead61d" xmlns:ns3="5b13b13a-88f2-4a9c-a02f-529510e09096" xmlns:ns4="0dd46b0f-e2c7-4a31-a61e-54a1e81a6d74" targetNamespace="http://schemas.microsoft.com/office/2006/metadata/properties" ma:root="true" ma:fieldsID="afc2834429b51af64d56359ba7dca3dc" ns2:_="" ns3:_="" ns4:_="">
    <xsd:import namespace="bc917a86-29a6-4b0f-b856-abc0d2ead61d"/>
    <xsd:import namespace="5b13b13a-88f2-4a9c-a02f-529510e09096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eDoc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17a86-29a6-4b0f-b856-abc0d2ead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4" nillable="true" ma:displayName="eDoc" ma:internalName="eDoc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3b13a-88f2-4a9c-a02f-529510e090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1aaa98d-faa7-4a6a-9403-529c10eccfc0}" ma:internalName="TaxCatchAll" ma:showField="CatchAllData" ma:web="5b13b13a-88f2-4a9c-a02f-529510e090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D85D49-1F95-4D26-8801-645CA15676A3}">
  <ds:schemaRefs>
    <ds:schemaRef ds:uri="http://schemas.microsoft.com/office/2006/metadata/properties"/>
    <ds:schemaRef ds:uri="http://schemas.microsoft.com/office/infopath/2007/PartnerControls"/>
    <ds:schemaRef ds:uri="bc917a86-29a6-4b0f-b856-abc0d2ead61d"/>
    <ds:schemaRef ds:uri="0dd46b0f-e2c7-4a31-a61e-54a1e81a6d74"/>
  </ds:schemaRefs>
</ds:datastoreItem>
</file>

<file path=customXml/itemProps2.xml><?xml version="1.0" encoding="utf-8"?>
<ds:datastoreItem xmlns:ds="http://schemas.openxmlformats.org/officeDocument/2006/customXml" ds:itemID="{CA5812BE-65A9-407C-9319-BD46970B5E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3C2D74-4AFB-420A-B84E-FC292F6227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917a86-29a6-4b0f-b856-abc0d2ead61d"/>
    <ds:schemaRef ds:uri="5b13b13a-88f2-4a9c-a02f-529510e09096"/>
    <ds:schemaRef ds:uri="0dd46b0f-e2c7-4a31-a61e-54a1e81a6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166</Words>
  <Application>Microsoft Office PowerPoint</Application>
  <PresentationFormat>Brugerdefineret</PresentationFormat>
  <Paragraphs>101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Calibri</vt:lpstr>
      <vt:lpstr>KBH</vt:lpstr>
      <vt:lpstr>Trebuchet MS</vt:lpstr>
      <vt:lpstr>Office Theme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Søren Soll-Johanning</cp:lastModifiedBy>
  <cp:revision>1</cp:revision>
  <dcterms:created xsi:type="dcterms:W3CDTF">2025-05-02T13:08:18Z</dcterms:created>
  <dcterms:modified xsi:type="dcterms:W3CDTF">2025-07-07T10:44:45Z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2025-05-02T00:00:00Z</vt:filetime>
  </property>
  <property fmtid="{D5CDD505-2E9C-101B-9397-08002B2CF9AE}" pid="3" name="Creator">
    <vt:lpwstr>Adobe InDesign 20.1 (Windows)</vt:lpwstr>
  </property>
  <property fmtid="{D5CDD505-2E9C-101B-9397-08002B2CF9AE}" pid="4" name="LastSaved">
    <vt:filetime>2025-05-02T00:00:00Z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0x010100885B931D86B02B4780BE3203B6FCA981</vt:lpwstr>
  </property>
  <property fmtid="{D5CDD505-2E9C-101B-9397-08002B2CF9AE}" pid="7" name="MediaServiceImageTags">
    <vt:lpwstr/>
  </property>
</Properties>
</file>