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5"/>
  </p:notesMasterIdLst>
  <p:handoutMasterIdLst>
    <p:handoutMasterId r:id="rId16"/>
  </p:handoutMasterIdLst>
  <p:sldIdLst>
    <p:sldId id="300" r:id="rId6"/>
    <p:sldId id="285" r:id="rId7"/>
    <p:sldId id="280" r:id="rId8"/>
    <p:sldId id="283" r:id="rId9"/>
    <p:sldId id="305" r:id="rId10"/>
    <p:sldId id="306" r:id="rId11"/>
    <p:sldId id="308" r:id="rId12"/>
    <p:sldId id="295" r:id="rId13"/>
    <p:sldId id="302" r:id="rId14"/>
  </p:sldIdLst>
  <p:sldSz cx="12192000" cy="6858000"/>
  <p:notesSz cx="6858000" cy="9144000"/>
  <p:embeddedFontLst>
    <p:embeddedFont>
      <p:font typeface="KBH" panose="00000500000000000000" pitchFamily="2" charset="0"/>
      <p:regular r:id="rId17"/>
      <p:bold r:id="rId18"/>
      <p:italic r:id="rId19"/>
      <p:boldItalic r:id="rId20"/>
    </p:embeddedFont>
    <p:embeddedFont>
      <p:font typeface="KBH Black" panose="00000A00000000000000" pitchFamily="2" charset="0"/>
      <p:bold r:id="rId21"/>
      <p:boldItalic r:id="rId22"/>
    </p:embeddedFont>
    <p:embeddedFont>
      <p:font typeface="KBH Medium" panose="00000600000000000000" pitchFamily="2" charset="0"/>
      <p:regular r:id="rId23"/>
      <p:italic r:id="rId24"/>
    </p:embeddedFont>
    <p:embeddedFont>
      <p:font typeface="KBH Tekst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C307"/>
    <a:srgbClr val="00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04414-7945-4E14-ABD9-474733EC620B}" v="17" dt="2025-11-19T14:49:17.94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41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DADBBCB6-B90D-4D1F-A4BE-C4D2070868D1}"/>
    <pc:docChg chg="undo redo custSel addSld delSld modSld">
      <pc:chgData name="Josefine Sacha Johansen" userId="0657ae30-8e6e-489d-ac3b-9e71bbd5a6c7" providerId="ADAL" clId="{DADBBCB6-B90D-4D1F-A4BE-C4D2070868D1}" dt="2025-11-19T14:49:55.056" v="839" actId="1076"/>
      <pc:docMkLst>
        <pc:docMk/>
      </pc:docMkLst>
      <pc:sldChg chg="del">
        <pc:chgData name="Josefine Sacha Johansen" userId="0657ae30-8e6e-489d-ac3b-9e71bbd5a6c7" providerId="ADAL" clId="{DADBBCB6-B90D-4D1F-A4BE-C4D2070868D1}" dt="2025-11-17T08:12:24.437" v="713" actId="2696"/>
        <pc:sldMkLst>
          <pc:docMk/>
          <pc:sldMk cId="3259243647" sldId="274"/>
        </pc:sldMkLst>
      </pc:sldChg>
      <pc:sldChg chg="modSp mod">
        <pc:chgData name="Josefine Sacha Johansen" userId="0657ae30-8e6e-489d-ac3b-9e71bbd5a6c7" providerId="ADAL" clId="{DADBBCB6-B90D-4D1F-A4BE-C4D2070868D1}" dt="2025-11-17T07:48:51.414" v="49" actId="20577"/>
        <pc:sldMkLst>
          <pc:docMk/>
          <pc:sldMk cId="1048515267" sldId="280"/>
        </pc:sldMkLst>
        <pc:spChg chg="mod">
          <ac:chgData name="Josefine Sacha Johansen" userId="0657ae30-8e6e-489d-ac3b-9e71bbd5a6c7" providerId="ADAL" clId="{DADBBCB6-B90D-4D1F-A4BE-C4D2070868D1}" dt="2025-11-17T07:48:51.414" v="49" actId="20577"/>
          <ac:spMkLst>
            <pc:docMk/>
            <pc:sldMk cId="1048515267" sldId="280"/>
            <ac:spMk id="3" creationId="{1DF93780-B846-4EA7-B45E-E3F192155D98}"/>
          </ac:spMkLst>
        </pc:spChg>
      </pc:sldChg>
      <pc:sldChg chg="modSp mod">
        <pc:chgData name="Josefine Sacha Johansen" userId="0657ae30-8e6e-489d-ac3b-9e71bbd5a6c7" providerId="ADAL" clId="{DADBBCB6-B90D-4D1F-A4BE-C4D2070868D1}" dt="2025-11-17T08:06:25.716" v="433" actId="255"/>
        <pc:sldMkLst>
          <pc:docMk/>
          <pc:sldMk cId="1659135134" sldId="283"/>
        </pc:sldMkLst>
        <pc:spChg chg="mod">
          <ac:chgData name="Josefine Sacha Johansen" userId="0657ae30-8e6e-489d-ac3b-9e71bbd5a6c7" providerId="ADAL" clId="{DADBBCB6-B90D-4D1F-A4BE-C4D2070868D1}" dt="2025-11-17T08:06:25.716" v="433" actId="255"/>
          <ac:spMkLst>
            <pc:docMk/>
            <pc:sldMk cId="1659135134" sldId="283"/>
            <ac:spMk id="9" creationId="{36961E0A-88A4-4681-936A-0D67CB6531FD}"/>
          </ac:spMkLst>
        </pc:spChg>
      </pc:sldChg>
      <pc:sldChg chg="modSp mod">
        <pc:chgData name="Josefine Sacha Johansen" userId="0657ae30-8e6e-489d-ac3b-9e71bbd5a6c7" providerId="ADAL" clId="{DADBBCB6-B90D-4D1F-A4BE-C4D2070868D1}" dt="2025-11-17T07:48:19.669" v="34" actId="20577"/>
        <pc:sldMkLst>
          <pc:docMk/>
          <pc:sldMk cId="2157833010" sldId="285"/>
        </pc:sldMkLst>
        <pc:spChg chg="mod">
          <ac:chgData name="Josefine Sacha Johansen" userId="0657ae30-8e6e-489d-ac3b-9e71bbd5a6c7" providerId="ADAL" clId="{DADBBCB6-B90D-4D1F-A4BE-C4D2070868D1}" dt="2025-11-17T07:48:19.669" v="34" actId="20577"/>
          <ac:spMkLst>
            <pc:docMk/>
            <pc:sldMk cId="2157833010" sldId="285"/>
            <ac:spMk id="3" creationId="{D61E7333-0EAC-4172-A471-ACDF432CA9B2}"/>
          </ac:spMkLst>
        </pc:spChg>
      </pc:sldChg>
      <pc:sldChg chg="modSp mod">
        <pc:chgData name="Josefine Sacha Johansen" userId="0657ae30-8e6e-489d-ac3b-9e71bbd5a6c7" providerId="ADAL" clId="{DADBBCB6-B90D-4D1F-A4BE-C4D2070868D1}" dt="2025-11-17T08:00:30.339" v="386" actId="20577"/>
        <pc:sldMkLst>
          <pc:docMk/>
          <pc:sldMk cId="359967651" sldId="295"/>
        </pc:sldMkLst>
        <pc:spChg chg="mod">
          <ac:chgData name="Josefine Sacha Johansen" userId="0657ae30-8e6e-489d-ac3b-9e71bbd5a6c7" providerId="ADAL" clId="{DADBBCB6-B90D-4D1F-A4BE-C4D2070868D1}" dt="2025-11-17T08:00:30.339" v="386" actId="20577"/>
          <ac:spMkLst>
            <pc:docMk/>
            <pc:sldMk cId="359967651" sldId="295"/>
            <ac:spMk id="12" creationId="{13392D94-62D6-4E6C-A413-BF4C8F017759}"/>
          </ac:spMkLst>
        </pc:spChg>
      </pc:sldChg>
      <pc:sldChg chg="addSp modSp add mod setBg">
        <pc:chgData name="Josefine Sacha Johansen" userId="0657ae30-8e6e-489d-ac3b-9e71bbd5a6c7" providerId="ADAL" clId="{DADBBCB6-B90D-4D1F-A4BE-C4D2070868D1}" dt="2025-11-17T10:21:06.393" v="737" actId="20577"/>
        <pc:sldMkLst>
          <pc:docMk/>
          <pc:sldMk cId="2774435259" sldId="300"/>
        </pc:sldMkLst>
        <pc:spChg chg="add mod">
          <ac:chgData name="Josefine Sacha Johansen" userId="0657ae30-8e6e-489d-ac3b-9e71bbd5a6c7" providerId="ADAL" clId="{DADBBCB6-B90D-4D1F-A4BE-C4D2070868D1}" dt="2025-11-17T10:21:06.393" v="737" actId="20577"/>
          <ac:spMkLst>
            <pc:docMk/>
            <pc:sldMk cId="2774435259" sldId="300"/>
            <ac:spMk id="2" creationId="{E1539CCA-18A2-A4B7-C735-93600DA1C065}"/>
          </ac:spMkLst>
        </pc:spChg>
        <pc:spChg chg="mod">
          <ac:chgData name="Josefine Sacha Johansen" userId="0657ae30-8e6e-489d-ac3b-9e71bbd5a6c7" providerId="ADAL" clId="{DADBBCB6-B90D-4D1F-A4BE-C4D2070868D1}" dt="2025-11-17T08:05:52.085" v="428" actId="1035"/>
          <ac:spMkLst>
            <pc:docMk/>
            <pc:sldMk cId="2774435259" sldId="300"/>
            <ac:spMk id="8" creationId="{70474B17-AC20-43BB-B93A-32EA3784134F}"/>
          </ac:spMkLst>
        </pc:spChg>
      </pc:sldChg>
      <pc:sldChg chg="addSp delSp modSp mod setBg">
        <pc:chgData name="Josefine Sacha Johansen" userId="0657ae30-8e6e-489d-ac3b-9e71bbd5a6c7" providerId="ADAL" clId="{DADBBCB6-B90D-4D1F-A4BE-C4D2070868D1}" dt="2025-11-17T08:14:13.046" v="721" actId="21"/>
        <pc:sldMkLst>
          <pc:docMk/>
          <pc:sldMk cId="3762170438" sldId="302"/>
        </pc:sldMkLst>
        <pc:spChg chg="add mod">
          <ac:chgData name="Josefine Sacha Johansen" userId="0657ae30-8e6e-489d-ac3b-9e71bbd5a6c7" providerId="ADAL" clId="{DADBBCB6-B90D-4D1F-A4BE-C4D2070868D1}" dt="2025-11-17T08:13:59.173" v="720"/>
          <ac:spMkLst>
            <pc:docMk/>
            <pc:sldMk cId="3762170438" sldId="302"/>
            <ac:spMk id="4" creationId="{C93B87D5-3916-2C62-BF88-14245B926789}"/>
          </ac:spMkLst>
        </pc:spChg>
      </pc:sldChg>
      <pc:sldChg chg="modSp mod">
        <pc:chgData name="Josefine Sacha Johansen" userId="0657ae30-8e6e-489d-ac3b-9e71bbd5a6c7" providerId="ADAL" clId="{DADBBCB6-B90D-4D1F-A4BE-C4D2070868D1}" dt="2025-11-17T07:52:11.920" v="182" actId="20577"/>
        <pc:sldMkLst>
          <pc:docMk/>
          <pc:sldMk cId="2265954547" sldId="305"/>
        </pc:sldMkLst>
        <pc:spChg chg="mod">
          <ac:chgData name="Josefine Sacha Johansen" userId="0657ae30-8e6e-489d-ac3b-9e71bbd5a6c7" providerId="ADAL" clId="{DADBBCB6-B90D-4D1F-A4BE-C4D2070868D1}" dt="2025-11-17T07:52:11.920" v="182" actId="20577"/>
          <ac:spMkLst>
            <pc:docMk/>
            <pc:sldMk cId="2265954547" sldId="305"/>
            <ac:spMk id="13" creationId="{5EF10FCB-2C30-CF5E-597A-B60B6E9A4F5A}"/>
          </ac:spMkLst>
        </pc:spChg>
      </pc:sldChg>
      <pc:sldChg chg="addSp delSp modSp mod">
        <pc:chgData name="Josefine Sacha Johansen" userId="0657ae30-8e6e-489d-ac3b-9e71bbd5a6c7" providerId="ADAL" clId="{DADBBCB6-B90D-4D1F-A4BE-C4D2070868D1}" dt="2025-11-19T14:30:26.055" v="809"/>
        <pc:sldMkLst>
          <pc:docMk/>
          <pc:sldMk cId="1434357672" sldId="306"/>
        </pc:sldMkLst>
        <pc:spChg chg="del">
          <ac:chgData name="Josefine Sacha Johansen" userId="0657ae30-8e6e-489d-ac3b-9e71bbd5a6c7" providerId="ADAL" clId="{DADBBCB6-B90D-4D1F-A4BE-C4D2070868D1}" dt="2025-11-19T14:30:08.381" v="807" actId="478"/>
          <ac:spMkLst>
            <pc:docMk/>
            <pc:sldMk cId="1434357672" sldId="306"/>
            <ac:spMk id="2" creationId="{BAB3F5D7-D464-CF21-07CC-29EC726696A2}"/>
          </ac:spMkLst>
        </pc:spChg>
        <pc:spChg chg="add del mod">
          <ac:chgData name="Josefine Sacha Johansen" userId="0657ae30-8e6e-489d-ac3b-9e71bbd5a6c7" providerId="ADAL" clId="{DADBBCB6-B90D-4D1F-A4BE-C4D2070868D1}" dt="2025-11-19T14:30:05.588" v="806" actId="478"/>
          <ac:spMkLst>
            <pc:docMk/>
            <pc:sldMk cId="1434357672" sldId="306"/>
            <ac:spMk id="3" creationId="{FB17E645-6068-5AE3-F9C8-ED07ECA3277D}"/>
          </ac:spMkLst>
        </pc:spChg>
        <pc:spChg chg="add del mod">
          <ac:chgData name="Josefine Sacha Johansen" userId="0657ae30-8e6e-489d-ac3b-9e71bbd5a6c7" providerId="ADAL" clId="{DADBBCB6-B90D-4D1F-A4BE-C4D2070868D1}" dt="2025-11-19T14:30:12.971" v="808" actId="21"/>
          <ac:spMkLst>
            <pc:docMk/>
            <pc:sldMk cId="1434357672" sldId="306"/>
            <ac:spMk id="5" creationId="{C4E84233-9538-7B76-1C74-57527ADEFA75}"/>
          </ac:spMkLst>
        </pc:spChg>
        <pc:spChg chg="add mod">
          <ac:chgData name="Josefine Sacha Johansen" userId="0657ae30-8e6e-489d-ac3b-9e71bbd5a6c7" providerId="ADAL" clId="{DADBBCB6-B90D-4D1F-A4BE-C4D2070868D1}" dt="2025-11-19T14:30:26.055" v="809"/>
          <ac:spMkLst>
            <pc:docMk/>
            <pc:sldMk cId="1434357672" sldId="306"/>
            <ac:spMk id="49" creationId="{6B0F83C7-843D-46FE-DB71-548327921F49}"/>
          </ac:spMkLst>
        </pc:spChg>
        <pc:spChg chg="add mod">
          <ac:chgData name="Josefine Sacha Johansen" userId="0657ae30-8e6e-489d-ac3b-9e71bbd5a6c7" providerId="ADAL" clId="{DADBBCB6-B90D-4D1F-A4BE-C4D2070868D1}" dt="2025-11-19T14:30:26.055" v="809"/>
          <ac:spMkLst>
            <pc:docMk/>
            <pc:sldMk cId="1434357672" sldId="306"/>
            <ac:spMk id="50" creationId="{51178AEA-1E1E-0B82-33F4-14425C39F3BB}"/>
          </ac:spMkLst>
        </pc:spChg>
        <pc:picChg chg="add mod">
          <ac:chgData name="Josefine Sacha Johansen" userId="0657ae30-8e6e-489d-ac3b-9e71bbd5a6c7" providerId="ADAL" clId="{DADBBCB6-B90D-4D1F-A4BE-C4D2070868D1}" dt="2025-11-19T14:30:26.055" v="809"/>
          <ac:picMkLst>
            <pc:docMk/>
            <pc:sldMk cId="1434357672" sldId="306"/>
            <ac:picMk id="25" creationId="{9B5AE770-B14C-BF07-2176-C61BFE99E9ED}"/>
          </ac:picMkLst>
        </pc:picChg>
        <pc:picChg chg="add mod">
          <ac:chgData name="Josefine Sacha Johansen" userId="0657ae30-8e6e-489d-ac3b-9e71bbd5a6c7" providerId="ADAL" clId="{DADBBCB6-B90D-4D1F-A4BE-C4D2070868D1}" dt="2025-11-19T14:30:26.055" v="809"/>
          <ac:picMkLst>
            <pc:docMk/>
            <pc:sldMk cId="1434357672" sldId="306"/>
            <ac:picMk id="26" creationId="{0ADA6228-94EC-7C8C-C795-913B93B31DC2}"/>
          </ac:picMkLst>
        </pc:picChg>
        <pc:picChg chg="add mod">
          <ac:chgData name="Josefine Sacha Johansen" userId="0657ae30-8e6e-489d-ac3b-9e71bbd5a6c7" providerId="ADAL" clId="{DADBBCB6-B90D-4D1F-A4BE-C4D2070868D1}" dt="2025-11-19T14:30:26.055" v="809"/>
          <ac:picMkLst>
            <pc:docMk/>
            <pc:sldMk cId="1434357672" sldId="306"/>
            <ac:picMk id="29" creationId="{4CF2080A-27E9-CFD4-DE4C-1D831BA5E68B}"/>
          </ac:picMkLst>
        </pc:picChg>
        <pc:picChg chg="add mod">
          <ac:chgData name="Josefine Sacha Johansen" userId="0657ae30-8e6e-489d-ac3b-9e71bbd5a6c7" providerId="ADAL" clId="{DADBBCB6-B90D-4D1F-A4BE-C4D2070868D1}" dt="2025-11-19T14:30:26.055" v="809"/>
          <ac:picMkLst>
            <pc:docMk/>
            <pc:sldMk cId="1434357672" sldId="306"/>
            <ac:picMk id="32" creationId="{C7F672A6-598C-295E-DDAC-56D09CEC2DD7}"/>
          </ac:picMkLst>
        </pc:picChg>
        <pc:picChg chg="add mod">
          <ac:chgData name="Josefine Sacha Johansen" userId="0657ae30-8e6e-489d-ac3b-9e71bbd5a6c7" providerId="ADAL" clId="{DADBBCB6-B90D-4D1F-A4BE-C4D2070868D1}" dt="2025-11-19T14:30:26.055" v="809"/>
          <ac:picMkLst>
            <pc:docMk/>
            <pc:sldMk cId="1434357672" sldId="306"/>
            <ac:picMk id="34" creationId="{FD18DE67-BD8D-527D-E9B9-465AF3E79148}"/>
          </ac:picMkLst>
        </pc:picChg>
        <pc:picChg chg="add mod">
          <ac:chgData name="Josefine Sacha Johansen" userId="0657ae30-8e6e-489d-ac3b-9e71bbd5a6c7" providerId="ADAL" clId="{DADBBCB6-B90D-4D1F-A4BE-C4D2070868D1}" dt="2025-11-19T14:30:26.055" v="809"/>
          <ac:picMkLst>
            <pc:docMk/>
            <pc:sldMk cId="1434357672" sldId="306"/>
            <ac:picMk id="35" creationId="{52243934-B1C0-46A2-D9AE-1CF253E1374D}"/>
          </ac:picMkLst>
        </pc:picChg>
        <pc:picChg chg="add mod">
          <ac:chgData name="Josefine Sacha Johansen" userId="0657ae30-8e6e-489d-ac3b-9e71bbd5a6c7" providerId="ADAL" clId="{DADBBCB6-B90D-4D1F-A4BE-C4D2070868D1}" dt="2025-11-19T14:30:26.055" v="809"/>
          <ac:picMkLst>
            <pc:docMk/>
            <pc:sldMk cId="1434357672" sldId="306"/>
            <ac:picMk id="45" creationId="{040F6259-7A01-182C-5E78-768299A9341A}"/>
          </ac:picMkLst>
        </pc:picChg>
        <pc:picChg chg="add mod">
          <ac:chgData name="Josefine Sacha Johansen" userId="0657ae30-8e6e-489d-ac3b-9e71bbd5a6c7" providerId="ADAL" clId="{DADBBCB6-B90D-4D1F-A4BE-C4D2070868D1}" dt="2025-11-19T14:30:26.055" v="809"/>
          <ac:picMkLst>
            <pc:docMk/>
            <pc:sldMk cId="1434357672" sldId="306"/>
            <ac:picMk id="48" creationId="{3329E6BA-1678-525F-2A33-3625FD42877B}"/>
          </ac:picMkLst>
        </pc:picChg>
        <pc:picChg chg="del">
          <ac:chgData name="Josefine Sacha Johansen" userId="0657ae30-8e6e-489d-ac3b-9e71bbd5a6c7" providerId="ADAL" clId="{DADBBCB6-B90D-4D1F-A4BE-C4D2070868D1}" dt="2025-11-19T14:30:05.588" v="806" actId="478"/>
          <ac:picMkLst>
            <pc:docMk/>
            <pc:sldMk cId="1434357672" sldId="306"/>
            <ac:picMk id="132" creationId="{7E033993-2234-B6E3-C3A0-D625BFE34879}"/>
          </ac:picMkLst>
        </pc:picChg>
        <pc:picChg chg="del">
          <ac:chgData name="Josefine Sacha Johansen" userId="0657ae30-8e6e-489d-ac3b-9e71bbd5a6c7" providerId="ADAL" clId="{DADBBCB6-B90D-4D1F-A4BE-C4D2070868D1}" dt="2025-11-19T14:30:05.588" v="806" actId="478"/>
          <ac:picMkLst>
            <pc:docMk/>
            <pc:sldMk cId="1434357672" sldId="306"/>
            <ac:picMk id="133" creationId="{3F6A0FE4-7ADD-99B1-E244-619338704B25}"/>
          </ac:picMkLst>
        </pc:picChg>
        <pc:picChg chg="del">
          <ac:chgData name="Josefine Sacha Johansen" userId="0657ae30-8e6e-489d-ac3b-9e71bbd5a6c7" providerId="ADAL" clId="{DADBBCB6-B90D-4D1F-A4BE-C4D2070868D1}" dt="2025-11-19T14:30:05.588" v="806" actId="478"/>
          <ac:picMkLst>
            <pc:docMk/>
            <pc:sldMk cId="1434357672" sldId="306"/>
            <ac:picMk id="134" creationId="{E510E5EB-3E35-A230-CD9F-279C09483098}"/>
          </ac:picMkLst>
        </pc:picChg>
        <pc:picChg chg="del">
          <ac:chgData name="Josefine Sacha Johansen" userId="0657ae30-8e6e-489d-ac3b-9e71bbd5a6c7" providerId="ADAL" clId="{DADBBCB6-B90D-4D1F-A4BE-C4D2070868D1}" dt="2025-11-19T14:30:05.588" v="806" actId="478"/>
          <ac:picMkLst>
            <pc:docMk/>
            <pc:sldMk cId="1434357672" sldId="306"/>
            <ac:picMk id="144" creationId="{76419E8E-38E6-ECF0-613F-182A51B19BE9}"/>
          </ac:picMkLst>
        </pc:picChg>
        <pc:picChg chg="del mod">
          <ac:chgData name="Josefine Sacha Johansen" userId="0657ae30-8e6e-489d-ac3b-9e71bbd5a6c7" providerId="ADAL" clId="{DADBBCB6-B90D-4D1F-A4BE-C4D2070868D1}" dt="2025-11-19T14:30:05.588" v="806" actId="478"/>
          <ac:picMkLst>
            <pc:docMk/>
            <pc:sldMk cId="1434357672" sldId="306"/>
            <ac:picMk id="159" creationId="{1238DFB5-1EDC-86DD-779B-C1C5D86C809F}"/>
          </ac:picMkLst>
        </pc:picChg>
        <pc:picChg chg="del mod">
          <ac:chgData name="Josefine Sacha Johansen" userId="0657ae30-8e6e-489d-ac3b-9e71bbd5a6c7" providerId="ADAL" clId="{DADBBCB6-B90D-4D1F-A4BE-C4D2070868D1}" dt="2025-11-19T14:30:05.588" v="806" actId="478"/>
          <ac:picMkLst>
            <pc:docMk/>
            <pc:sldMk cId="1434357672" sldId="306"/>
            <ac:picMk id="161" creationId="{794A321D-A165-A4B4-37D9-61C0CCA7AA8B}"/>
          </ac:picMkLst>
        </pc:picChg>
        <pc:picChg chg="del">
          <ac:chgData name="Josefine Sacha Johansen" userId="0657ae30-8e6e-489d-ac3b-9e71bbd5a6c7" providerId="ADAL" clId="{DADBBCB6-B90D-4D1F-A4BE-C4D2070868D1}" dt="2025-11-19T14:30:05.588" v="806" actId="478"/>
          <ac:picMkLst>
            <pc:docMk/>
            <pc:sldMk cId="1434357672" sldId="306"/>
            <ac:picMk id="162" creationId="{CDEA2DCD-32C9-37B6-E01B-02D051FEB7CE}"/>
          </ac:picMkLst>
        </pc:picChg>
        <pc:picChg chg="del">
          <ac:chgData name="Josefine Sacha Johansen" userId="0657ae30-8e6e-489d-ac3b-9e71bbd5a6c7" providerId="ADAL" clId="{DADBBCB6-B90D-4D1F-A4BE-C4D2070868D1}" dt="2025-11-19T14:30:05.588" v="806" actId="478"/>
          <ac:picMkLst>
            <pc:docMk/>
            <pc:sldMk cId="1434357672" sldId="306"/>
            <ac:picMk id="168" creationId="{10EFBA18-7AF0-5354-9A5F-A36C87FBA927}"/>
          </ac:picMkLst>
        </pc:picChg>
        <pc:picChg chg="del mod">
          <ac:chgData name="Josefine Sacha Johansen" userId="0657ae30-8e6e-489d-ac3b-9e71bbd5a6c7" providerId="ADAL" clId="{DADBBCB6-B90D-4D1F-A4BE-C4D2070868D1}" dt="2025-11-19T14:30:05.588" v="806" actId="478"/>
          <ac:picMkLst>
            <pc:docMk/>
            <pc:sldMk cId="1434357672" sldId="306"/>
            <ac:picMk id="169" creationId="{B330B23F-21F9-FDD0-5BE1-07D609FB4346}"/>
          </ac:picMkLst>
        </pc:picChg>
      </pc:sldChg>
      <pc:sldChg chg="addSp delSp modSp del mod">
        <pc:chgData name="Josefine Sacha Johansen" userId="0657ae30-8e6e-489d-ac3b-9e71bbd5a6c7" providerId="ADAL" clId="{DADBBCB6-B90D-4D1F-A4BE-C4D2070868D1}" dt="2025-11-19T14:29:59.905" v="805" actId="2696"/>
        <pc:sldMkLst>
          <pc:docMk/>
          <pc:sldMk cId="775399103" sldId="307"/>
        </pc:sldMkLst>
        <pc:picChg chg="add mod">
          <ac:chgData name="Josefine Sacha Johansen" userId="0657ae30-8e6e-489d-ac3b-9e71bbd5a6c7" providerId="ADAL" clId="{DADBBCB6-B90D-4D1F-A4BE-C4D2070868D1}" dt="2025-11-19T13:43:36.568" v="777" actId="1076"/>
          <ac:picMkLst>
            <pc:docMk/>
            <pc:sldMk cId="775399103" sldId="307"/>
            <ac:picMk id="4" creationId="{FBB17A13-B1FB-0E35-E9BD-9E2A9D333865}"/>
          </ac:picMkLst>
        </pc:picChg>
        <pc:picChg chg="mod">
          <ac:chgData name="Josefine Sacha Johansen" userId="0657ae30-8e6e-489d-ac3b-9e71bbd5a6c7" providerId="ADAL" clId="{DADBBCB6-B90D-4D1F-A4BE-C4D2070868D1}" dt="2025-11-19T13:37:49.426" v="743" actId="14100"/>
          <ac:picMkLst>
            <pc:docMk/>
            <pc:sldMk cId="775399103" sldId="307"/>
            <ac:picMk id="24" creationId="{2590DCA5-D209-4755-71BB-1A76ED0AE437}"/>
          </ac:picMkLst>
        </pc:picChg>
        <pc:picChg chg="mod">
          <ac:chgData name="Josefine Sacha Johansen" userId="0657ae30-8e6e-489d-ac3b-9e71bbd5a6c7" providerId="ADAL" clId="{DADBBCB6-B90D-4D1F-A4BE-C4D2070868D1}" dt="2025-11-19T13:43:35.872" v="775" actId="14100"/>
          <ac:picMkLst>
            <pc:docMk/>
            <pc:sldMk cId="775399103" sldId="307"/>
            <ac:picMk id="25" creationId="{034A1459-AE8A-29CE-6148-90F57E9A693E}"/>
          </ac:picMkLst>
        </pc:picChg>
        <pc:picChg chg="mod">
          <ac:chgData name="Josefine Sacha Johansen" userId="0657ae30-8e6e-489d-ac3b-9e71bbd5a6c7" providerId="ADAL" clId="{DADBBCB6-B90D-4D1F-A4BE-C4D2070868D1}" dt="2025-11-19T13:43:35.872" v="775" actId="14100"/>
          <ac:picMkLst>
            <pc:docMk/>
            <pc:sldMk cId="775399103" sldId="307"/>
            <ac:picMk id="26" creationId="{1D8EA072-2466-008A-8A4E-D3DEB99B0375}"/>
          </ac:picMkLst>
        </pc:picChg>
        <pc:picChg chg="mod">
          <ac:chgData name="Josefine Sacha Johansen" userId="0657ae30-8e6e-489d-ac3b-9e71bbd5a6c7" providerId="ADAL" clId="{DADBBCB6-B90D-4D1F-A4BE-C4D2070868D1}" dt="2025-11-19T13:43:36.077" v="776" actId="1076"/>
          <ac:picMkLst>
            <pc:docMk/>
            <pc:sldMk cId="775399103" sldId="307"/>
            <ac:picMk id="27" creationId="{4E44A6AE-9043-FB24-5C79-D8635C6AB31C}"/>
          </ac:picMkLst>
        </pc:picChg>
        <pc:picChg chg="mod">
          <ac:chgData name="Josefine Sacha Johansen" userId="0657ae30-8e6e-489d-ac3b-9e71bbd5a6c7" providerId="ADAL" clId="{DADBBCB6-B90D-4D1F-A4BE-C4D2070868D1}" dt="2025-11-19T13:43:35.872" v="775" actId="14100"/>
          <ac:picMkLst>
            <pc:docMk/>
            <pc:sldMk cId="775399103" sldId="307"/>
            <ac:picMk id="28" creationId="{2816A940-E859-1554-A9CF-ECA8B6D1EE43}"/>
          </ac:picMkLst>
        </pc:picChg>
        <pc:picChg chg="mod">
          <ac:chgData name="Josefine Sacha Johansen" userId="0657ae30-8e6e-489d-ac3b-9e71bbd5a6c7" providerId="ADAL" clId="{DADBBCB6-B90D-4D1F-A4BE-C4D2070868D1}" dt="2025-11-19T13:43:35.872" v="775" actId="14100"/>
          <ac:picMkLst>
            <pc:docMk/>
            <pc:sldMk cId="775399103" sldId="307"/>
            <ac:picMk id="29" creationId="{B5E68EA2-62EA-A77E-4F56-CAD14F8862D9}"/>
          </ac:picMkLst>
        </pc:picChg>
        <pc:picChg chg="mod">
          <ac:chgData name="Josefine Sacha Johansen" userId="0657ae30-8e6e-489d-ac3b-9e71bbd5a6c7" providerId="ADAL" clId="{DADBBCB6-B90D-4D1F-A4BE-C4D2070868D1}" dt="2025-11-19T13:37:58.841" v="747" actId="1076"/>
          <ac:picMkLst>
            <pc:docMk/>
            <pc:sldMk cId="775399103" sldId="307"/>
            <ac:picMk id="30" creationId="{4C088331-5F96-E470-A249-33811813CF27}"/>
          </ac:picMkLst>
        </pc:picChg>
        <pc:picChg chg="mod">
          <ac:chgData name="Josefine Sacha Johansen" userId="0657ae30-8e6e-489d-ac3b-9e71bbd5a6c7" providerId="ADAL" clId="{DADBBCB6-B90D-4D1F-A4BE-C4D2070868D1}" dt="2025-11-19T13:37:45.909" v="742" actId="14100"/>
          <ac:picMkLst>
            <pc:docMk/>
            <pc:sldMk cId="775399103" sldId="307"/>
            <ac:picMk id="31" creationId="{93765E23-64A2-6B10-195B-D3242CD03A90}"/>
          </ac:picMkLst>
        </pc:picChg>
        <pc:picChg chg="mod">
          <ac:chgData name="Josefine Sacha Johansen" userId="0657ae30-8e6e-489d-ac3b-9e71bbd5a6c7" providerId="ADAL" clId="{DADBBCB6-B90D-4D1F-A4BE-C4D2070868D1}" dt="2025-11-19T13:49:10.879" v="779" actId="1076"/>
          <ac:picMkLst>
            <pc:docMk/>
            <pc:sldMk cId="775399103" sldId="307"/>
            <ac:picMk id="32" creationId="{9C9260D3-7C7F-D85B-63A7-53FA03EC5B3E}"/>
          </ac:picMkLst>
        </pc:picChg>
        <pc:picChg chg="mod">
          <ac:chgData name="Josefine Sacha Johansen" userId="0657ae30-8e6e-489d-ac3b-9e71bbd5a6c7" providerId="ADAL" clId="{DADBBCB6-B90D-4D1F-A4BE-C4D2070868D1}" dt="2025-11-19T13:43:37.187" v="778" actId="1076"/>
          <ac:picMkLst>
            <pc:docMk/>
            <pc:sldMk cId="775399103" sldId="307"/>
            <ac:picMk id="33" creationId="{C5A952EC-007B-71BC-DB05-53DA5FE31C1F}"/>
          </ac:picMkLst>
        </pc:picChg>
        <pc:picChg chg="mod">
          <ac:chgData name="Josefine Sacha Johansen" userId="0657ae30-8e6e-489d-ac3b-9e71bbd5a6c7" providerId="ADAL" clId="{DADBBCB6-B90D-4D1F-A4BE-C4D2070868D1}" dt="2025-11-19T13:49:10.879" v="779" actId="1076"/>
          <ac:picMkLst>
            <pc:docMk/>
            <pc:sldMk cId="775399103" sldId="307"/>
            <ac:picMk id="34" creationId="{6189A7E7-3B76-60AD-ED56-6987F03FCAF1}"/>
          </ac:picMkLst>
        </pc:picChg>
        <pc:picChg chg="mod">
          <ac:chgData name="Josefine Sacha Johansen" userId="0657ae30-8e6e-489d-ac3b-9e71bbd5a6c7" providerId="ADAL" clId="{DADBBCB6-B90D-4D1F-A4BE-C4D2070868D1}" dt="2025-11-19T13:37:51.314" v="744" actId="1076"/>
          <ac:picMkLst>
            <pc:docMk/>
            <pc:sldMk cId="775399103" sldId="307"/>
            <ac:picMk id="35" creationId="{C5D92F00-241A-A4E7-075E-9ACE28E120F3}"/>
          </ac:picMkLst>
        </pc:picChg>
        <pc:picChg chg="mod">
          <ac:chgData name="Josefine Sacha Johansen" userId="0657ae30-8e6e-489d-ac3b-9e71bbd5a6c7" providerId="ADAL" clId="{DADBBCB6-B90D-4D1F-A4BE-C4D2070868D1}" dt="2025-11-19T13:37:49.426" v="743" actId="14100"/>
          <ac:picMkLst>
            <pc:docMk/>
            <pc:sldMk cId="775399103" sldId="307"/>
            <ac:picMk id="36" creationId="{6E0107A1-DADD-D4D0-BDA0-E91F6F91242A}"/>
          </ac:picMkLst>
        </pc:picChg>
        <pc:picChg chg="mod">
          <ac:chgData name="Josefine Sacha Johansen" userId="0657ae30-8e6e-489d-ac3b-9e71bbd5a6c7" providerId="ADAL" clId="{DADBBCB6-B90D-4D1F-A4BE-C4D2070868D1}" dt="2025-11-19T13:49:10.879" v="779" actId="1076"/>
          <ac:picMkLst>
            <pc:docMk/>
            <pc:sldMk cId="775399103" sldId="307"/>
            <ac:picMk id="37" creationId="{BF34D595-387A-283B-B76C-CA07AF39FBE9}"/>
          </ac:picMkLst>
        </pc:picChg>
        <pc:picChg chg="mod">
          <ac:chgData name="Josefine Sacha Johansen" userId="0657ae30-8e6e-489d-ac3b-9e71bbd5a6c7" providerId="ADAL" clId="{DADBBCB6-B90D-4D1F-A4BE-C4D2070868D1}" dt="2025-11-19T13:43:35.872" v="775" actId="14100"/>
          <ac:picMkLst>
            <pc:docMk/>
            <pc:sldMk cId="775399103" sldId="307"/>
            <ac:picMk id="38" creationId="{43BDFE30-97D4-D6AB-2895-B07C84033E1D}"/>
          </ac:picMkLst>
        </pc:picChg>
      </pc:sldChg>
      <pc:sldChg chg="new del">
        <pc:chgData name="Josefine Sacha Johansen" userId="0657ae30-8e6e-489d-ac3b-9e71bbd5a6c7" providerId="ADAL" clId="{DADBBCB6-B90D-4D1F-A4BE-C4D2070868D1}" dt="2025-11-17T08:04:46.915" v="389" actId="47"/>
        <pc:sldMkLst>
          <pc:docMk/>
          <pc:sldMk cId="937631307" sldId="308"/>
        </pc:sldMkLst>
      </pc:sldChg>
      <pc:sldChg chg="addSp delSp modSp new mod">
        <pc:chgData name="Josefine Sacha Johansen" userId="0657ae30-8e6e-489d-ac3b-9e71bbd5a6c7" providerId="ADAL" clId="{DADBBCB6-B90D-4D1F-A4BE-C4D2070868D1}" dt="2025-11-19T14:49:55.056" v="839" actId="1076"/>
        <pc:sldMkLst>
          <pc:docMk/>
          <pc:sldMk cId="2099536325" sldId="308"/>
        </pc:sldMkLst>
        <pc:spChg chg="del">
          <ac:chgData name="Josefine Sacha Johansen" userId="0657ae30-8e6e-489d-ac3b-9e71bbd5a6c7" providerId="ADAL" clId="{DADBBCB6-B90D-4D1F-A4BE-C4D2070868D1}" dt="2025-11-19T14:29:25.205" v="784" actId="21"/>
          <ac:spMkLst>
            <pc:docMk/>
            <pc:sldMk cId="2099536325" sldId="308"/>
            <ac:spMk id="2" creationId="{AF54EDE0-234B-E21E-5063-6727E0003714}"/>
          </ac:spMkLst>
        </pc:spChg>
        <pc:spChg chg="del">
          <ac:chgData name="Josefine Sacha Johansen" userId="0657ae30-8e6e-489d-ac3b-9e71bbd5a6c7" providerId="ADAL" clId="{DADBBCB6-B90D-4D1F-A4BE-C4D2070868D1}" dt="2025-11-19T14:29:32.077" v="785" actId="21"/>
          <ac:spMkLst>
            <pc:docMk/>
            <pc:sldMk cId="2099536325" sldId="308"/>
            <ac:spMk id="3" creationId="{338C3555-AB83-4B73-BB98-3A64DB4A7500}"/>
          </ac:spMkLst>
        </pc:spChg>
        <pc:spChg chg="del">
          <ac:chgData name="Josefine Sacha Johansen" userId="0657ae30-8e6e-489d-ac3b-9e71bbd5a6c7" providerId="ADAL" clId="{DADBBCB6-B90D-4D1F-A4BE-C4D2070868D1}" dt="2025-11-19T14:29:35.426" v="786" actId="21"/>
          <ac:spMkLst>
            <pc:docMk/>
            <pc:sldMk cId="2099536325" sldId="308"/>
            <ac:spMk id="4" creationId="{261A050A-9FDB-D491-CAAA-2267C87165A4}"/>
          </ac:spMkLst>
        </pc:spChg>
        <pc:spChg chg="del">
          <ac:chgData name="Josefine Sacha Johansen" userId="0657ae30-8e6e-489d-ac3b-9e71bbd5a6c7" providerId="ADAL" clId="{DADBBCB6-B90D-4D1F-A4BE-C4D2070868D1}" dt="2025-11-19T14:29:38.886" v="787" actId="21"/>
          <ac:spMkLst>
            <pc:docMk/>
            <pc:sldMk cId="2099536325" sldId="308"/>
            <ac:spMk id="5" creationId="{42ACCDFD-165E-77ED-8AB7-C6FBC86B0B77}"/>
          </ac:spMkLst>
        </pc:spChg>
        <pc:spChg chg="add del mod">
          <ac:chgData name="Josefine Sacha Johansen" userId="0657ae30-8e6e-489d-ac3b-9e71bbd5a6c7" providerId="ADAL" clId="{DADBBCB6-B90D-4D1F-A4BE-C4D2070868D1}" dt="2025-11-19T14:29:11.854" v="783" actId="21"/>
          <ac:spMkLst>
            <pc:docMk/>
            <pc:sldMk cId="2099536325" sldId="308"/>
            <ac:spMk id="8" creationId="{75D39FFA-6802-CD50-3158-BB8D1CC4E608}"/>
          </ac:spMkLst>
        </pc:spChg>
        <pc:spChg chg="add mod">
          <ac:chgData name="Josefine Sacha Johansen" userId="0657ae30-8e6e-489d-ac3b-9e71bbd5a6c7" providerId="ADAL" clId="{DADBBCB6-B90D-4D1F-A4BE-C4D2070868D1}" dt="2025-11-19T14:29:00.715" v="781"/>
          <ac:spMkLst>
            <pc:docMk/>
            <pc:sldMk cId="2099536325" sldId="308"/>
            <ac:spMk id="9" creationId="{648D11F9-577D-BE1E-3772-CE80DC4BC583}"/>
          </ac:spMkLst>
        </pc:spChg>
        <pc:picChg chg="add mod">
          <ac:chgData name="Josefine Sacha Johansen" userId="0657ae30-8e6e-489d-ac3b-9e71bbd5a6c7" providerId="ADAL" clId="{DADBBCB6-B90D-4D1F-A4BE-C4D2070868D1}" dt="2025-11-19T14:29:00.715" v="781"/>
          <ac:picMkLst>
            <pc:docMk/>
            <pc:sldMk cId="2099536325" sldId="308"/>
            <ac:picMk id="10" creationId="{6013B7F0-931F-DB7F-46E8-DFBC1AA52413}"/>
          </ac:picMkLst>
        </pc:picChg>
        <pc:picChg chg="add mod">
          <ac:chgData name="Josefine Sacha Johansen" userId="0657ae30-8e6e-489d-ac3b-9e71bbd5a6c7" providerId="ADAL" clId="{DADBBCB6-B90D-4D1F-A4BE-C4D2070868D1}" dt="2025-11-19T14:49:28.098" v="830" actId="1076"/>
          <ac:picMkLst>
            <pc:docMk/>
            <pc:sldMk cId="2099536325" sldId="308"/>
            <ac:picMk id="12" creationId="{989D49BE-CFCF-5F74-0B44-BEC054A42AB2}"/>
          </ac:picMkLst>
        </pc:picChg>
        <pc:picChg chg="mod">
          <ac:chgData name="Josefine Sacha Johansen" userId="0657ae30-8e6e-489d-ac3b-9e71bbd5a6c7" providerId="ADAL" clId="{DADBBCB6-B90D-4D1F-A4BE-C4D2070868D1}" dt="2025-11-19T14:49:52.092" v="838" actId="1076"/>
          <ac:picMkLst>
            <pc:docMk/>
            <pc:sldMk cId="2099536325" sldId="308"/>
            <ac:picMk id="13" creationId="{0B2F4DAD-4BE5-56FA-67A2-4320E92FE37E}"/>
          </ac:picMkLst>
        </pc:picChg>
        <pc:picChg chg="add mod">
          <ac:chgData name="Josefine Sacha Johansen" userId="0657ae30-8e6e-489d-ac3b-9e71bbd5a6c7" providerId="ADAL" clId="{DADBBCB6-B90D-4D1F-A4BE-C4D2070868D1}" dt="2025-11-19T14:49:37.453" v="834" actId="1076"/>
          <ac:picMkLst>
            <pc:docMk/>
            <pc:sldMk cId="2099536325" sldId="308"/>
            <ac:picMk id="14" creationId="{A1D83D1A-B533-2ADA-B2B2-4F712BBAC657}"/>
          </ac:picMkLst>
        </pc:picChg>
        <pc:picChg chg="del">
          <ac:chgData name="Josefine Sacha Johansen" userId="0657ae30-8e6e-489d-ac3b-9e71bbd5a6c7" providerId="ADAL" clId="{DADBBCB6-B90D-4D1F-A4BE-C4D2070868D1}" dt="2025-11-19T14:48:43.347" v="810" actId="478"/>
          <ac:picMkLst>
            <pc:docMk/>
            <pc:sldMk cId="2099536325" sldId="308"/>
            <ac:picMk id="16" creationId="{6C488DF5-8923-E14C-CDC9-A12F9E2A8C3D}"/>
          </ac:picMkLst>
        </pc:picChg>
        <pc:picChg chg="add mod">
          <ac:chgData name="Josefine Sacha Johansen" userId="0657ae30-8e6e-489d-ac3b-9e71bbd5a6c7" providerId="ADAL" clId="{DADBBCB6-B90D-4D1F-A4BE-C4D2070868D1}" dt="2025-11-19T14:49:33.617" v="832" actId="1076"/>
          <ac:picMkLst>
            <pc:docMk/>
            <pc:sldMk cId="2099536325" sldId="308"/>
            <ac:picMk id="17" creationId="{F3839AB2-F445-5965-FC04-170B87C223AC}"/>
          </ac:picMkLst>
        </pc:picChg>
        <pc:picChg chg="add mod">
          <ac:chgData name="Josefine Sacha Johansen" userId="0657ae30-8e6e-489d-ac3b-9e71bbd5a6c7" providerId="ADAL" clId="{DADBBCB6-B90D-4D1F-A4BE-C4D2070868D1}" dt="2025-11-19T14:49:23.941" v="828" actId="1076"/>
          <ac:picMkLst>
            <pc:docMk/>
            <pc:sldMk cId="2099536325" sldId="308"/>
            <ac:picMk id="18" creationId="{C5ACCCA8-F012-A219-E6D1-93E29B6121BA}"/>
          </ac:picMkLst>
        </pc:picChg>
        <pc:picChg chg="mod">
          <ac:chgData name="Josefine Sacha Johansen" userId="0657ae30-8e6e-489d-ac3b-9e71bbd5a6c7" providerId="ADAL" clId="{DADBBCB6-B90D-4D1F-A4BE-C4D2070868D1}" dt="2025-11-19T14:49:06.988" v="822" actId="1076"/>
          <ac:picMkLst>
            <pc:docMk/>
            <pc:sldMk cId="2099536325" sldId="308"/>
            <ac:picMk id="19" creationId="{92176A7C-67C5-289A-7CEF-19612D9182D2}"/>
          </ac:picMkLst>
        </pc:picChg>
        <pc:picChg chg="add mod">
          <ac:chgData name="Josefine Sacha Johansen" userId="0657ae30-8e6e-489d-ac3b-9e71bbd5a6c7" providerId="ADAL" clId="{DADBBCB6-B90D-4D1F-A4BE-C4D2070868D1}" dt="2025-11-19T14:49:42.255" v="835" actId="14100"/>
          <ac:picMkLst>
            <pc:docMk/>
            <pc:sldMk cId="2099536325" sldId="308"/>
            <ac:picMk id="20" creationId="{8F6B04B6-84C1-89A7-0F72-EFFCED5A5D00}"/>
          </ac:picMkLst>
        </pc:picChg>
        <pc:picChg chg="mod">
          <ac:chgData name="Josefine Sacha Johansen" userId="0657ae30-8e6e-489d-ac3b-9e71bbd5a6c7" providerId="ADAL" clId="{DADBBCB6-B90D-4D1F-A4BE-C4D2070868D1}" dt="2025-11-19T14:49:48.830" v="837" actId="1076"/>
          <ac:picMkLst>
            <pc:docMk/>
            <pc:sldMk cId="2099536325" sldId="308"/>
            <ac:picMk id="21" creationId="{29192F46-AD6A-2FDB-AD96-1BD42E1B5977}"/>
          </ac:picMkLst>
        </pc:picChg>
        <pc:picChg chg="add mod">
          <ac:chgData name="Josefine Sacha Johansen" userId="0657ae30-8e6e-489d-ac3b-9e71bbd5a6c7" providerId="ADAL" clId="{DADBBCB6-B90D-4D1F-A4BE-C4D2070868D1}" dt="2025-11-19T14:49:55.056" v="839" actId="1076"/>
          <ac:picMkLst>
            <pc:docMk/>
            <pc:sldMk cId="2099536325" sldId="308"/>
            <ac:picMk id="22" creationId="{9CF5C286-5988-B1F7-A540-11B0CC0AD956}"/>
          </ac:picMkLst>
        </pc:picChg>
        <pc:picChg chg="add mod">
          <ac:chgData name="Josefine Sacha Johansen" userId="0657ae30-8e6e-489d-ac3b-9e71bbd5a6c7" providerId="ADAL" clId="{DADBBCB6-B90D-4D1F-A4BE-C4D2070868D1}" dt="2025-11-19T14:29:47.893" v="792" actId="1038"/>
          <ac:picMkLst>
            <pc:docMk/>
            <pc:sldMk cId="2099536325" sldId="308"/>
            <ac:picMk id="26" creationId="{BFE04F00-FEC3-3A0F-ACE8-55361A748EC6}"/>
          </ac:picMkLst>
        </pc:picChg>
        <pc:picChg chg="mod">
          <ac:chgData name="Josefine Sacha Johansen" userId="0657ae30-8e6e-489d-ac3b-9e71bbd5a6c7" providerId="ADAL" clId="{DADBBCB6-B90D-4D1F-A4BE-C4D2070868D1}" dt="2025-11-19T14:49:01.801" v="820" actId="1076"/>
          <ac:picMkLst>
            <pc:docMk/>
            <pc:sldMk cId="2099536325" sldId="308"/>
            <ac:picMk id="27" creationId="{93C40D2A-5527-B740-4802-FC6D80A004C7}"/>
          </ac:picMkLst>
        </pc:picChg>
        <pc:picChg chg="add mod">
          <ac:chgData name="Josefine Sacha Johansen" userId="0657ae30-8e6e-489d-ac3b-9e71bbd5a6c7" providerId="ADAL" clId="{DADBBCB6-B90D-4D1F-A4BE-C4D2070868D1}" dt="2025-11-19T14:49:45.054" v="836" actId="1076"/>
          <ac:picMkLst>
            <pc:docMk/>
            <pc:sldMk cId="2099536325" sldId="308"/>
            <ac:picMk id="29" creationId="{C404601B-091C-9805-B3C2-1A4C24F4B58A}"/>
          </ac:picMkLst>
        </pc:picChg>
        <pc:picChg chg="add mod">
          <ac:chgData name="Josefine Sacha Johansen" userId="0657ae30-8e6e-489d-ac3b-9e71bbd5a6c7" providerId="ADAL" clId="{DADBBCB6-B90D-4D1F-A4BE-C4D2070868D1}" dt="2025-11-19T14:49:36.407" v="833" actId="1076"/>
          <ac:picMkLst>
            <pc:docMk/>
            <pc:sldMk cId="2099536325" sldId="308"/>
            <ac:picMk id="31" creationId="{5AFF30F7-DF59-65FA-A17A-FCDDAB486792}"/>
          </ac:picMkLst>
        </pc:picChg>
      </pc:sldChg>
    </pc:docChg>
  </pc:docChgLst>
  <pc:docChgLst>
    <pc:chgData name="Nanna Kirkegaard" userId="407abd6a-90d5-444c-a3c2-c11a47649bfb" providerId="ADAL" clId="{B854F975-15AE-46F3-949E-F9E45BCD8950}"/>
    <pc:docChg chg="undo custSel modSld">
      <pc:chgData name="Nanna Kirkegaard" userId="407abd6a-90d5-444c-a3c2-c11a47649bfb" providerId="ADAL" clId="{B854F975-15AE-46F3-949E-F9E45BCD8950}" dt="2024-10-09T12:50:36.100" v="24" actId="732"/>
      <pc:docMkLst>
        <pc:docMk/>
      </pc:docMkLst>
      <pc:sldChg chg="modSp mod">
        <pc:chgData name="Nanna Kirkegaard" userId="407abd6a-90d5-444c-a3c2-c11a47649bfb" providerId="ADAL" clId="{B854F975-15AE-46F3-949E-F9E45BCD8950}" dt="2024-10-09T12:49:56.967" v="18" actId="1440"/>
        <pc:sldMkLst>
          <pc:docMk/>
          <pc:sldMk cId="1048515267" sldId="280"/>
        </pc:sldMkLst>
      </pc:sldChg>
      <pc:sldChg chg="modSp mod">
        <pc:chgData name="Nanna Kirkegaard" userId="407abd6a-90d5-444c-a3c2-c11a47649bfb" providerId="ADAL" clId="{B854F975-15AE-46F3-949E-F9E45BCD8950}" dt="2024-10-09T12:50:09.233" v="19" actId="1440"/>
        <pc:sldMkLst>
          <pc:docMk/>
          <pc:sldMk cId="4169535531" sldId="282"/>
        </pc:sldMkLst>
      </pc:sldChg>
      <pc:sldChg chg="addSp delSp modSp mod">
        <pc:chgData name="Nanna Kirkegaard" userId="407abd6a-90d5-444c-a3c2-c11a47649bfb" providerId="ADAL" clId="{B854F975-15AE-46F3-949E-F9E45BCD8950}" dt="2024-10-09T12:48:48.734" v="17" actId="732"/>
        <pc:sldMkLst>
          <pc:docMk/>
          <pc:sldMk cId="1659135134" sldId="283"/>
        </pc:sldMkLst>
      </pc:sldChg>
      <pc:sldChg chg="modSp mod">
        <pc:chgData name="Nanna Kirkegaard" userId="407abd6a-90d5-444c-a3c2-c11a47649bfb" providerId="ADAL" clId="{B854F975-15AE-46F3-949E-F9E45BCD8950}" dt="2024-10-09T12:50:36.100" v="24" actId="732"/>
        <pc:sldMkLst>
          <pc:docMk/>
          <pc:sldMk cId="1125123361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19/11/2025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85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65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55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86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9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16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design.kk.dk/download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42" Type="http://schemas.openxmlformats.org/officeDocument/2006/relationships/image" Target="../media/image47.svg"/><Relationship Id="rId47" Type="http://schemas.openxmlformats.org/officeDocument/2006/relationships/image" Target="../media/image52.png"/><Relationship Id="rId63" Type="http://schemas.openxmlformats.org/officeDocument/2006/relationships/image" Target="../media/image68.png"/><Relationship Id="rId68" Type="http://schemas.openxmlformats.org/officeDocument/2006/relationships/image" Target="../media/image73.svg"/><Relationship Id="rId84" Type="http://schemas.openxmlformats.org/officeDocument/2006/relationships/image" Target="../media/image89.svg"/><Relationship Id="rId16" Type="http://schemas.openxmlformats.org/officeDocument/2006/relationships/image" Target="../media/image21.svg"/><Relationship Id="rId11" Type="http://schemas.openxmlformats.org/officeDocument/2006/relationships/image" Target="../media/image16.png"/><Relationship Id="rId32" Type="http://schemas.openxmlformats.org/officeDocument/2006/relationships/image" Target="../media/image37.svg"/><Relationship Id="rId37" Type="http://schemas.openxmlformats.org/officeDocument/2006/relationships/image" Target="../media/image42.png"/><Relationship Id="rId53" Type="http://schemas.openxmlformats.org/officeDocument/2006/relationships/image" Target="../media/image58.png"/><Relationship Id="rId58" Type="http://schemas.openxmlformats.org/officeDocument/2006/relationships/image" Target="../media/image63.svg"/><Relationship Id="rId74" Type="http://schemas.openxmlformats.org/officeDocument/2006/relationships/image" Target="../media/image79.svg"/><Relationship Id="rId79" Type="http://schemas.openxmlformats.org/officeDocument/2006/relationships/image" Target="../media/image84.png"/><Relationship Id="rId5" Type="http://schemas.openxmlformats.org/officeDocument/2006/relationships/image" Target="../media/image10.png"/><Relationship Id="rId61" Type="http://schemas.openxmlformats.org/officeDocument/2006/relationships/image" Target="../media/image66.png"/><Relationship Id="rId82" Type="http://schemas.openxmlformats.org/officeDocument/2006/relationships/image" Target="../media/image87.sv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svg"/><Relationship Id="rId56" Type="http://schemas.openxmlformats.org/officeDocument/2006/relationships/image" Target="../media/image61.svg"/><Relationship Id="rId64" Type="http://schemas.openxmlformats.org/officeDocument/2006/relationships/image" Target="../media/image69.svg"/><Relationship Id="rId69" Type="http://schemas.openxmlformats.org/officeDocument/2006/relationships/image" Target="../media/image74.png"/><Relationship Id="rId77" Type="http://schemas.openxmlformats.org/officeDocument/2006/relationships/image" Target="../media/image82.png"/><Relationship Id="rId8" Type="http://schemas.openxmlformats.org/officeDocument/2006/relationships/image" Target="../media/image13.svg"/><Relationship Id="rId51" Type="http://schemas.openxmlformats.org/officeDocument/2006/relationships/image" Target="../media/image56.png"/><Relationship Id="rId72" Type="http://schemas.openxmlformats.org/officeDocument/2006/relationships/image" Target="../media/image77.svg"/><Relationship Id="rId80" Type="http://schemas.openxmlformats.org/officeDocument/2006/relationships/image" Target="../media/image85.sv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svg"/><Relationship Id="rId46" Type="http://schemas.openxmlformats.org/officeDocument/2006/relationships/image" Target="../media/image51.svg"/><Relationship Id="rId59" Type="http://schemas.openxmlformats.org/officeDocument/2006/relationships/image" Target="../media/image64.png"/><Relationship Id="rId67" Type="http://schemas.openxmlformats.org/officeDocument/2006/relationships/image" Target="../media/image72.png"/><Relationship Id="rId20" Type="http://schemas.openxmlformats.org/officeDocument/2006/relationships/image" Target="../media/image25.svg"/><Relationship Id="rId41" Type="http://schemas.openxmlformats.org/officeDocument/2006/relationships/image" Target="../media/image46.png"/><Relationship Id="rId54" Type="http://schemas.openxmlformats.org/officeDocument/2006/relationships/image" Target="../media/image59.svg"/><Relationship Id="rId62" Type="http://schemas.openxmlformats.org/officeDocument/2006/relationships/image" Target="../media/image67.svg"/><Relationship Id="rId70" Type="http://schemas.openxmlformats.org/officeDocument/2006/relationships/image" Target="../media/image75.svg"/><Relationship Id="rId75" Type="http://schemas.openxmlformats.org/officeDocument/2006/relationships/image" Target="../media/image80.png"/><Relationship Id="rId83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1.sv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10" Type="http://schemas.openxmlformats.org/officeDocument/2006/relationships/image" Target="../media/image15.svg"/><Relationship Id="rId31" Type="http://schemas.openxmlformats.org/officeDocument/2006/relationships/image" Target="../media/image36.png"/><Relationship Id="rId44" Type="http://schemas.openxmlformats.org/officeDocument/2006/relationships/image" Target="../media/image49.svg"/><Relationship Id="rId52" Type="http://schemas.openxmlformats.org/officeDocument/2006/relationships/image" Target="../media/image57.svg"/><Relationship Id="rId60" Type="http://schemas.openxmlformats.org/officeDocument/2006/relationships/image" Target="../media/image65.svg"/><Relationship Id="rId65" Type="http://schemas.openxmlformats.org/officeDocument/2006/relationships/image" Target="../media/image70.png"/><Relationship Id="rId73" Type="http://schemas.openxmlformats.org/officeDocument/2006/relationships/image" Target="../media/image78.png"/><Relationship Id="rId78" Type="http://schemas.openxmlformats.org/officeDocument/2006/relationships/image" Target="../media/image83.svg"/><Relationship Id="rId81" Type="http://schemas.openxmlformats.org/officeDocument/2006/relationships/image" Target="../media/image86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9" Type="http://schemas.openxmlformats.org/officeDocument/2006/relationships/image" Target="../media/image44.png"/><Relationship Id="rId34" Type="http://schemas.openxmlformats.org/officeDocument/2006/relationships/image" Target="../media/image39.svg"/><Relationship Id="rId50" Type="http://schemas.openxmlformats.org/officeDocument/2006/relationships/image" Target="../media/image55.svg"/><Relationship Id="rId55" Type="http://schemas.openxmlformats.org/officeDocument/2006/relationships/image" Target="../media/image60.png"/><Relationship Id="rId76" Type="http://schemas.openxmlformats.org/officeDocument/2006/relationships/image" Target="../media/image81.svg"/><Relationship Id="rId7" Type="http://schemas.openxmlformats.org/officeDocument/2006/relationships/image" Target="../media/image12.png"/><Relationship Id="rId71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4.png"/><Relationship Id="rId24" Type="http://schemas.openxmlformats.org/officeDocument/2006/relationships/image" Target="../media/image29.svg"/><Relationship Id="rId40" Type="http://schemas.openxmlformats.org/officeDocument/2006/relationships/image" Target="../media/image45.svg"/><Relationship Id="rId45" Type="http://schemas.openxmlformats.org/officeDocument/2006/relationships/image" Target="../media/image50.png"/><Relationship Id="rId66" Type="http://schemas.openxmlformats.org/officeDocument/2006/relationships/image" Target="../media/image7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4.png"/><Relationship Id="rId3" Type="http://schemas.openxmlformats.org/officeDocument/2006/relationships/image" Target="../media/image91.png"/><Relationship Id="rId21" Type="http://schemas.openxmlformats.org/officeDocument/2006/relationships/image" Target="../media/image107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3.png"/><Relationship Id="rId2" Type="http://schemas.openxmlformats.org/officeDocument/2006/relationships/image" Target="../media/image90.png"/><Relationship Id="rId16" Type="http://schemas.openxmlformats.org/officeDocument/2006/relationships/image" Target="../media/image9.sv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8.png"/><Relationship Id="rId10" Type="http://schemas.openxmlformats.org/officeDocument/2006/relationships/image" Target="../media/image98.png"/><Relationship Id="rId19" Type="http://schemas.openxmlformats.org/officeDocument/2006/relationships/image" Target="../media/image105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70474B17-AC20-43BB-B93A-32EA3784134F}"/>
              </a:ext>
            </a:extLst>
          </p:cNvPr>
          <p:cNvSpPr txBox="1">
            <a:spLocks/>
          </p:cNvSpPr>
          <p:nvPr/>
        </p:nvSpPr>
        <p:spPr>
          <a:xfrm>
            <a:off x="719999" y="3476600"/>
            <a:ext cx="10752002" cy="10823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 err="1"/>
              <a:t>DesignGuide</a:t>
            </a:r>
            <a:br>
              <a:rPr lang="da-DK" dirty="0"/>
            </a:br>
            <a:endParaRPr lang="da-DK" sz="2400" dirty="0">
              <a:latin typeface="+mn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3ED2007-CA63-A3A0-3BA0-8866B62FC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102" y="5654040"/>
            <a:ext cx="1326238" cy="66312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1539CCA-18A2-A4B7-C735-93600DA1C065}"/>
              </a:ext>
            </a:extLst>
          </p:cNvPr>
          <p:cNvSpPr txBox="1">
            <a:spLocks/>
          </p:cNvSpPr>
          <p:nvPr/>
        </p:nvSpPr>
        <p:spPr>
          <a:xfrm>
            <a:off x="720000" y="4391708"/>
            <a:ext cx="10752001" cy="197875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dirty="0"/>
              <a:t>Layout af programmer</a:t>
            </a:r>
          </a:p>
          <a:p>
            <a:r>
              <a:rPr lang="da-DK" dirty="0"/>
              <a:t>Grafisk materiale</a:t>
            </a:r>
          </a:p>
          <a:p>
            <a:r>
              <a:rPr lang="da-DK" dirty="0"/>
              <a:t>Send til tryk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43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Layout af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 dirty="0"/>
              <a:t>Nu skal I finde ud af, hvad jeres program og flyers skal indeholde af informationer. Nedenstående er vigtige informationer som skal med:</a:t>
            </a:r>
          </a:p>
          <a:p>
            <a:pPr marL="390525" lvl="1" indent="0">
              <a:buNone/>
            </a:pPr>
            <a:endParaRPr lang="da-DK" dirty="0"/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Overskrift hvor </a:t>
            </a:r>
            <a:r>
              <a:rPr lang="da-DK" dirty="0" err="1"/>
              <a:t>FerieCamp</a:t>
            </a:r>
            <a:r>
              <a:rPr lang="da-DK" dirty="0"/>
              <a:t>-logoet indgår 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Navn på lokationen/basen/bydel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Lokationen/basens adresse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Datoer/dage/periode for afholdelse af jeres camp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Jeres program/aktiviteter/tidspunkt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Layout af program – vigtige pointer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6089364" cy="438376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Det er obligatorisk, at I skal lave et program, da det bliver lagt på vores hjemmeside og supplere beskrivelsen af jeres </a:t>
            </a:r>
            <a:r>
              <a:rPr lang="da-DK" dirty="0" err="1"/>
              <a:t>FerieCamp</a:t>
            </a:r>
            <a:r>
              <a:rPr lang="da-DK" dirty="0"/>
              <a:t>.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Husk altid at have Københavns Kommunes logo på jeres programmer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Tilføj evt. også: </a:t>
            </a:r>
            <a:r>
              <a:rPr lang="da-DK" sz="1400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400" dirty="0"/>
              <a:t>Det er gratis at deltage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400" dirty="0"/>
              <a:t> Husk madpakke og drikkedunk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400" dirty="0"/>
              <a:t> Kræver ikke tilmelding</a:t>
            </a:r>
          </a:p>
          <a:p>
            <a:pPr marL="0" indent="0">
              <a:buNone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A5A4CD5-811E-4818-B0FB-71EC6C92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DF93780-B846-4EA7-B45E-E3F192155D98}"/>
              </a:ext>
            </a:extLst>
          </p:cNvPr>
          <p:cNvSpPr txBox="1"/>
          <p:nvPr/>
        </p:nvSpPr>
        <p:spPr>
          <a:xfrm>
            <a:off x="7321765" y="2124514"/>
            <a:ext cx="20707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dirty="0" err="1"/>
              <a:t>FerieCamp</a:t>
            </a:r>
            <a:r>
              <a:rPr lang="da-DK" sz="1000" dirty="0"/>
              <a:t> logoet skal fremgå tydeligt på jeres programmer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1F945B7-DE17-441E-B025-BADE6957DC8C}"/>
              </a:ext>
            </a:extLst>
          </p:cNvPr>
          <p:cNvSpPr txBox="1"/>
          <p:nvPr/>
        </p:nvSpPr>
        <p:spPr>
          <a:xfrm>
            <a:off x="6527296" y="6124959"/>
            <a:ext cx="200809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dirty="0" err="1"/>
              <a:t>KK’s</a:t>
            </a:r>
            <a:r>
              <a:rPr lang="da-DK" sz="1000" dirty="0"/>
              <a:t> logo skal være på jeres programmer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327B1884-59F0-215B-ED7E-1B6024169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1765" y="2586862"/>
            <a:ext cx="2347286" cy="332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C057C46-0624-7163-41DF-F688AFF7EA1C}"/>
              </a:ext>
            </a:extLst>
          </p:cNvPr>
          <p:cNvSpPr/>
          <p:nvPr/>
        </p:nvSpPr>
        <p:spPr>
          <a:xfrm>
            <a:off x="8116230" y="2586862"/>
            <a:ext cx="419161" cy="41916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43E9210-5C58-819C-EC80-E1F118EAA99E}"/>
              </a:ext>
            </a:extLst>
          </p:cNvPr>
          <p:cNvSpPr/>
          <p:nvPr/>
        </p:nvSpPr>
        <p:spPr>
          <a:xfrm>
            <a:off x="7270408" y="5446344"/>
            <a:ext cx="521870" cy="52187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10485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45DD86A7-7F3E-12EA-B649-1D1B4D882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048" y="2296435"/>
            <a:ext cx="2647667" cy="374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EA6A2F6-E875-4BF8-BE1B-A89F1066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Tre gode eksempler på programmer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192DD8-E747-4FB3-8660-0D27793AA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961E0A-88A4-4681-936A-0D67CB6531FD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Hvis I vælger at bruge </a:t>
            </a:r>
            <a:r>
              <a:rPr lang="da-DK" sz="1400" dirty="0" err="1"/>
              <a:t>FerieCamps</a:t>
            </a:r>
            <a:r>
              <a:rPr lang="da-DK" sz="1400" dirty="0"/>
              <a:t> skabeloner (som også ligger i startpakken på vores hjemmeside), så har vi lavet fire byd på forskellige skabeloner. Vælg den skabelon som præsenterer jeres program bedst</a:t>
            </a:r>
            <a:r>
              <a:rPr lang="da-DK" sz="1100" dirty="0"/>
              <a:t>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52CAD28-3703-6CD4-537F-5D09EBC30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220" y="2296435"/>
            <a:ext cx="2647118" cy="374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4812D45-C6CE-9476-9913-7B814B5BD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615" y="2296435"/>
            <a:ext cx="2647667" cy="374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13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F2048E-62F8-742F-2F5A-7F3103F2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450F57D-192C-1EA4-02DF-8A15D02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/>
              <a:t>Skrifttypen: KBH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B6D2C0EB-A881-B676-30DC-37026A0383F9}"/>
              </a:ext>
            </a:extLst>
          </p:cNvPr>
          <p:cNvSpPr txBox="1">
            <a:spLocks/>
          </p:cNvSpPr>
          <p:nvPr/>
        </p:nvSpPr>
        <p:spPr>
          <a:xfrm>
            <a:off x="719998" y="2231215"/>
            <a:ext cx="10752002" cy="39458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dirty="0"/>
              <a:t>Vi anbefaler skrifttypen KBH anvendes ved layout af programmer.</a:t>
            </a:r>
          </a:p>
          <a:p>
            <a:r>
              <a:rPr lang="da-DK" dirty="0"/>
              <a:t>Skrifttypen kan downloades på </a:t>
            </a:r>
            <a:r>
              <a:rPr lang="da-DK" dirty="0" err="1"/>
              <a:t>KK’s</a:t>
            </a:r>
            <a:r>
              <a:rPr lang="da-DK" dirty="0"/>
              <a:t> hjemmeside via følgende link: </a:t>
            </a:r>
            <a:r>
              <a:rPr lang="da-DK" dirty="0">
                <a:hlinkClick r:id="rId2"/>
              </a:rPr>
              <a:t>https://design.kk.dk/download</a:t>
            </a:r>
            <a:r>
              <a:rPr lang="da-DK" dirty="0"/>
              <a:t> </a:t>
            </a:r>
          </a:p>
          <a:p>
            <a:r>
              <a:rPr lang="da-DK" dirty="0"/>
              <a:t>Den enkelte skrifttype kan herefter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   åbnes og installeres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FDD4E6FE-7EAB-2F0C-6992-C2C4BACB8659}"/>
              </a:ext>
            </a:extLst>
          </p:cNvPr>
          <p:cNvGrpSpPr/>
          <p:nvPr/>
        </p:nvGrpSpPr>
        <p:grpSpPr>
          <a:xfrm>
            <a:off x="929109" y="4360985"/>
            <a:ext cx="3056737" cy="1749650"/>
            <a:chOff x="-43300" y="1584298"/>
            <a:chExt cx="3067825" cy="1595309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5EF10FCB-2C30-CF5E-597A-B60B6E9A4F5A}"/>
                </a:ext>
              </a:extLst>
            </p:cNvPr>
            <p:cNvSpPr txBox="1"/>
            <p:nvPr/>
          </p:nvSpPr>
          <p:spPr>
            <a:xfrm>
              <a:off x="234202" y="1779891"/>
              <a:ext cx="2702008" cy="1192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2000" dirty="0"/>
                <a:t>Vigtigt! </a:t>
              </a:r>
            </a:p>
            <a:p>
              <a:endParaRPr lang="da-DK" sz="500" dirty="0"/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Skrifttypen KBH tilhører Københavns Kommune og må udelukkende bruges af </a:t>
              </a:r>
              <a:r>
                <a:rPr lang="da-DK" sz="1200" dirty="0">
                  <a:solidFill>
                    <a:srgbClr val="000C2E"/>
                  </a:solidFill>
                  <a:latin typeface="KBH Tekst" panose="00000500000000000000" pitchFamily="2" charset="0"/>
                </a:rPr>
                <a:t>værter</a:t>
              </a:r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som kommunikerer på vegne af kommunen.</a:t>
              </a:r>
              <a:endParaRPr lang="da-DK" sz="1200" dirty="0"/>
            </a:p>
          </p:txBody>
        </p:sp>
        <p:sp>
          <p:nvSpPr>
            <p:cNvPr id="14" name="Rektangel: afrundede hjørner 13">
              <a:extLst>
                <a:ext uri="{FF2B5EF4-FFF2-40B4-BE49-F238E27FC236}">
                  <a16:creationId xmlns:a16="http://schemas.microsoft.com/office/drawing/2014/main" id="{AACEA069-E022-55F5-CCB6-6AA547FEA31A}"/>
                </a:ext>
              </a:extLst>
            </p:cNvPr>
            <p:cNvSpPr/>
            <p:nvPr/>
          </p:nvSpPr>
          <p:spPr>
            <a:xfrm>
              <a:off x="-43300" y="1584298"/>
              <a:ext cx="3067825" cy="1595309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/>
            </a:p>
          </p:txBody>
        </p:sp>
      </p:grpSp>
      <p:pic>
        <p:nvPicPr>
          <p:cNvPr id="15" name="Billede 14" descr="Et billede, der indeholder tekst, Font/skrifttype, skærmbillede&#10;&#10;Automatisk genereret beskrivelse">
            <a:extLst>
              <a:ext uri="{FF2B5EF4-FFF2-40B4-BE49-F238E27FC236}">
                <a16:creationId xmlns:a16="http://schemas.microsoft.com/office/drawing/2014/main" id="{B9AACCCE-2273-C5AB-D426-A4D6B6D79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82" y="3212188"/>
            <a:ext cx="5015947" cy="2751544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C2FAB3F3-5A90-E1F1-87A4-629A4A9230E5}"/>
              </a:ext>
            </a:extLst>
          </p:cNvPr>
          <p:cNvSpPr/>
          <p:nvPr/>
        </p:nvSpPr>
        <p:spPr>
          <a:xfrm>
            <a:off x="5837297" y="3212188"/>
            <a:ext cx="619106" cy="61910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E9D8AA-96BD-F5DC-3D54-B912696FB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5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3C4B2B4-19AA-99FE-5E4F-C0B13197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10B707-FDC6-2B36-7D93-68841CB6A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7C9AC2-3535-45D7-36D4-F4DB9E8B6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325" y="2654790"/>
            <a:ext cx="663004" cy="712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0301A3-ADB5-8B69-C86C-498216618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4855" y="2604499"/>
            <a:ext cx="704860" cy="7993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E874F24-30CA-29C5-C8A1-7B5FFC1B8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64455" y="2694522"/>
            <a:ext cx="763710" cy="7270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0E7F5C2-88F4-B29C-0E86-26BA09ED6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3036" y="2753158"/>
            <a:ext cx="889318" cy="4446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DB6FFDA-8649-CFCA-1305-32D2C16308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06088" y="2776270"/>
            <a:ext cx="857336" cy="64131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FD9426B-4DE7-1110-1F38-889A50BAC2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6102" y="3499732"/>
            <a:ext cx="724968" cy="7582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F61D82-08EA-63CE-8ED5-397D737C2B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40588" y="3549006"/>
            <a:ext cx="675398" cy="74355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93F0DAC-8AE1-AA4E-DD06-598CD2E619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12787" y="3525715"/>
            <a:ext cx="737954" cy="8550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3E43511-2A5E-71E5-D5EA-A664B768DE0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65808" y="2479391"/>
            <a:ext cx="643739" cy="11266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9DA4E8C-7E2D-8372-AD76-ECE0862DC8F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02424" y="3417584"/>
            <a:ext cx="611443" cy="9362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156C962-449A-03C1-121B-A32C78A34CD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971513" y="3660733"/>
            <a:ext cx="930618" cy="6262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0B4F0F2-4E3C-5F21-7D4B-36DCB215D0E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612841">
            <a:off x="6348902" y="3927747"/>
            <a:ext cx="558426" cy="94459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E8258DB-57C1-8246-8154-EA89FAB4242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7573966">
            <a:off x="10337459" y="4593744"/>
            <a:ext cx="893969" cy="68644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C6D1269-90D1-90C6-4B4F-BC16581766E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26369" y="4515095"/>
            <a:ext cx="704860" cy="83363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DE9FDB0-95FD-114F-A602-F82F2F95A02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46102" y="4391655"/>
            <a:ext cx="724968" cy="83030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F1E7931-4552-218D-1425-A09A9ADB005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88826" y="5438516"/>
            <a:ext cx="724968" cy="83030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B5AE770-B14C-BF07-2176-C61BFE99E9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668032" y="5437841"/>
            <a:ext cx="737361" cy="84269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ADA6228-94EC-7C8C-C795-913B93B31DC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027203" y="5428732"/>
            <a:ext cx="647576" cy="8837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4FBDB10-8FE5-A982-1C19-34B8B9755F5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260007" y="3267219"/>
            <a:ext cx="1090621" cy="109062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3AFEBC2-A957-D3E7-6311-C7E9CBC7F44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758385" y="4450956"/>
            <a:ext cx="923840" cy="92384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CF2080A-27E9-CFD4-DE4C-1D831BA5E68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665362" y="2366676"/>
            <a:ext cx="991983" cy="99198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6C65229-C7CC-D521-3F9F-A3D2429C4DB4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477081" y="5396762"/>
            <a:ext cx="908454" cy="90845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E4390DB-CF15-4FBC-08E2-4E9922D0DE0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164257" y="3156108"/>
            <a:ext cx="1027743" cy="102774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7F672A6-598C-295E-DDAC-56D09CEC2DD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7305465" y="4537543"/>
            <a:ext cx="674106" cy="67410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439D66C-8C9D-8FC5-1B76-21886874916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440903" y="4537543"/>
            <a:ext cx="692281" cy="69228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D18DE67-BD8D-527D-E9B9-465AF3E7914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148528" y="5476071"/>
            <a:ext cx="730430" cy="75519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2243934-B1C0-46A2-D9AE-1CF253E1374D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 rot="17035892">
            <a:off x="5143567" y="5416223"/>
            <a:ext cx="874885" cy="87488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A68A238-8541-5671-E9D2-5DF69B67AB08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6332359" y="5207634"/>
            <a:ext cx="383151" cy="104495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AC3BE3E-23D1-AD41-913C-2E221905F1F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19947204">
            <a:off x="11267450" y="2584155"/>
            <a:ext cx="658368" cy="67127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927A871-F940-1E2A-E0D0-F64382B6183F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9673300" y="5481751"/>
            <a:ext cx="800025" cy="75296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853A000-0AA8-89B4-D65C-4FB94DAB02FA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0420570" y="3525715"/>
            <a:ext cx="801160" cy="6275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CB43DB7-580E-8C85-AB45-22329D97866D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9470937" y="4631616"/>
            <a:ext cx="800025" cy="57601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22EAB4E-187F-4B87-9D2F-E297CD6A916B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4941643" y="4435787"/>
            <a:ext cx="994931" cy="763286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05EF1A8-6F59-768A-32AC-D4B4238BC22A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0359488" y="2491377"/>
            <a:ext cx="923323" cy="861099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FB34357B-5106-95AA-F96A-A66B6DC3BCBA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7305464" y="5389576"/>
            <a:ext cx="631013" cy="8818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716255-CA8B-3414-ED3B-DAB9967E2E1F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194052" y="2645108"/>
            <a:ext cx="757318" cy="683071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040F6259-7A01-182C-5E78-768299A9341A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7346905" y="3545452"/>
            <a:ext cx="663730" cy="66373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591A46B1-C816-4DAE-2DD0-E0792400C05B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9467423" y="3377998"/>
            <a:ext cx="803539" cy="8035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758289D1-3968-7D2A-C164-AD631A9D0090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3911566" y="4403885"/>
            <a:ext cx="876292" cy="87629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329E6BA-1678-525F-2A33-3625FD42877B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1274541" y="4454135"/>
            <a:ext cx="681246" cy="942044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B0F83C7-843D-46FE-DB71-548327921F49}"/>
              </a:ext>
            </a:extLst>
          </p:cNvPr>
          <p:cNvSpPr txBox="1">
            <a:spLocks/>
          </p:cNvSpPr>
          <p:nvPr/>
        </p:nvSpPr>
        <p:spPr>
          <a:xfrm>
            <a:off x="540134" y="1497302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Kopier og indsæt gerne én eller flere af nedenstående figurer til dit layout. Redigér evt. størrelse og far i fanen ”Grafikformat”. Har du ønsker til et ikon, så send din forespørgsel til os.</a:t>
            </a:r>
          </a:p>
        </p:txBody>
      </p:sp>
      <p:sp>
        <p:nvSpPr>
          <p:cNvPr id="50" name="Title 10">
            <a:extLst>
              <a:ext uri="{FF2B5EF4-FFF2-40B4-BE49-F238E27FC236}">
                <a16:creationId xmlns:a16="http://schemas.microsoft.com/office/drawing/2014/main" id="{51178AEA-1E1E-0B82-33F4-14425C3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Ikoner</a:t>
            </a:r>
          </a:p>
        </p:txBody>
      </p:sp>
    </p:spTree>
    <p:extLst>
      <p:ext uri="{BB962C8B-B14F-4D97-AF65-F5344CB8AC3E}">
        <p14:creationId xmlns:p14="http://schemas.microsoft.com/office/powerpoint/2010/main" val="143435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D9D157-15F7-2A1A-8721-71D8D258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14E3635-7BF2-6092-C52C-24704B3B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D39FFA-6802-CD50-3158-BB8D1CC4E608}"/>
              </a:ext>
            </a:extLst>
          </p:cNvPr>
          <p:cNvSpPr txBox="1">
            <a:spLocks/>
          </p:cNvSpPr>
          <p:nvPr/>
        </p:nvSpPr>
        <p:spPr>
          <a:xfrm>
            <a:off x="540134" y="1497302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Kopier og indsæt gerne én eller flere af nedenstående fritlagte billeder til dit layout. </a:t>
            </a:r>
          </a:p>
          <a:p>
            <a:endParaRPr lang="da-DK" sz="1400" dirty="0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648D11F9-577D-BE1E-3772-CE80DC4BC583}"/>
              </a:ext>
            </a:extLst>
          </p:cNvPr>
          <p:cNvSpPr txBox="1">
            <a:spLocks/>
          </p:cNvSpPr>
          <p:nvPr/>
        </p:nvSpPr>
        <p:spPr>
          <a:xfrm>
            <a:off x="719998" y="894268"/>
            <a:ext cx="10752002" cy="4557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Fritlagte billeder</a:t>
            </a:r>
            <a:endParaRPr lang="da-DK" dirty="0"/>
          </a:p>
        </p:txBody>
      </p:sp>
      <p:pic>
        <p:nvPicPr>
          <p:cNvPr id="10" name="Billede 9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6013B7F0-931F-DB7F-46E8-DFBC1AA52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>
            <a:off x="7884791" y="4596481"/>
            <a:ext cx="1099450" cy="1975220"/>
          </a:xfrm>
          <a:prstGeom prst="rect">
            <a:avLst/>
          </a:prstGeom>
        </p:spPr>
      </p:pic>
      <p:pic>
        <p:nvPicPr>
          <p:cNvPr id="11" name="Billede 10" descr="Et billede, der indeholder tøj, person, Ansigt, smil&#10;&#10;AI-genereret indhold kan være ukorrekt.">
            <a:extLst>
              <a:ext uri="{FF2B5EF4-FFF2-40B4-BE49-F238E27FC236}">
                <a16:creationId xmlns:a16="http://schemas.microsoft.com/office/drawing/2014/main" id="{E2508671-FFC6-615E-E78C-A9C24166B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3273"/>
          <a:stretch>
            <a:fillRect/>
          </a:stretch>
        </p:blipFill>
        <p:spPr>
          <a:xfrm>
            <a:off x="6460497" y="4021242"/>
            <a:ext cx="1473852" cy="2594359"/>
          </a:xfrm>
          <a:prstGeom prst="rect">
            <a:avLst/>
          </a:prstGeom>
        </p:spPr>
      </p:pic>
      <p:pic>
        <p:nvPicPr>
          <p:cNvPr id="12" name="Billede 11" descr="Et billede, der indeholder person, fodbold/amerikansk fodbold, bold&#10;&#10;AI-genereret indhold kan være ukorrekt.">
            <a:extLst>
              <a:ext uri="{FF2B5EF4-FFF2-40B4-BE49-F238E27FC236}">
                <a16:creationId xmlns:a16="http://schemas.microsoft.com/office/drawing/2014/main" id="{989D49BE-CFCF-5F74-0B44-BEC054A42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59" y="2749189"/>
            <a:ext cx="1977632" cy="1977632"/>
          </a:xfrm>
          <a:prstGeom prst="rect">
            <a:avLst/>
          </a:prstGeom>
        </p:spPr>
      </p:pic>
      <p:pic>
        <p:nvPicPr>
          <p:cNvPr id="13" name="Billede 12" descr="Et billede, der indeholder tegneserie, stående, person, kunst&#10;&#10;AI-genereret indhold kan være ukorrekt.">
            <a:extLst>
              <a:ext uri="{FF2B5EF4-FFF2-40B4-BE49-F238E27FC236}">
                <a16:creationId xmlns:a16="http://schemas.microsoft.com/office/drawing/2014/main" id="{0B2F4DAD-4BE5-56FA-67A2-4320E92FE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t="5519" r="21921" b="-5519"/>
          <a:stretch>
            <a:fillRect/>
          </a:stretch>
        </p:blipFill>
        <p:spPr>
          <a:xfrm rot="310629">
            <a:off x="5502486" y="1984562"/>
            <a:ext cx="1455817" cy="2609077"/>
          </a:xfrm>
          <a:prstGeom prst="rect">
            <a:avLst/>
          </a:prstGeom>
        </p:spPr>
      </p:pic>
      <p:pic>
        <p:nvPicPr>
          <p:cNvPr id="14" name="Billede 13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A1D83D1A-B533-2ADA-B2B2-4F712BBAC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59" y="4713789"/>
            <a:ext cx="1882716" cy="1882716"/>
          </a:xfrm>
          <a:prstGeom prst="rect">
            <a:avLst/>
          </a:prstGeom>
        </p:spPr>
      </p:pic>
      <p:pic>
        <p:nvPicPr>
          <p:cNvPr id="15" name="Billede 14" descr="Et billede, der indeholder Danse, person, danse&#10;&#10;AI-genereret indhold kan være ukorrekt.">
            <a:extLst>
              <a:ext uri="{FF2B5EF4-FFF2-40B4-BE49-F238E27FC236}">
                <a16:creationId xmlns:a16="http://schemas.microsoft.com/office/drawing/2014/main" id="{FF20F83F-50B3-68E6-C583-4988A1898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714" y="2669866"/>
            <a:ext cx="2304017" cy="2304017"/>
          </a:xfrm>
          <a:prstGeom prst="rect">
            <a:avLst/>
          </a:prstGeom>
        </p:spPr>
      </p:pic>
      <p:pic>
        <p:nvPicPr>
          <p:cNvPr id="17" name="Billede 16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F3839AB2-F445-5965-FC04-170B87C223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2043934" y="2001149"/>
            <a:ext cx="1127540" cy="2609077"/>
          </a:xfrm>
          <a:prstGeom prst="rect">
            <a:avLst/>
          </a:prstGeom>
        </p:spPr>
      </p:pic>
      <p:pic>
        <p:nvPicPr>
          <p:cNvPr id="18" name="Billede 17" descr="Et billede, der indeholder Danse, kunst, tegneserie, silhuet&#10;&#10;AI-genereret indhold kan være ukorrekt.">
            <a:extLst>
              <a:ext uri="{FF2B5EF4-FFF2-40B4-BE49-F238E27FC236}">
                <a16:creationId xmlns:a16="http://schemas.microsoft.com/office/drawing/2014/main" id="{C5ACCCA8-F012-A219-E6D1-93E29B6121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r="17948"/>
          <a:stretch>
            <a:fillRect/>
          </a:stretch>
        </p:blipFill>
        <p:spPr>
          <a:xfrm>
            <a:off x="3065380" y="2108207"/>
            <a:ext cx="1018134" cy="2782007"/>
          </a:xfrm>
          <a:prstGeom prst="rect">
            <a:avLst/>
          </a:prstGeom>
        </p:spPr>
      </p:pic>
      <p:pic>
        <p:nvPicPr>
          <p:cNvPr id="19" name="Billede 18" descr="Et billede, der indeholder Danse, person, danse, kunst&#10;&#10;AI-genereret indhold kan være ukorrekt.">
            <a:extLst>
              <a:ext uri="{FF2B5EF4-FFF2-40B4-BE49-F238E27FC236}">
                <a16:creationId xmlns:a16="http://schemas.microsoft.com/office/drawing/2014/main" id="{92176A7C-67C5-289A-7CEF-19612D918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8957"/>
          <a:stretch>
            <a:fillRect/>
          </a:stretch>
        </p:blipFill>
        <p:spPr>
          <a:xfrm>
            <a:off x="3955803" y="2316204"/>
            <a:ext cx="1648605" cy="2222704"/>
          </a:xfrm>
          <a:prstGeom prst="rect">
            <a:avLst/>
          </a:prstGeom>
        </p:spPr>
      </p:pic>
      <p:pic>
        <p:nvPicPr>
          <p:cNvPr id="20" name="Billede 19" descr="Et billede, der indeholder tøj, orange, kåber&#10;&#10;AI-genereret indhold kan være ukorrekt.">
            <a:extLst>
              <a:ext uri="{FF2B5EF4-FFF2-40B4-BE49-F238E27FC236}">
                <a16:creationId xmlns:a16="http://schemas.microsoft.com/office/drawing/2014/main" id="{8F6B04B6-84C1-89A7-0F72-EFFCED5A5D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24" y="3761648"/>
            <a:ext cx="1384560" cy="2076108"/>
          </a:xfrm>
          <a:prstGeom prst="rect">
            <a:avLst/>
          </a:prstGeom>
        </p:spPr>
      </p:pic>
      <p:pic>
        <p:nvPicPr>
          <p:cNvPr id="21" name="Billede 20" descr="Et billede, der indeholder Danse, danse, kunst&#10;&#10;AI-genereret indhold kan være ukorrekt.">
            <a:extLst>
              <a:ext uri="{FF2B5EF4-FFF2-40B4-BE49-F238E27FC236}">
                <a16:creationId xmlns:a16="http://schemas.microsoft.com/office/drawing/2014/main" id="{29192F46-AD6A-2FDB-AD96-1BD42E1B59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b="12349"/>
          <a:stretch>
            <a:fillRect/>
          </a:stretch>
        </p:blipFill>
        <p:spPr>
          <a:xfrm>
            <a:off x="302242" y="2374535"/>
            <a:ext cx="1800876" cy="1379111"/>
          </a:xfrm>
          <a:prstGeom prst="rect">
            <a:avLst/>
          </a:prstGeom>
        </p:spPr>
      </p:pic>
      <p:pic>
        <p:nvPicPr>
          <p:cNvPr id="22" name="Billede 21" descr="Et billede, der indeholder tøj, person, menneske, orange&#10;&#10;AI-genereret indhold kan være ukorrekt.">
            <a:extLst>
              <a:ext uri="{FF2B5EF4-FFF2-40B4-BE49-F238E27FC236}">
                <a16:creationId xmlns:a16="http://schemas.microsoft.com/office/drawing/2014/main" id="{9CF5C286-5988-B1F7-A540-11B0CC0AD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1" r="7423" b="1249"/>
          <a:stretch>
            <a:fillRect/>
          </a:stretch>
        </p:blipFill>
        <p:spPr>
          <a:xfrm rot="21295280">
            <a:off x="4677946" y="4472225"/>
            <a:ext cx="1718848" cy="2258223"/>
          </a:xfrm>
          <a:prstGeom prst="rect">
            <a:avLst/>
          </a:prstGeom>
        </p:spPr>
      </p:pic>
      <p:pic>
        <p:nvPicPr>
          <p:cNvPr id="23" name="Billede 22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4DB9C202-CB11-68D8-F332-71FBD5AD6F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8850511" y="4457697"/>
            <a:ext cx="1911661" cy="205181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D019BF-EB85-2EB2-CEC9-27B40E53A9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pic>
        <p:nvPicPr>
          <p:cNvPr id="25" name="Billede 24" descr="Et billede, der indeholder Danse, orange, kunst&#10;&#10;AI-genereret indhold kan være ukorrekt.">
            <a:extLst>
              <a:ext uri="{FF2B5EF4-FFF2-40B4-BE49-F238E27FC236}">
                <a16:creationId xmlns:a16="http://schemas.microsoft.com/office/drawing/2014/main" id="{F79B309D-04EA-B121-2530-61B3DB0057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62" y="2097367"/>
            <a:ext cx="2095214" cy="2095214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BFE04F00-FEC3-3A0F-ACE8-55361A748E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" y="3730603"/>
            <a:ext cx="2232359" cy="3125303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93C40D2A-5527-B740-4802-FC6D80A004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50" y="761074"/>
            <a:ext cx="953560" cy="2383900"/>
          </a:xfrm>
          <a:prstGeom prst="rect">
            <a:avLst/>
          </a:prstGeom>
        </p:spPr>
      </p:pic>
      <p:pic>
        <p:nvPicPr>
          <p:cNvPr id="29" name="Billede 28" descr="Et billede, der indeholder fodtøj, person, tøj, dreng&#10;&#10;AI-genereret indhold kan være ukorrekt.">
            <a:extLst>
              <a:ext uri="{FF2B5EF4-FFF2-40B4-BE49-F238E27FC236}">
                <a16:creationId xmlns:a16="http://schemas.microsoft.com/office/drawing/2014/main" id="{C404601B-091C-9805-B3C2-1A4C24F4B5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47" y="611689"/>
            <a:ext cx="1411183" cy="2469571"/>
          </a:xfrm>
          <a:prstGeom prst="rect">
            <a:avLst/>
          </a:prstGeom>
        </p:spPr>
      </p:pic>
      <p:pic>
        <p:nvPicPr>
          <p:cNvPr id="31" name="Billede 30" descr="Et billede, der indeholder person, kunst&#10;&#10;AI-genereret indhold kan være ukorrekt.">
            <a:extLst>
              <a:ext uri="{FF2B5EF4-FFF2-40B4-BE49-F238E27FC236}">
                <a16:creationId xmlns:a16="http://schemas.microsoft.com/office/drawing/2014/main" id="{5AFF30F7-DF59-65FA-A17A-FCDDAB48679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32" y="4621115"/>
            <a:ext cx="1219202" cy="2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</a:t>
            </a:r>
            <a:endParaRPr lang="da-DK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10673426" cy="394586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 </a:t>
            </a:r>
            <a:r>
              <a:rPr lang="da-DK" dirty="0">
                <a:latin typeface="+mj-lt"/>
              </a:rPr>
              <a:t>Senest en måned før </a:t>
            </a:r>
            <a:r>
              <a:rPr lang="da-DK" dirty="0" err="1"/>
              <a:t>FerieCamp</a:t>
            </a:r>
            <a:r>
              <a:rPr lang="da-DK" dirty="0"/>
              <a:t> starter skal vi modtage jeres færdige program i pdf-format eller som PowerPoint fil. Hvis I vil have os til at kigge det igennem, så send det i god tid.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I samme omgang </a:t>
            </a:r>
            <a:r>
              <a:rPr lang="da-DK" dirty="0">
                <a:latin typeface="+mj-lt"/>
              </a:rPr>
              <a:t>skal vi også modtage jeres program som fritekst i Word. </a:t>
            </a:r>
            <a:r>
              <a:rPr lang="da-DK" dirty="0"/>
              <a:t>Teksten skal som minimum indeholde samme information som det layoutede program, og have en kort beskrivelse af aktivitetens indhold. </a:t>
            </a:r>
            <a:r>
              <a:rPr lang="da-DK" dirty="0">
                <a:latin typeface="+mj-lt"/>
              </a:rPr>
              <a:t>Det er et lovkrav, </a:t>
            </a:r>
            <a:r>
              <a:rPr lang="da-DK" dirty="0"/>
              <a:t>at information på vores hjemmeside skal kunne læses op af computeren (fx for folk med nedsat syn), hvilket ikke kan lade sig gøre i de layoutede programmer.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/>
              <a:t>I skal selv stå </a:t>
            </a:r>
            <a:r>
              <a:rPr lang="da-DK" dirty="0"/>
              <a:t>for at få trykt jeres programmer og flyers, samt at få det distribueret bredt ud i jeres lokalområde.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85DB42-8986-1B3D-A4AC-604991C79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4" name="Title 15">
            <a:extLst>
              <a:ext uri="{FF2B5EF4-FFF2-40B4-BE49-F238E27FC236}">
                <a16:creationId xmlns:a16="http://schemas.microsoft.com/office/drawing/2014/main" id="{C93B87D5-3916-2C62-BF88-14245B926789}"/>
              </a:ext>
            </a:extLst>
          </p:cNvPr>
          <p:cNvSpPr txBox="1">
            <a:spLocks/>
          </p:cNvSpPr>
          <p:nvPr/>
        </p:nvSpPr>
        <p:spPr>
          <a:xfrm>
            <a:off x="710842" y="3939693"/>
            <a:ext cx="11034315" cy="19086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130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500"/>
              <a:t>Brug for hjælp?</a:t>
            </a:r>
            <a:br>
              <a:rPr lang="da-DK" sz="9600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</a:t>
            </a:r>
            <a:r>
              <a:rPr lang="da-DK" sz="2000" b="0">
                <a:latin typeface="+mn-lt"/>
              </a:rPr>
              <a:t>Kontakt FerieCamp sekretariatet på + 45 20 33 75 20</a:t>
            </a:r>
            <a:br>
              <a:rPr lang="da-DK" sz="3200"/>
            </a:b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368FF3-E4AD-4DEE-ABEE-5A34E1449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473</Words>
  <Application>Microsoft Office PowerPoint</Application>
  <PresentationFormat>Widescreen</PresentationFormat>
  <Paragraphs>63</Paragraphs>
  <Slides>9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Wingdings</vt:lpstr>
      <vt:lpstr>Arial</vt:lpstr>
      <vt:lpstr>KBH</vt:lpstr>
      <vt:lpstr>KBH Medium</vt:lpstr>
      <vt:lpstr>KBH Black</vt:lpstr>
      <vt:lpstr>KBH Tekst</vt:lpstr>
      <vt:lpstr>Blank</vt:lpstr>
      <vt:lpstr>UK Blank</vt:lpstr>
      <vt:lpstr>PowerPoint-præsentation</vt:lpstr>
      <vt:lpstr>Layout af program</vt:lpstr>
      <vt:lpstr>Layout af program – vigtige pointer</vt:lpstr>
      <vt:lpstr>Tre gode eksempler på programmer</vt:lpstr>
      <vt:lpstr>Skrifttypen: KBH</vt:lpstr>
      <vt:lpstr>Ikoner</vt:lpstr>
      <vt:lpstr>PowerPoint-præsentation</vt:lpstr>
      <vt:lpstr>Deadlines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Josefine Sacha Johansen</cp:lastModifiedBy>
  <cp:revision>13</cp:revision>
  <dcterms:created xsi:type="dcterms:W3CDTF">2020-11-18T09:13:38Z</dcterms:created>
  <dcterms:modified xsi:type="dcterms:W3CDTF">2025-11-19T14:49:55Z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  <property fmtid="{D5CDD505-2E9C-101B-9397-08002B2CF9AE}" pid="4" name="MediaServiceImageTags">
    <vt:lpwstr/>
  </property>
</Properties>
</file>