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3"/>
  </p:notesMasterIdLst>
  <p:handoutMasterIdLst>
    <p:handoutMasterId r:id="rId14"/>
  </p:handoutMasterIdLst>
  <p:sldIdLst>
    <p:sldId id="300" r:id="rId6"/>
    <p:sldId id="304" r:id="rId7"/>
    <p:sldId id="286" r:id="rId8"/>
    <p:sldId id="288" r:id="rId9"/>
    <p:sldId id="306" r:id="rId10"/>
    <p:sldId id="289" r:id="rId11"/>
    <p:sldId id="302" r:id="rId12"/>
  </p:sldIdLst>
  <p:sldSz cx="12192000" cy="6858000"/>
  <p:notesSz cx="6858000" cy="9144000"/>
  <p:embeddedFontLst>
    <p:embeddedFont>
      <p:font typeface="KBH" panose="00000500000000000000" pitchFamily="2" charset="0"/>
      <p:regular r:id="rId15"/>
      <p:bold r:id="rId16"/>
      <p:italic r:id="rId17"/>
      <p:boldItalic r:id="rId18"/>
    </p:embeddedFont>
    <p:embeddedFont>
      <p:font typeface="KBH Black" panose="00000A00000000000000" pitchFamily="2" charset="0"/>
      <p:bold r:id="rId19"/>
      <p:boldItalic r:id="rId20"/>
    </p:embeddedFont>
    <p:embeddedFont>
      <p:font typeface="KBH Medium" panose="00000600000000000000" pitchFamily="2" charset="0"/>
      <p:regular r:id="rId21"/>
      <p:italic r:id="rId22"/>
    </p:embeddedFont>
    <p:embeddedFont>
      <p:font typeface="KBH Tekst" panose="000005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47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3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DC307"/>
    <a:srgbClr val="E95C30"/>
    <a:srgbClr val="C01F27"/>
    <a:srgbClr val="E7372B"/>
    <a:srgbClr val="F28C2D"/>
    <a:srgbClr val="467446"/>
    <a:srgbClr val="7DBF7A"/>
    <a:srgbClr val="000D2E"/>
    <a:srgbClr val="2E367F"/>
    <a:srgbClr val="BA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768339-DB75-4105-86BE-9115F3A39C37}" v="23" dt="2025-11-19T14:24:55.203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5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DADBBCB6-B90D-4D1F-A4BE-C4D2070868D1}"/>
    <pc:docChg chg="undo custSel addSld delSld modSld">
      <pc:chgData name="Josefine Sacha Johansen" userId="0657ae30-8e6e-489d-ac3b-9e71bbd5a6c7" providerId="ADAL" clId="{DADBBCB6-B90D-4D1F-A4BE-C4D2070868D1}" dt="2025-11-19T14:36:22.073" v="637" actId="2696"/>
      <pc:docMkLst>
        <pc:docMk/>
      </pc:docMkLst>
      <pc:sldChg chg="modSp mod">
        <pc:chgData name="Josefine Sacha Johansen" userId="0657ae30-8e6e-489d-ac3b-9e71bbd5a6c7" providerId="ADAL" clId="{DADBBCB6-B90D-4D1F-A4BE-C4D2070868D1}" dt="2025-11-17T07:45:39.940" v="390" actId="207"/>
        <pc:sldMkLst>
          <pc:docMk/>
          <pc:sldMk cId="1571360291" sldId="286"/>
        </pc:sldMkLst>
        <pc:spChg chg="mod">
          <ac:chgData name="Josefine Sacha Johansen" userId="0657ae30-8e6e-489d-ac3b-9e71bbd5a6c7" providerId="ADAL" clId="{DADBBCB6-B90D-4D1F-A4BE-C4D2070868D1}" dt="2025-11-17T07:35:30.315" v="277" actId="1076"/>
          <ac:spMkLst>
            <pc:docMk/>
            <pc:sldMk cId="1571360291" sldId="286"/>
            <ac:spMk id="16" creationId="{37636A32-8805-4460-85E0-B95A93EBDD16}"/>
          </ac:spMkLst>
        </pc:spChg>
        <pc:spChg chg="mod">
          <ac:chgData name="Josefine Sacha Johansen" userId="0657ae30-8e6e-489d-ac3b-9e71bbd5a6c7" providerId="ADAL" clId="{DADBBCB6-B90D-4D1F-A4BE-C4D2070868D1}" dt="2025-11-17T07:45:39.940" v="390" actId="207"/>
          <ac:spMkLst>
            <pc:docMk/>
            <pc:sldMk cId="1571360291" sldId="286"/>
            <ac:spMk id="19" creationId="{6DBEB0BF-B2D4-3042-7EE3-6BDA0549AD1D}"/>
          </ac:spMkLst>
        </pc:spChg>
        <pc:spChg chg="mod">
          <ac:chgData name="Josefine Sacha Johansen" userId="0657ae30-8e6e-489d-ac3b-9e71bbd5a6c7" providerId="ADAL" clId="{DADBBCB6-B90D-4D1F-A4BE-C4D2070868D1}" dt="2025-11-17T07:34:16.742" v="210" actId="20577"/>
          <ac:spMkLst>
            <pc:docMk/>
            <pc:sldMk cId="1571360291" sldId="286"/>
            <ac:spMk id="31" creationId="{C843943C-C21A-D790-A798-444C0905E8D7}"/>
          </ac:spMkLst>
        </pc:spChg>
        <pc:spChg chg="mod">
          <ac:chgData name="Josefine Sacha Johansen" userId="0657ae30-8e6e-489d-ac3b-9e71bbd5a6c7" providerId="ADAL" clId="{DADBBCB6-B90D-4D1F-A4BE-C4D2070868D1}" dt="2025-11-17T07:34:49.960" v="263" actId="1037"/>
          <ac:spMkLst>
            <pc:docMk/>
            <pc:sldMk cId="1571360291" sldId="286"/>
            <ac:spMk id="33" creationId="{20C0D504-C93E-5484-3BD0-2522E5F85A07}"/>
          </ac:spMkLst>
        </pc:spChg>
        <pc:spChg chg="mod">
          <ac:chgData name="Josefine Sacha Johansen" userId="0657ae30-8e6e-489d-ac3b-9e71bbd5a6c7" providerId="ADAL" clId="{DADBBCB6-B90D-4D1F-A4BE-C4D2070868D1}" dt="2025-11-17T07:34:49.960" v="263" actId="1037"/>
          <ac:spMkLst>
            <pc:docMk/>
            <pc:sldMk cId="1571360291" sldId="286"/>
            <ac:spMk id="34" creationId="{6FEDC72E-B209-1A51-554C-A93A5AF39FCF}"/>
          </ac:spMkLst>
        </pc:spChg>
        <pc:spChg chg="mod">
          <ac:chgData name="Josefine Sacha Johansen" userId="0657ae30-8e6e-489d-ac3b-9e71bbd5a6c7" providerId="ADAL" clId="{DADBBCB6-B90D-4D1F-A4BE-C4D2070868D1}" dt="2025-11-17T07:33:28.398" v="163" actId="1037"/>
          <ac:spMkLst>
            <pc:docMk/>
            <pc:sldMk cId="1571360291" sldId="286"/>
            <ac:spMk id="47" creationId="{5CB84F2D-414B-A21E-93CB-E43CFDCA3C4F}"/>
          </ac:spMkLst>
        </pc:spChg>
        <pc:spChg chg="mod">
          <ac:chgData name="Josefine Sacha Johansen" userId="0657ae30-8e6e-489d-ac3b-9e71bbd5a6c7" providerId="ADAL" clId="{DADBBCB6-B90D-4D1F-A4BE-C4D2070868D1}" dt="2025-11-17T07:33:28.398" v="163" actId="1037"/>
          <ac:spMkLst>
            <pc:docMk/>
            <pc:sldMk cId="1571360291" sldId="286"/>
            <ac:spMk id="48" creationId="{3FCD1677-04F5-14A7-FC34-CCC32B757287}"/>
          </ac:spMkLst>
        </pc:spChg>
        <pc:spChg chg="mod">
          <ac:chgData name="Josefine Sacha Johansen" userId="0657ae30-8e6e-489d-ac3b-9e71bbd5a6c7" providerId="ADAL" clId="{DADBBCB6-B90D-4D1F-A4BE-C4D2070868D1}" dt="2025-11-17T07:33:28.398" v="163" actId="1037"/>
          <ac:spMkLst>
            <pc:docMk/>
            <pc:sldMk cId="1571360291" sldId="286"/>
            <ac:spMk id="49" creationId="{134B450A-5CC2-66D5-0CEC-5FAE0E9ECB31}"/>
          </ac:spMkLst>
        </pc:spChg>
        <pc:spChg chg="mod">
          <ac:chgData name="Josefine Sacha Johansen" userId="0657ae30-8e6e-489d-ac3b-9e71bbd5a6c7" providerId="ADAL" clId="{DADBBCB6-B90D-4D1F-A4BE-C4D2070868D1}" dt="2025-11-17T07:33:28.398" v="163" actId="1037"/>
          <ac:spMkLst>
            <pc:docMk/>
            <pc:sldMk cId="1571360291" sldId="286"/>
            <ac:spMk id="50" creationId="{904326F2-CFCB-5623-8452-5BA6CE626658}"/>
          </ac:spMkLst>
        </pc:spChg>
        <pc:spChg chg="mod">
          <ac:chgData name="Josefine Sacha Johansen" userId="0657ae30-8e6e-489d-ac3b-9e71bbd5a6c7" providerId="ADAL" clId="{DADBBCB6-B90D-4D1F-A4BE-C4D2070868D1}" dt="2025-11-17T07:29:59.356" v="57" actId="20577"/>
          <ac:spMkLst>
            <pc:docMk/>
            <pc:sldMk cId="1571360291" sldId="286"/>
            <ac:spMk id="53" creationId="{A4623A6A-0B51-BA9D-4776-B56EC50A2042}"/>
          </ac:spMkLst>
        </pc:spChg>
        <pc:spChg chg="mod">
          <ac:chgData name="Josefine Sacha Johansen" userId="0657ae30-8e6e-489d-ac3b-9e71bbd5a6c7" providerId="ADAL" clId="{DADBBCB6-B90D-4D1F-A4BE-C4D2070868D1}" dt="2025-11-17T07:34:35.400" v="213" actId="1035"/>
          <ac:spMkLst>
            <pc:docMk/>
            <pc:sldMk cId="1571360291" sldId="286"/>
            <ac:spMk id="57" creationId="{28158091-3BA3-1002-CB16-EF4FDDD4B32E}"/>
          </ac:spMkLst>
        </pc:spChg>
        <pc:spChg chg="mod">
          <ac:chgData name="Josefine Sacha Johansen" userId="0657ae30-8e6e-489d-ac3b-9e71bbd5a6c7" providerId="ADAL" clId="{DADBBCB6-B90D-4D1F-A4BE-C4D2070868D1}" dt="2025-11-17T07:34:35.400" v="213" actId="1035"/>
          <ac:spMkLst>
            <pc:docMk/>
            <pc:sldMk cId="1571360291" sldId="286"/>
            <ac:spMk id="58" creationId="{85F04EAF-169A-A7A6-2F3F-AF5C30826070}"/>
          </ac:spMkLst>
        </pc:spChg>
        <pc:spChg chg="mod">
          <ac:chgData name="Josefine Sacha Johansen" userId="0657ae30-8e6e-489d-ac3b-9e71bbd5a6c7" providerId="ADAL" clId="{DADBBCB6-B90D-4D1F-A4BE-C4D2070868D1}" dt="2025-11-17T07:33:59.667" v="165" actId="1076"/>
          <ac:spMkLst>
            <pc:docMk/>
            <pc:sldMk cId="1571360291" sldId="286"/>
            <ac:spMk id="59" creationId="{60847C7C-51EC-50D2-5267-FB7B5C4DC6E0}"/>
          </ac:spMkLst>
        </pc:spChg>
        <pc:spChg chg="mod">
          <ac:chgData name="Josefine Sacha Johansen" userId="0657ae30-8e6e-489d-ac3b-9e71bbd5a6c7" providerId="ADAL" clId="{DADBBCB6-B90D-4D1F-A4BE-C4D2070868D1}" dt="2025-11-17T07:33:59.667" v="165" actId="1076"/>
          <ac:spMkLst>
            <pc:docMk/>
            <pc:sldMk cId="1571360291" sldId="286"/>
            <ac:spMk id="60" creationId="{A74A0FF6-3124-9F4D-8142-FD3E799C18CC}"/>
          </ac:spMkLst>
        </pc:spChg>
        <pc:picChg chg="mod">
          <ac:chgData name="Josefine Sacha Johansen" userId="0657ae30-8e6e-489d-ac3b-9e71bbd5a6c7" providerId="ADAL" clId="{DADBBCB6-B90D-4D1F-A4BE-C4D2070868D1}" dt="2025-11-17T07:35:19.086" v="276" actId="1038"/>
          <ac:picMkLst>
            <pc:docMk/>
            <pc:sldMk cId="1571360291" sldId="286"/>
            <ac:picMk id="5" creationId="{6ABD0019-461C-2F2C-25A7-85B14D325AAE}"/>
          </ac:picMkLst>
        </pc:picChg>
        <pc:picChg chg="mod">
          <ac:chgData name="Josefine Sacha Johansen" userId="0657ae30-8e6e-489d-ac3b-9e71bbd5a6c7" providerId="ADAL" clId="{DADBBCB6-B90D-4D1F-A4BE-C4D2070868D1}" dt="2025-11-17T07:35:19.086" v="276" actId="1038"/>
          <ac:picMkLst>
            <pc:docMk/>
            <pc:sldMk cId="1571360291" sldId="286"/>
            <ac:picMk id="7" creationId="{56A690A4-73D2-5837-886B-3A0E2E11F697}"/>
          </ac:picMkLst>
        </pc:picChg>
        <pc:picChg chg="mod">
          <ac:chgData name="Josefine Sacha Johansen" userId="0657ae30-8e6e-489d-ac3b-9e71bbd5a6c7" providerId="ADAL" clId="{DADBBCB6-B90D-4D1F-A4BE-C4D2070868D1}" dt="2025-11-17T07:35:19.086" v="276" actId="1038"/>
          <ac:picMkLst>
            <pc:docMk/>
            <pc:sldMk cId="1571360291" sldId="286"/>
            <ac:picMk id="12" creationId="{22F90F76-0ACA-5EA5-4E74-5CB9D3357718}"/>
          </ac:picMkLst>
        </pc:picChg>
        <pc:picChg chg="mod">
          <ac:chgData name="Josefine Sacha Johansen" userId="0657ae30-8e6e-489d-ac3b-9e71bbd5a6c7" providerId="ADAL" clId="{DADBBCB6-B90D-4D1F-A4BE-C4D2070868D1}" dt="2025-11-17T07:35:40.061" v="281" actId="1035"/>
          <ac:picMkLst>
            <pc:docMk/>
            <pc:sldMk cId="1571360291" sldId="286"/>
            <ac:picMk id="14" creationId="{4A440B0A-1EC7-87E8-65DB-BA0C67D69728}"/>
          </ac:picMkLst>
        </pc:picChg>
        <pc:picChg chg="mod">
          <ac:chgData name="Josefine Sacha Johansen" userId="0657ae30-8e6e-489d-ac3b-9e71bbd5a6c7" providerId="ADAL" clId="{DADBBCB6-B90D-4D1F-A4BE-C4D2070868D1}" dt="2025-11-17T07:35:40.061" v="281" actId="1035"/>
          <ac:picMkLst>
            <pc:docMk/>
            <pc:sldMk cId="1571360291" sldId="286"/>
            <ac:picMk id="18" creationId="{BD6746E2-7D59-BAB6-787B-6E9A067F4554}"/>
          </ac:picMkLst>
        </pc:picChg>
      </pc:sldChg>
      <pc:sldChg chg="modSp mod">
        <pc:chgData name="Josefine Sacha Johansen" userId="0657ae30-8e6e-489d-ac3b-9e71bbd5a6c7" providerId="ADAL" clId="{DADBBCB6-B90D-4D1F-A4BE-C4D2070868D1}" dt="2025-11-17T07:37:55.334" v="344" actId="20577"/>
        <pc:sldMkLst>
          <pc:docMk/>
          <pc:sldMk cId="2564234719" sldId="289"/>
        </pc:sldMkLst>
        <pc:spChg chg="mod">
          <ac:chgData name="Josefine Sacha Johansen" userId="0657ae30-8e6e-489d-ac3b-9e71bbd5a6c7" providerId="ADAL" clId="{DADBBCB6-B90D-4D1F-A4BE-C4D2070868D1}" dt="2025-11-17T07:37:55.334" v="344" actId="20577"/>
          <ac:spMkLst>
            <pc:docMk/>
            <pc:sldMk cId="2564234719" sldId="289"/>
            <ac:spMk id="12" creationId="{13392D94-62D6-4E6C-A413-BF4C8F017759}"/>
          </ac:spMkLst>
        </pc:spChg>
      </pc:sldChg>
      <pc:sldChg chg="addSp delSp modSp mod setBg">
        <pc:chgData name="Josefine Sacha Johansen" userId="0657ae30-8e6e-489d-ac3b-9e71bbd5a6c7" providerId="ADAL" clId="{DADBBCB6-B90D-4D1F-A4BE-C4D2070868D1}" dt="2025-11-17T07:42:04.851" v="389" actId="1035"/>
        <pc:sldMkLst>
          <pc:docMk/>
          <pc:sldMk cId="2774435259" sldId="300"/>
        </pc:sldMkLst>
        <pc:spChg chg="mod">
          <ac:chgData name="Josefine Sacha Johansen" userId="0657ae30-8e6e-489d-ac3b-9e71bbd5a6c7" providerId="ADAL" clId="{DADBBCB6-B90D-4D1F-A4BE-C4D2070868D1}" dt="2025-11-17T07:38:34.734" v="346" actId="255"/>
          <ac:spMkLst>
            <pc:docMk/>
            <pc:sldMk cId="2774435259" sldId="300"/>
            <ac:spMk id="8" creationId="{70474B17-AC20-43BB-B93A-32EA3784134F}"/>
          </ac:spMkLst>
        </pc:spChg>
        <pc:picChg chg="add mod">
          <ac:chgData name="Josefine Sacha Johansen" userId="0657ae30-8e6e-489d-ac3b-9e71bbd5a6c7" providerId="ADAL" clId="{DADBBCB6-B90D-4D1F-A4BE-C4D2070868D1}" dt="2025-11-17T07:42:04.851" v="389" actId="1035"/>
          <ac:picMkLst>
            <pc:docMk/>
            <pc:sldMk cId="2774435259" sldId="300"/>
            <ac:picMk id="3" creationId="{93ED2007-CA63-A3A0-3BA0-8866B62FC4E9}"/>
          </ac:picMkLst>
        </pc:picChg>
      </pc:sldChg>
      <pc:sldChg chg="addSp delSp modSp mod setBg">
        <pc:chgData name="Josefine Sacha Johansen" userId="0657ae30-8e6e-489d-ac3b-9e71bbd5a6c7" providerId="ADAL" clId="{DADBBCB6-B90D-4D1F-A4BE-C4D2070868D1}" dt="2025-11-17T08:13:44.148" v="402" actId="20577"/>
        <pc:sldMkLst>
          <pc:docMk/>
          <pc:sldMk cId="3762170438" sldId="302"/>
        </pc:sldMkLst>
        <pc:spChg chg="add mod">
          <ac:chgData name="Josefine Sacha Johansen" userId="0657ae30-8e6e-489d-ac3b-9e71bbd5a6c7" providerId="ADAL" clId="{DADBBCB6-B90D-4D1F-A4BE-C4D2070868D1}" dt="2025-11-17T08:13:44.148" v="402" actId="20577"/>
          <ac:spMkLst>
            <pc:docMk/>
            <pc:sldMk cId="3762170438" sldId="302"/>
            <ac:spMk id="6" creationId="{249F72BB-FC09-61E9-CCCB-AA1D86E370A9}"/>
          </ac:spMkLst>
        </pc:spChg>
      </pc:sldChg>
      <pc:sldChg chg="modSp mod">
        <pc:chgData name="Josefine Sacha Johansen" userId="0657ae30-8e6e-489d-ac3b-9e71bbd5a6c7" providerId="ADAL" clId="{DADBBCB6-B90D-4D1F-A4BE-C4D2070868D1}" dt="2025-11-17T07:36:06.605" v="303" actId="20577"/>
        <pc:sldMkLst>
          <pc:docMk/>
          <pc:sldMk cId="2154612337" sldId="306"/>
        </pc:sldMkLst>
        <pc:spChg chg="mod">
          <ac:chgData name="Josefine Sacha Johansen" userId="0657ae30-8e6e-489d-ac3b-9e71bbd5a6c7" providerId="ADAL" clId="{DADBBCB6-B90D-4D1F-A4BE-C4D2070868D1}" dt="2025-11-17T07:36:06.605" v="303" actId="20577"/>
          <ac:spMkLst>
            <pc:docMk/>
            <pc:sldMk cId="2154612337" sldId="306"/>
            <ac:spMk id="19" creationId="{3D9D0A97-9FA0-FA3D-F4CF-AF49CF7013CC}"/>
          </ac:spMkLst>
        </pc:spChg>
      </pc:sldChg>
      <pc:sldChg chg="addSp delSp modSp new del mod">
        <pc:chgData name="Josefine Sacha Johansen" userId="0657ae30-8e6e-489d-ac3b-9e71bbd5a6c7" providerId="ADAL" clId="{DADBBCB6-B90D-4D1F-A4BE-C4D2070868D1}" dt="2025-11-19T14:36:19.399" v="636" actId="2696"/>
        <pc:sldMkLst>
          <pc:docMk/>
          <pc:sldMk cId="442666589" sldId="307"/>
        </pc:sldMkLst>
        <pc:spChg chg="del">
          <ac:chgData name="Josefine Sacha Johansen" userId="0657ae30-8e6e-489d-ac3b-9e71bbd5a6c7" providerId="ADAL" clId="{DADBBCB6-B90D-4D1F-A4BE-C4D2070868D1}" dt="2025-11-19T13:42:45.340" v="404" actId="21"/>
          <ac:spMkLst>
            <pc:docMk/>
            <pc:sldMk cId="442666589" sldId="307"/>
            <ac:spMk id="2" creationId="{6016B4DA-AADC-6C3B-9616-1603927A6FD7}"/>
          </ac:spMkLst>
        </pc:spChg>
        <pc:spChg chg="del">
          <ac:chgData name="Josefine Sacha Johansen" userId="0657ae30-8e6e-489d-ac3b-9e71bbd5a6c7" providerId="ADAL" clId="{DADBBCB6-B90D-4D1F-A4BE-C4D2070868D1}" dt="2025-11-19T13:42:52.220" v="405" actId="21"/>
          <ac:spMkLst>
            <pc:docMk/>
            <pc:sldMk cId="442666589" sldId="307"/>
            <ac:spMk id="3" creationId="{72F9455F-1A41-50EF-203E-390C3E152150}"/>
          </ac:spMkLst>
        </pc:spChg>
        <pc:spChg chg="del">
          <ac:chgData name="Josefine Sacha Johansen" userId="0657ae30-8e6e-489d-ac3b-9e71bbd5a6c7" providerId="ADAL" clId="{DADBBCB6-B90D-4D1F-A4BE-C4D2070868D1}" dt="2025-11-19T13:42:56.158" v="406" actId="21"/>
          <ac:spMkLst>
            <pc:docMk/>
            <pc:sldMk cId="442666589" sldId="307"/>
            <ac:spMk id="4" creationId="{00C501B8-C5D0-E415-DE43-8A1DA703DDC1}"/>
          </ac:spMkLst>
        </pc:spChg>
        <pc:spChg chg="add mod">
          <ac:chgData name="Josefine Sacha Johansen" userId="0657ae30-8e6e-489d-ac3b-9e71bbd5a6c7" providerId="ADAL" clId="{DADBBCB6-B90D-4D1F-A4BE-C4D2070868D1}" dt="2025-11-19T13:43:03.713" v="407"/>
          <ac:spMkLst>
            <pc:docMk/>
            <pc:sldMk cId="442666589" sldId="307"/>
            <ac:spMk id="6" creationId="{B02619DD-0F35-5AF0-4283-E1134BD8B09A}"/>
          </ac:spMkLst>
        </pc:spChg>
        <pc:spChg chg="add mod">
          <ac:chgData name="Josefine Sacha Johansen" userId="0657ae30-8e6e-489d-ac3b-9e71bbd5a6c7" providerId="ADAL" clId="{DADBBCB6-B90D-4D1F-A4BE-C4D2070868D1}" dt="2025-11-19T13:43:08.051" v="408"/>
          <ac:spMkLst>
            <pc:docMk/>
            <pc:sldMk cId="442666589" sldId="307"/>
            <ac:spMk id="7" creationId="{EEAD43EA-3095-A8B5-8B4E-FABC62B12EFC}"/>
          </ac:spMkLst>
        </pc:spChg>
        <pc:spChg chg="add mod">
          <ac:chgData name="Josefine Sacha Johansen" userId="0657ae30-8e6e-489d-ac3b-9e71bbd5a6c7" providerId="ADAL" clId="{DADBBCB6-B90D-4D1F-A4BE-C4D2070868D1}" dt="2025-11-19T13:43:03.713" v="407"/>
          <ac:spMkLst>
            <pc:docMk/>
            <pc:sldMk cId="442666589" sldId="307"/>
            <ac:spMk id="48" creationId="{CDF07D64-A8BC-E2DB-AE3C-CBDDBDDBB736}"/>
          </ac:spMkLst>
        </pc:spChg>
        <pc:spChg chg="add mod">
          <ac:chgData name="Josefine Sacha Johansen" userId="0657ae30-8e6e-489d-ac3b-9e71bbd5a6c7" providerId="ADAL" clId="{DADBBCB6-B90D-4D1F-A4BE-C4D2070868D1}" dt="2025-11-19T13:44:11.252" v="423" actId="1076"/>
          <ac:spMkLst>
            <pc:docMk/>
            <pc:sldMk cId="442666589" sldId="307"/>
            <ac:spMk id="90" creationId="{7F53C482-168D-8EBA-18A9-4C2B8BABE281}"/>
          </ac:spMkLst>
        </pc:spChg>
        <pc:spChg chg="add mod">
          <ac:chgData name="Josefine Sacha Johansen" userId="0657ae30-8e6e-489d-ac3b-9e71bbd5a6c7" providerId="ADAL" clId="{DADBBCB6-B90D-4D1F-A4BE-C4D2070868D1}" dt="2025-11-19T13:44:06.484" v="422" actId="20577"/>
          <ac:spMkLst>
            <pc:docMk/>
            <pc:sldMk cId="442666589" sldId="307"/>
            <ac:spMk id="91" creationId="{423B921C-3ED8-5AB6-60B1-79218DAB5920}"/>
          </ac:spMkLst>
        </pc:spChg>
        <pc:picChg chg="add mod">
          <ac:chgData name="Josefine Sacha Johansen" userId="0657ae30-8e6e-489d-ac3b-9e71bbd5a6c7" providerId="ADAL" clId="{DADBBCB6-B90D-4D1F-A4BE-C4D2070868D1}" dt="2025-11-19T13:43:03.713" v="407"/>
          <ac:picMkLst>
            <pc:docMk/>
            <pc:sldMk cId="442666589" sldId="307"/>
            <ac:picMk id="8" creationId="{598C1CB0-11EA-9EE8-3314-B54C30AD8DC9}"/>
          </ac:picMkLst>
        </pc:picChg>
        <pc:picChg chg="add mod">
          <ac:chgData name="Josefine Sacha Johansen" userId="0657ae30-8e6e-489d-ac3b-9e71bbd5a6c7" providerId="ADAL" clId="{DADBBCB6-B90D-4D1F-A4BE-C4D2070868D1}" dt="2025-11-19T13:43:03.713" v="407"/>
          <ac:picMkLst>
            <pc:docMk/>
            <pc:sldMk cId="442666589" sldId="307"/>
            <ac:picMk id="18" creationId="{3EF673B1-D6D8-77BC-DC61-E076BF5734ED}"/>
          </ac:picMkLst>
        </pc:picChg>
        <pc:picChg chg="add mod">
          <ac:chgData name="Josefine Sacha Johansen" userId="0657ae30-8e6e-489d-ac3b-9e71bbd5a6c7" providerId="ADAL" clId="{DADBBCB6-B90D-4D1F-A4BE-C4D2070868D1}" dt="2025-11-19T13:43:03.713" v="407"/>
          <ac:picMkLst>
            <pc:docMk/>
            <pc:sldMk cId="442666589" sldId="307"/>
            <ac:picMk id="19" creationId="{D65275EE-C513-4A22-7B67-DAC0A1EC4EC1}"/>
          </ac:picMkLst>
        </pc:picChg>
        <pc:picChg chg="add mod">
          <ac:chgData name="Josefine Sacha Johansen" userId="0657ae30-8e6e-489d-ac3b-9e71bbd5a6c7" providerId="ADAL" clId="{DADBBCB6-B90D-4D1F-A4BE-C4D2070868D1}" dt="2025-11-19T13:43:03.713" v="407"/>
          <ac:picMkLst>
            <pc:docMk/>
            <pc:sldMk cId="442666589" sldId="307"/>
            <ac:picMk id="27" creationId="{60546424-46DF-88A2-73DB-5EBFA1933F28}"/>
          </ac:picMkLst>
        </pc:picChg>
        <pc:picChg chg="add mod">
          <ac:chgData name="Josefine Sacha Johansen" userId="0657ae30-8e6e-489d-ac3b-9e71bbd5a6c7" providerId="ADAL" clId="{DADBBCB6-B90D-4D1F-A4BE-C4D2070868D1}" dt="2025-11-19T13:43:03.713" v="407"/>
          <ac:picMkLst>
            <pc:docMk/>
            <pc:sldMk cId="442666589" sldId="307"/>
            <ac:picMk id="35" creationId="{922D180D-9433-84BA-9757-45F94813537B}"/>
          </ac:picMkLst>
        </pc:picChg>
        <pc:picChg chg="add mod">
          <ac:chgData name="Josefine Sacha Johansen" userId="0657ae30-8e6e-489d-ac3b-9e71bbd5a6c7" providerId="ADAL" clId="{DADBBCB6-B90D-4D1F-A4BE-C4D2070868D1}" dt="2025-11-19T13:43:03.713" v="407"/>
          <ac:picMkLst>
            <pc:docMk/>
            <pc:sldMk cId="442666589" sldId="307"/>
            <ac:picMk id="42" creationId="{9742CA70-39E1-C7CC-C5D7-4515E1067FBD}"/>
          </ac:picMkLst>
        </pc:picChg>
        <pc:picChg chg="add mod">
          <ac:chgData name="Josefine Sacha Johansen" userId="0657ae30-8e6e-489d-ac3b-9e71bbd5a6c7" providerId="ADAL" clId="{DADBBCB6-B90D-4D1F-A4BE-C4D2070868D1}" dt="2025-11-19T13:43:03.713" v="407"/>
          <ac:picMkLst>
            <pc:docMk/>
            <pc:sldMk cId="442666589" sldId="307"/>
            <ac:picMk id="46" creationId="{6E4FFFE7-9D6E-2597-64F6-C3C279E58D88}"/>
          </ac:picMkLst>
        </pc:picChg>
        <pc:picChg chg="mod">
          <ac:chgData name="Josefine Sacha Johansen" userId="0657ae30-8e6e-489d-ac3b-9e71bbd5a6c7" providerId="ADAL" clId="{DADBBCB6-B90D-4D1F-A4BE-C4D2070868D1}" dt="2025-11-19T13:49:28.007" v="546" actId="1076"/>
          <ac:picMkLst>
            <pc:docMk/>
            <pc:sldMk cId="442666589" sldId="307"/>
            <ac:picMk id="49" creationId="{DE9F54C8-FA4F-501F-695D-5951A0DBF65B}"/>
          </ac:picMkLst>
        </pc:picChg>
        <pc:picChg chg="add mod">
          <ac:chgData name="Josefine Sacha Johansen" userId="0657ae30-8e6e-489d-ac3b-9e71bbd5a6c7" providerId="ADAL" clId="{DADBBCB6-B90D-4D1F-A4BE-C4D2070868D1}" dt="2025-11-19T13:44:42.383" v="510" actId="1036"/>
          <ac:picMkLst>
            <pc:docMk/>
            <pc:sldMk cId="442666589" sldId="307"/>
            <ac:picMk id="53" creationId="{28DF8501-3714-27B7-6C3B-9A1421CD658C}"/>
          </ac:picMkLst>
        </pc:picChg>
        <pc:picChg chg="add mod">
          <ac:chgData name="Josefine Sacha Johansen" userId="0657ae30-8e6e-489d-ac3b-9e71bbd5a6c7" providerId="ADAL" clId="{DADBBCB6-B90D-4D1F-A4BE-C4D2070868D1}" dt="2025-11-19T13:44:42.383" v="510" actId="1036"/>
          <ac:picMkLst>
            <pc:docMk/>
            <pc:sldMk cId="442666589" sldId="307"/>
            <ac:picMk id="57" creationId="{2B1F9CCF-862E-4D5B-8543-4AFD479B671A}"/>
          </ac:picMkLst>
        </pc:picChg>
        <pc:picChg chg="add mod">
          <ac:chgData name="Josefine Sacha Johansen" userId="0657ae30-8e6e-489d-ac3b-9e71bbd5a6c7" providerId="ADAL" clId="{DADBBCB6-B90D-4D1F-A4BE-C4D2070868D1}" dt="2025-11-19T13:44:42.383" v="510" actId="1036"/>
          <ac:picMkLst>
            <pc:docMk/>
            <pc:sldMk cId="442666589" sldId="307"/>
            <ac:picMk id="64" creationId="{9439CF77-A2BC-3969-DBE4-C868AD6CF58B}"/>
          </ac:picMkLst>
        </pc:picChg>
        <pc:picChg chg="add mod">
          <ac:chgData name="Josefine Sacha Johansen" userId="0657ae30-8e6e-489d-ac3b-9e71bbd5a6c7" providerId="ADAL" clId="{DADBBCB6-B90D-4D1F-A4BE-C4D2070868D1}" dt="2025-11-19T13:44:42.383" v="510" actId="1036"/>
          <ac:picMkLst>
            <pc:docMk/>
            <pc:sldMk cId="442666589" sldId="307"/>
            <ac:picMk id="67" creationId="{09028936-16F2-6112-95B2-89B85D90BD43}"/>
          </ac:picMkLst>
        </pc:picChg>
        <pc:picChg chg="add mod">
          <ac:chgData name="Josefine Sacha Johansen" userId="0657ae30-8e6e-489d-ac3b-9e71bbd5a6c7" providerId="ADAL" clId="{DADBBCB6-B90D-4D1F-A4BE-C4D2070868D1}" dt="2025-11-19T13:44:42.383" v="510" actId="1036"/>
          <ac:picMkLst>
            <pc:docMk/>
            <pc:sldMk cId="442666589" sldId="307"/>
            <ac:picMk id="69" creationId="{60D3424C-5ED7-9B7D-97C6-12E7A124E67E}"/>
          </ac:picMkLst>
        </pc:picChg>
        <pc:picChg chg="add mod">
          <ac:chgData name="Josefine Sacha Johansen" userId="0657ae30-8e6e-489d-ac3b-9e71bbd5a6c7" providerId="ADAL" clId="{DADBBCB6-B90D-4D1F-A4BE-C4D2070868D1}" dt="2025-11-19T13:44:42.383" v="510" actId="1036"/>
          <ac:picMkLst>
            <pc:docMk/>
            <pc:sldMk cId="442666589" sldId="307"/>
            <ac:picMk id="79" creationId="{97348FC0-C525-DEFF-6689-86607C37542C}"/>
          </ac:picMkLst>
        </pc:picChg>
        <pc:picChg chg="add mod">
          <ac:chgData name="Josefine Sacha Johansen" userId="0657ae30-8e6e-489d-ac3b-9e71bbd5a6c7" providerId="ADAL" clId="{DADBBCB6-B90D-4D1F-A4BE-C4D2070868D1}" dt="2025-11-19T13:44:42.383" v="510" actId="1036"/>
          <ac:picMkLst>
            <pc:docMk/>
            <pc:sldMk cId="442666589" sldId="307"/>
            <ac:picMk id="80" creationId="{9D2A5A14-508E-A888-DBD8-FC8522C8F9A0}"/>
          </ac:picMkLst>
        </pc:picChg>
        <pc:picChg chg="mod">
          <ac:chgData name="Josefine Sacha Johansen" userId="0657ae30-8e6e-489d-ac3b-9e71bbd5a6c7" providerId="ADAL" clId="{DADBBCB6-B90D-4D1F-A4BE-C4D2070868D1}" dt="2025-11-19T13:44:42.383" v="510" actId="1036"/>
          <ac:picMkLst>
            <pc:docMk/>
            <pc:sldMk cId="442666589" sldId="307"/>
            <ac:picMk id="84" creationId="{E5F07E16-46C2-E67F-58A3-141B5A408F38}"/>
          </ac:picMkLst>
        </pc:picChg>
        <pc:picChg chg="add mod">
          <ac:chgData name="Josefine Sacha Johansen" userId="0657ae30-8e6e-489d-ac3b-9e71bbd5a6c7" providerId="ADAL" clId="{DADBBCB6-B90D-4D1F-A4BE-C4D2070868D1}" dt="2025-11-19T13:44:42.383" v="510" actId="1036"/>
          <ac:picMkLst>
            <pc:docMk/>
            <pc:sldMk cId="442666589" sldId="307"/>
            <ac:picMk id="85" creationId="{702DC05A-386B-7F20-B2DB-F2F62586D813}"/>
          </ac:picMkLst>
        </pc:picChg>
        <pc:picChg chg="add mod">
          <ac:chgData name="Josefine Sacha Johansen" userId="0657ae30-8e6e-489d-ac3b-9e71bbd5a6c7" providerId="ADAL" clId="{DADBBCB6-B90D-4D1F-A4BE-C4D2070868D1}" dt="2025-11-19T13:44:42.383" v="510" actId="1036"/>
          <ac:picMkLst>
            <pc:docMk/>
            <pc:sldMk cId="442666589" sldId="307"/>
            <ac:picMk id="89" creationId="{F654BE6C-F37F-8207-6E1D-A78538AA353D}"/>
          </ac:picMkLst>
        </pc:picChg>
      </pc:sldChg>
      <pc:sldChg chg="addSp delSp modSp new del mod">
        <pc:chgData name="Josefine Sacha Johansen" userId="0657ae30-8e6e-489d-ac3b-9e71bbd5a6c7" providerId="ADAL" clId="{DADBBCB6-B90D-4D1F-A4BE-C4D2070868D1}" dt="2025-11-19T14:36:22.073" v="637" actId="2696"/>
        <pc:sldMkLst>
          <pc:docMk/>
          <pc:sldMk cId="1903873982" sldId="308"/>
        </pc:sldMkLst>
        <pc:spChg chg="del">
          <ac:chgData name="Josefine Sacha Johansen" userId="0657ae30-8e6e-489d-ac3b-9e71bbd5a6c7" providerId="ADAL" clId="{DADBBCB6-B90D-4D1F-A4BE-C4D2070868D1}" dt="2025-11-19T13:48:08.678" v="512" actId="21"/>
          <ac:spMkLst>
            <pc:docMk/>
            <pc:sldMk cId="1903873982" sldId="308"/>
            <ac:spMk id="2" creationId="{32CEAA93-09AF-C9FC-A493-F2E7007ACE99}"/>
          </ac:spMkLst>
        </pc:spChg>
        <pc:spChg chg="del">
          <ac:chgData name="Josefine Sacha Johansen" userId="0657ae30-8e6e-489d-ac3b-9e71bbd5a6c7" providerId="ADAL" clId="{DADBBCB6-B90D-4D1F-A4BE-C4D2070868D1}" dt="2025-11-19T13:48:20.211" v="514" actId="21"/>
          <ac:spMkLst>
            <pc:docMk/>
            <pc:sldMk cId="1903873982" sldId="308"/>
            <ac:spMk id="3" creationId="{8D5C878D-B19F-9F9C-3E6E-82BDC8A8B743}"/>
          </ac:spMkLst>
        </pc:spChg>
        <pc:spChg chg="del">
          <ac:chgData name="Josefine Sacha Johansen" userId="0657ae30-8e6e-489d-ac3b-9e71bbd5a6c7" providerId="ADAL" clId="{DADBBCB6-B90D-4D1F-A4BE-C4D2070868D1}" dt="2025-11-19T13:48:11.986" v="513" actId="21"/>
          <ac:spMkLst>
            <pc:docMk/>
            <pc:sldMk cId="1903873982" sldId="308"/>
            <ac:spMk id="4" creationId="{70D9A2CB-0FC3-156C-6594-CF59543EED13}"/>
          </ac:spMkLst>
        </pc:spChg>
        <pc:spChg chg="add mod">
          <ac:chgData name="Josefine Sacha Johansen" userId="0657ae30-8e6e-489d-ac3b-9e71bbd5a6c7" providerId="ADAL" clId="{DADBBCB6-B90D-4D1F-A4BE-C4D2070868D1}" dt="2025-11-19T13:49:03.323" v="543"/>
          <ac:spMkLst>
            <pc:docMk/>
            <pc:sldMk cId="1903873982" sldId="308"/>
            <ac:spMk id="6" creationId="{A667D3B4-BB4F-19A1-803F-316CAA1C28EA}"/>
          </ac:spMkLst>
        </pc:spChg>
        <pc:spChg chg="add mod">
          <ac:chgData name="Josefine Sacha Johansen" userId="0657ae30-8e6e-489d-ac3b-9e71bbd5a6c7" providerId="ADAL" clId="{DADBBCB6-B90D-4D1F-A4BE-C4D2070868D1}" dt="2025-11-19T13:48:47.333" v="539" actId="20577"/>
          <ac:spMkLst>
            <pc:docMk/>
            <pc:sldMk cId="1903873982" sldId="308"/>
            <ac:spMk id="7" creationId="{249B9721-726E-A478-2202-5F0EF8174E67}"/>
          </ac:spMkLst>
        </pc:spChg>
        <pc:picChg chg="add mod">
          <ac:chgData name="Josefine Sacha Johansen" userId="0657ae30-8e6e-489d-ac3b-9e71bbd5a6c7" providerId="ADAL" clId="{DADBBCB6-B90D-4D1F-A4BE-C4D2070868D1}" dt="2025-11-19T14:25:27.231" v="635" actId="1076"/>
          <ac:picMkLst>
            <pc:docMk/>
            <pc:sldMk cId="1903873982" sldId="308"/>
            <ac:picMk id="3" creationId="{268E4EBB-43C8-8FCC-AE90-4F181D372B40}"/>
          </ac:picMkLst>
        </pc:picChg>
        <pc:picChg chg="mod">
          <ac:chgData name="Josefine Sacha Johansen" userId="0657ae30-8e6e-489d-ac3b-9e71bbd5a6c7" providerId="ADAL" clId="{DADBBCB6-B90D-4D1F-A4BE-C4D2070868D1}" dt="2025-11-19T14:18:02.164" v="594" actId="1076"/>
          <ac:picMkLst>
            <pc:docMk/>
            <pc:sldMk cId="1903873982" sldId="308"/>
            <ac:picMk id="8" creationId="{2963FC11-A071-23E5-58AE-CF70477259E4}"/>
          </ac:picMkLst>
        </pc:picChg>
        <pc:picChg chg="mod">
          <ac:chgData name="Josefine Sacha Johansen" userId="0657ae30-8e6e-489d-ac3b-9e71bbd5a6c7" providerId="ADAL" clId="{DADBBCB6-B90D-4D1F-A4BE-C4D2070868D1}" dt="2025-11-19T14:17:54.203" v="589" actId="1076"/>
          <ac:picMkLst>
            <pc:docMk/>
            <pc:sldMk cId="1903873982" sldId="308"/>
            <ac:picMk id="9" creationId="{F22E7C2B-A431-B24F-4969-94FF3DE1AE20}"/>
          </ac:picMkLst>
        </pc:picChg>
        <pc:picChg chg="add del mod">
          <ac:chgData name="Josefine Sacha Johansen" userId="0657ae30-8e6e-489d-ac3b-9e71bbd5a6c7" providerId="ADAL" clId="{DADBBCB6-B90D-4D1F-A4BE-C4D2070868D1}" dt="2025-11-19T14:21:25.509" v="615" actId="478"/>
          <ac:picMkLst>
            <pc:docMk/>
            <pc:sldMk cId="1903873982" sldId="308"/>
            <ac:picMk id="10" creationId="{D426960D-C601-C567-F571-563BE28D37C1}"/>
          </ac:picMkLst>
        </pc:picChg>
        <pc:picChg chg="add mod">
          <ac:chgData name="Josefine Sacha Johansen" userId="0657ae30-8e6e-489d-ac3b-9e71bbd5a6c7" providerId="ADAL" clId="{DADBBCB6-B90D-4D1F-A4BE-C4D2070868D1}" dt="2025-11-19T14:25:14.992" v="629" actId="1076"/>
          <ac:picMkLst>
            <pc:docMk/>
            <pc:sldMk cId="1903873982" sldId="308"/>
            <ac:picMk id="11" creationId="{E93A9EA1-3AA5-3176-A7BE-638F5F8C455B}"/>
          </ac:picMkLst>
        </pc:picChg>
        <pc:picChg chg="add mod">
          <ac:chgData name="Josefine Sacha Johansen" userId="0657ae30-8e6e-489d-ac3b-9e71bbd5a6c7" providerId="ADAL" clId="{DADBBCB6-B90D-4D1F-A4BE-C4D2070868D1}" dt="2025-11-19T13:51:51.984" v="568" actId="1076"/>
          <ac:picMkLst>
            <pc:docMk/>
            <pc:sldMk cId="1903873982" sldId="308"/>
            <ac:picMk id="12" creationId="{2B43B50A-0E31-6AAD-EFD7-5C525053C422}"/>
          </ac:picMkLst>
        </pc:picChg>
        <pc:picChg chg="add mod">
          <ac:chgData name="Josefine Sacha Johansen" userId="0657ae30-8e6e-489d-ac3b-9e71bbd5a6c7" providerId="ADAL" clId="{DADBBCB6-B90D-4D1F-A4BE-C4D2070868D1}" dt="2025-11-19T13:49:21.704" v="544"/>
          <ac:picMkLst>
            <pc:docMk/>
            <pc:sldMk cId="1903873982" sldId="308"/>
            <ac:picMk id="13" creationId="{D42D8FAA-1109-F18D-C57E-9D2A2C804A03}"/>
          </ac:picMkLst>
        </pc:picChg>
        <pc:picChg chg="mod">
          <ac:chgData name="Josefine Sacha Johansen" userId="0657ae30-8e6e-489d-ac3b-9e71bbd5a6c7" providerId="ADAL" clId="{DADBBCB6-B90D-4D1F-A4BE-C4D2070868D1}" dt="2025-11-19T14:25:03.349" v="624" actId="1076"/>
          <ac:picMkLst>
            <pc:docMk/>
            <pc:sldMk cId="1903873982" sldId="308"/>
            <ac:picMk id="14" creationId="{CF46C981-A705-8775-199E-05112DE39EC3}"/>
          </ac:picMkLst>
        </pc:picChg>
        <pc:picChg chg="add mod">
          <ac:chgData name="Josefine Sacha Johansen" userId="0657ae30-8e6e-489d-ac3b-9e71bbd5a6c7" providerId="ADAL" clId="{DADBBCB6-B90D-4D1F-A4BE-C4D2070868D1}" dt="2025-11-19T14:25:08.136" v="626" actId="1076"/>
          <ac:picMkLst>
            <pc:docMk/>
            <pc:sldMk cId="1903873982" sldId="308"/>
            <ac:picMk id="15" creationId="{54E642C9-4744-8156-3579-0F9C67AC18E8}"/>
          </ac:picMkLst>
        </pc:picChg>
        <pc:picChg chg="add mod">
          <ac:chgData name="Josefine Sacha Johansen" userId="0657ae30-8e6e-489d-ac3b-9e71bbd5a6c7" providerId="ADAL" clId="{DADBBCB6-B90D-4D1F-A4BE-C4D2070868D1}" dt="2025-11-19T13:49:21.704" v="544"/>
          <ac:picMkLst>
            <pc:docMk/>
            <pc:sldMk cId="1903873982" sldId="308"/>
            <ac:picMk id="16" creationId="{CC93ECCA-B70E-1A81-8CE3-E01BA3E6AE8C}"/>
          </ac:picMkLst>
        </pc:picChg>
        <pc:picChg chg="mod">
          <ac:chgData name="Josefine Sacha Johansen" userId="0657ae30-8e6e-489d-ac3b-9e71bbd5a6c7" providerId="ADAL" clId="{DADBBCB6-B90D-4D1F-A4BE-C4D2070868D1}" dt="2025-11-19T14:18:31.112" v="606" actId="1076"/>
          <ac:picMkLst>
            <pc:docMk/>
            <pc:sldMk cId="1903873982" sldId="308"/>
            <ac:picMk id="17" creationId="{CF5440FA-A5B5-5486-018A-1E65D9F91762}"/>
          </ac:picMkLst>
        </pc:picChg>
        <pc:picChg chg="add mod">
          <ac:chgData name="Josefine Sacha Johansen" userId="0657ae30-8e6e-489d-ac3b-9e71bbd5a6c7" providerId="ADAL" clId="{DADBBCB6-B90D-4D1F-A4BE-C4D2070868D1}" dt="2025-11-19T14:25:18.181" v="630" actId="14100"/>
          <ac:picMkLst>
            <pc:docMk/>
            <pc:sldMk cId="1903873982" sldId="308"/>
            <ac:picMk id="18" creationId="{68158618-9AE2-5ED7-6270-877E0D08B816}"/>
          </ac:picMkLst>
        </pc:picChg>
        <pc:picChg chg="add mod">
          <ac:chgData name="Josefine Sacha Johansen" userId="0657ae30-8e6e-489d-ac3b-9e71bbd5a6c7" providerId="ADAL" clId="{DADBBCB6-B90D-4D1F-A4BE-C4D2070868D1}" dt="2025-11-19T13:49:34.468" v="548" actId="1076"/>
          <ac:picMkLst>
            <pc:docMk/>
            <pc:sldMk cId="1903873982" sldId="308"/>
            <ac:picMk id="19" creationId="{F342E254-B1EF-FDF6-F7D8-B012810F8306}"/>
          </ac:picMkLst>
        </pc:picChg>
        <pc:picChg chg="add del mod">
          <ac:chgData name="Josefine Sacha Johansen" userId="0657ae30-8e6e-489d-ac3b-9e71bbd5a6c7" providerId="ADAL" clId="{DADBBCB6-B90D-4D1F-A4BE-C4D2070868D1}" dt="2025-11-19T13:52:05.010" v="570" actId="478"/>
          <ac:picMkLst>
            <pc:docMk/>
            <pc:sldMk cId="1903873982" sldId="308"/>
            <ac:picMk id="20" creationId="{4823795D-E507-847D-2CDB-28A66A589CC5}"/>
          </ac:picMkLst>
        </pc:picChg>
        <pc:picChg chg="add mod">
          <ac:chgData name="Josefine Sacha Johansen" userId="0657ae30-8e6e-489d-ac3b-9e71bbd5a6c7" providerId="ADAL" clId="{DADBBCB6-B90D-4D1F-A4BE-C4D2070868D1}" dt="2025-11-19T14:25:05.656" v="625" actId="1076"/>
          <ac:picMkLst>
            <pc:docMk/>
            <pc:sldMk cId="1903873982" sldId="308"/>
            <ac:picMk id="20" creationId="{D6DCE20B-8495-601F-4300-D73AF5FAAABE}"/>
          </ac:picMkLst>
        </pc:picChg>
        <pc:picChg chg="add mod">
          <ac:chgData name="Josefine Sacha Johansen" userId="0657ae30-8e6e-489d-ac3b-9e71bbd5a6c7" providerId="ADAL" clId="{DADBBCB6-B90D-4D1F-A4BE-C4D2070868D1}" dt="2025-11-19T14:25:24.314" v="632" actId="1076"/>
          <ac:picMkLst>
            <pc:docMk/>
            <pc:sldMk cId="1903873982" sldId="308"/>
            <ac:picMk id="21" creationId="{069E9A74-B744-6253-6188-63FC0F085E48}"/>
          </ac:picMkLst>
        </pc:picChg>
        <pc:picChg chg="mod">
          <ac:chgData name="Josefine Sacha Johansen" userId="0657ae30-8e6e-489d-ac3b-9e71bbd5a6c7" providerId="ADAL" clId="{DADBBCB6-B90D-4D1F-A4BE-C4D2070868D1}" dt="2025-11-19T14:25:21.704" v="631" actId="14100"/>
          <ac:picMkLst>
            <pc:docMk/>
            <pc:sldMk cId="1903873982" sldId="308"/>
            <ac:picMk id="22" creationId="{527947C7-1AE5-5E77-4973-A72E93F3AE69}"/>
          </ac:picMkLst>
        </pc:picChg>
        <pc:picChg chg="mod">
          <ac:chgData name="Josefine Sacha Johansen" userId="0657ae30-8e6e-489d-ac3b-9e71bbd5a6c7" providerId="ADAL" clId="{DADBBCB6-B90D-4D1F-A4BE-C4D2070868D1}" dt="2025-11-19T14:18:03.611" v="595" actId="1076"/>
          <ac:picMkLst>
            <pc:docMk/>
            <pc:sldMk cId="1903873982" sldId="308"/>
            <ac:picMk id="23" creationId="{BF4FF275-FE57-BBBB-4436-776FA1A25239}"/>
          </ac:picMkLst>
        </pc:picChg>
        <pc:picChg chg="add mod">
          <ac:chgData name="Josefine Sacha Johansen" userId="0657ae30-8e6e-489d-ac3b-9e71bbd5a6c7" providerId="ADAL" clId="{DADBBCB6-B90D-4D1F-A4BE-C4D2070868D1}" dt="2025-11-19T13:49:30.458" v="547"/>
          <ac:picMkLst>
            <pc:docMk/>
            <pc:sldMk cId="1903873982" sldId="308"/>
            <ac:picMk id="24" creationId="{5A58C9C3-B895-20FB-EC43-7EEC48A73114}"/>
          </ac:picMkLst>
        </pc:picChg>
        <pc:picChg chg="add del mod">
          <ac:chgData name="Josefine Sacha Johansen" userId="0657ae30-8e6e-489d-ac3b-9e71bbd5a6c7" providerId="ADAL" clId="{DADBBCB6-B90D-4D1F-A4BE-C4D2070868D1}" dt="2025-11-19T13:51:59.940" v="569" actId="478"/>
          <ac:picMkLst>
            <pc:docMk/>
            <pc:sldMk cId="1903873982" sldId="308"/>
            <ac:picMk id="25" creationId="{0C8A3004-3E01-815E-A1F8-BD106E637126}"/>
          </ac:picMkLst>
        </pc:picChg>
        <pc:picChg chg="add mod">
          <ac:chgData name="Josefine Sacha Johansen" userId="0657ae30-8e6e-489d-ac3b-9e71bbd5a6c7" providerId="ADAL" clId="{DADBBCB6-B90D-4D1F-A4BE-C4D2070868D1}" dt="2025-11-19T14:25:10.744" v="627" actId="1076"/>
          <ac:picMkLst>
            <pc:docMk/>
            <pc:sldMk cId="1903873982" sldId="308"/>
            <ac:picMk id="27" creationId="{4BF5F856-9BE8-FE8D-2DFD-7E33CC574E65}"/>
          </ac:picMkLst>
        </pc:picChg>
      </pc:sldChg>
    </pc:docChg>
  </pc:docChgLst>
  <pc:docChgLst>
    <pc:chgData name="Josefine Sacha Johansen" userId="0657ae30-8e6e-489d-ac3b-9e71bbd5a6c7" providerId="ADAL" clId="{3E916FE5-CE2C-40B2-8B5E-41EEF0B276B9}"/>
    <pc:docChg chg="modSld">
      <pc:chgData name="Josefine Sacha Johansen" userId="0657ae30-8e6e-489d-ac3b-9e71bbd5a6c7" providerId="ADAL" clId="{3E916FE5-CE2C-40B2-8B5E-41EEF0B276B9}" dt="2025-06-04T09:48:16.017" v="0" actId="20577"/>
      <pc:docMkLst>
        <pc:docMk/>
      </pc:docMkLst>
      <pc:sldChg chg="modSp mod">
        <pc:chgData name="Josefine Sacha Johansen" userId="0657ae30-8e6e-489d-ac3b-9e71bbd5a6c7" providerId="ADAL" clId="{3E916FE5-CE2C-40B2-8B5E-41EEF0B276B9}" dt="2025-06-04T09:48:16.017" v="0" actId="20577"/>
        <pc:sldMkLst>
          <pc:docMk/>
          <pc:sldMk cId="1284379606" sldId="2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19/11/2025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85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166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445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623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9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7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68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5.svg"/><Relationship Id="rId4" Type="http://schemas.openxmlformats.org/officeDocument/2006/relationships/image" Target="../media/image12.sv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kk.dk/downlo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560@kk.dk" TargetMode="External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hyperlink" Target="https://medarbejder.kk.dk/artikel/fotopolitik-koebenhavns-kommune" TargetMode="External"/><Relationship Id="rId4" Type="http://schemas.openxmlformats.org/officeDocument/2006/relationships/hyperlink" Target="mailto:CX07@kk.d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70474B17-AC20-43BB-B93A-32EA3784134F}"/>
              </a:ext>
            </a:extLst>
          </p:cNvPr>
          <p:cNvSpPr txBox="1">
            <a:spLocks/>
          </p:cNvSpPr>
          <p:nvPr/>
        </p:nvSpPr>
        <p:spPr>
          <a:xfrm>
            <a:off x="719998" y="4350058"/>
            <a:ext cx="10752002" cy="10823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Styleguide</a:t>
            </a:r>
            <a:br>
              <a:rPr lang="da-DK" dirty="0"/>
            </a:br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- </a:t>
            </a:r>
            <a:r>
              <a:rPr lang="da-DK" sz="2400" dirty="0" err="1">
                <a:latin typeface="+mn-lt"/>
              </a:rPr>
              <a:t>FerieCamps</a:t>
            </a:r>
            <a:r>
              <a:rPr lang="da-DK" sz="2400" dirty="0">
                <a:latin typeface="+mn-lt"/>
              </a:rPr>
              <a:t> farver, ikoner, logoer &amp; fotos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3ED2007-CA63-A3A0-3BA0-8866B62FC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102" y="5654040"/>
            <a:ext cx="1326238" cy="6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Brug af FerieCamps grafiske materiale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8" y="2192400"/>
            <a:ext cx="9494046" cy="3945600"/>
          </a:xfrm>
        </p:spPr>
        <p:txBody>
          <a:bodyPr/>
          <a:lstStyle/>
          <a:p>
            <a:r>
              <a:rPr lang="da-DK" dirty="0"/>
              <a:t>Hvis I selv vil designe jeres programmer og flyers, må I gerne gøre brug af </a:t>
            </a:r>
            <a:r>
              <a:rPr lang="da-DK" dirty="0" err="1"/>
              <a:t>FerieCamps</a:t>
            </a:r>
            <a:r>
              <a:rPr lang="da-DK" dirty="0"/>
              <a:t> visuelle udtryk (farver, ikoner, frise og fotos), men det er ikke et krav.</a:t>
            </a:r>
          </a:p>
          <a:p>
            <a:r>
              <a:rPr lang="da-DK" dirty="0"/>
              <a:t>På de næste slides ser I et udvalg af hvilke farver, ikoner og friser I har mulighed for at gøre brug af.</a:t>
            </a:r>
          </a:p>
          <a:p>
            <a:endParaRPr lang="da-DK" dirty="0"/>
          </a:p>
          <a:p>
            <a:pPr marL="390525" lvl="1" indent="0">
              <a:buNone/>
            </a:pPr>
            <a:endParaRPr lang="da-DK" dirty="0"/>
          </a:p>
          <a:p>
            <a:pPr marL="390525" lvl="1" indent="0">
              <a:buNone/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 dirty="0"/>
              <a:t>Farver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7636A32-8805-4460-85E0-B95A93EBDD16}"/>
              </a:ext>
            </a:extLst>
          </p:cNvPr>
          <p:cNvSpPr txBox="1"/>
          <p:nvPr/>
        </p:nvSpPr>
        <p:spPr>
          <a:xfrm>
            <a:off x="8046493" y="1545613"/>
            <a:ext cx="21729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err="1">
                <a:latin typeface="+mj-lt"/>
              </a:rPr>
              <a:t>Gradienter</a:t>
            </a:r>
            <a:endParaRPr lang="da-DK" sz="2000" dirty="0">
              <a:latin typeface="+mj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E7D6394-20FF-18DA-58D7-DF8A1C740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ABD0019-461C-2F2C-25A7-85B14D325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94" y="3811863"/>
            <a:ext cx="950301" cy="134028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6A690A4-73D2-5837-886B-3A0E2E11F6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62" y="3811863"/>
            <a:ext cx="950301" cy="134663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22F90F76-0ACA-5EA5-4E74-5CB9D33577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80" y="3811862"/>
            <a:ext cx="952166" cy="1346636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4A440B0A-1EC7-87E8-65DB-BA0C67D69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93" y="2209804"/>
            <a:ext cx="950301" cy="1383460"/>
          </a:xfrm>
          <a:prstGeom prst="rect">
            <a:avLst/>
          </a:prstGeom>
        </p:spPr>
      </p:pic>
      <p:pic>
        <p:nvPicPr>
          <p:cNvPr id="18" name="Billede 17" descr="Et billede, der indeholder grøn&#10;&#10;AI-genereret indhold kan være ukorrekt.">
            <a:extLst>
              <a:ext uri="{FF2B5EF4-FFF2-40B4-BE49-F238E27FC236}">
                <a16:creationId xmlns:a16="http://schemas.microsoft.com/office/drawing/2014/main" id="{BD6746E2-7D59-BAB6-787B-6E9A067F45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62" y="2209804"/>
            <a:ext cx="950301" cy="1383460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6DBEB0BF-B2D4-3042-7EE3-6BDA0549AD1D}"/>
              </a:ext>
            </a:extLst>
          </p:cNvPr>
          <p:cNvSpPr/>
          <p:nvPr/>
        </p:nvSpPr>
        <p:spPr>
          <a:xfrm>
            <a:off x="2076712" y="4876907"/>
            <a:ext cx="1042517" cy="933650"/>
          </a:xfrm>
          <a:prstGeom prst="rect">
            <a:avLst/>
          </a:prstGeom>
          <a:solidFill>
            <a:srgbClr val="FDC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C843943C-C21A-D790-A798-444C0905E8D7}"/>
              </a:ext>
            </a:extLst>
          </p:cNvPr>
          <p:cNvSpPr txBox="1"/>
          <p:nvPr/>
        </p:nvSpPr>
        <p:spPr>
          <a:xfrm>
            <a:off x="1929832" y="5882392"/>
            <a:ext cx="1336278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FERIECAMP GUL</a:t>
            </a:r>
          </a:p>
          <a:p>
            <a:pPr algn="ctr"/>
            <a:r>
              <a:rPr lang="da-DK" sz="800" b="1" dirty="0"/>
              <a:t>&amp; SOMMER GUL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253 G: 195 B: 7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0% M: 25% Y: 93% K: 0%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20C0D504-C93E-5484-3BD0-2522E5F85A07}"/>
              </a:ext>
            </a:extLst>
          </p:cNvPr>
          <p:cNvSpPr txBox="1"/>
          <p:nvPr/>
        </p:nvSpPr>
        <p:spPr>
          <a:xfrm>
            <a:off x="617191" y="2545498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KBH BLÅ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0 G: 13 B: 46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100% M: 70% Y: 0% K: 85%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6FEDC72E-B209-1A51-554C-A93A5AF39FCF}"/>
              </a:ext>
            </a:extLst>
          </p:cNvPr>
          <p:cNvSpPr/>
          <p:nvPr/>
        </p:nvSpPr>
        <p:spPr>
          <a:xfrm>
            <a:off x="764071" y="1540013"/>
            <a:ext cx="1042517" cy="933650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1B862C3-7422-E148-9C44-077871D38F42}"/>
              </a:ext>
            </a:extLst>
          </p:cNvPr>
          <p:cNvSpPr/>
          <p:nvPr/>
        </p:nvSpPr>
        <p:spPr>
          <a:xfrm>
            <a:off x="767628" y="3214574"/>
            <a:ext cx="1042517" cy="933650"/>
          </a:xfrm>
          <a:prstGeom prst="rect">
            <a:avLst/>
          </a:prstGeom>
          <a:solidFill>
            <a:srgbClr val="BAC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0D33AD98-C97D-D187-BCBA-BBBEFD7E25EF}"/>
              </a:ext>
            </a:extLst>
          </p:cNvPr>
          <p:cNvSpPr txBox="1"/>
          <p:nvPr/>
        </p:nvSpPr>
        <p:spPr>
          <a:xfrm>
            <a:off x="597028" y="4220059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VINTER LYSEBLÅ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186 G: 207 B: 231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31% M: 13% Y: 4% K: 0%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BD025428-9344-647E-3863-EAF57F5AA0FD}"/>
              </a:ext>
            </a:extLst>
          </p:cNvPr>
          <p:cNvSpPr txBox="1"/>
          <p:nvPr/>
        </p:nvSpPr>
        <p:spPr>
          <a:xfrm>
            <a:off x="1885925" y="4220059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VINTER MØRKEBLÅ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46 G: 54 B: 127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98% M: 89% Y: 14% K: 2%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B35D9B39-97DA-8BEF-BD26-EDF022E95F87}"/>
              </a:ext>
            </a:extLst>
          </p:cNvPr>
          <p:cNvSpPr/>
          <p:nvPr/>
        </p:nvSpPr>
        <p:spPr>
          <a:xfrm>
            <a:off x="2034071" y="3214574"/>
            <a:ext cx="1042517" cy="933650"/>
          </a:xfrm>
          <a:prstGeom prst="rect">
            <a:avLst/>
          </a:prstGeom>
          <a:solidFill>
            <a:srgbClr val="2E3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5CB84F2D-414B-A21E-93CB-E43CFDCA3C4F}"/>
              </a:ext>
            </a:extLst>
          </p:cNvPr>
          <p:cNvSpPr/>
          <p:nvPr/>
        </p:nvSpPr>
        <p:spPr>
          <a:xfrm>
            <a:off x="3316020" y="4866907"/>
            <a:ext cx="1042517" cy="933650"/>
          </a:xfrm>
          <a:prstGeom prst="rect">
            <a:avLst/>
          </a:prstGeom>
          <a:solidFill>
            <a:srgbClr val="F28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3FCD1677-04F5-14A7-FC34-CCC32B757287}"/>
              </a:ext>
            </a:extLst>
          </p:cNvPr>
          <p:cNvSpPr txBox="1"/>
          <p:nvPr/>
        </p:nvSpPr>
        <p:spPr>
          <a:xfrm>
            <a:off x="3147457" y="5873492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EFTERÅR ORANGE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242 G: 140 B: 45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0% M: 54% Y: 87% K: 0%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134B450A-5CC2-66D5-0CEC-5FAE0E9ECB31}"/>
              </a:ext>
            </a:extLst>
          </p:cNvPr>
          <p:cNvSpPr txBox="1"/>
          <p:nvPr/>
        </p:nvSpPr>
        <p:spPr>
          <a:xfrm>
            <a:off x="4437084" y="5873492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EFTERÅR RØD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231 G: 55 B: 43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0% M: 89% Y: 85% K: 0%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904326F2-CFCB-5623-8452-5BA6CE626658}"/>
              </a:ext>
            </a:extLst>
          </p:cNvPr>
          <p:cNvSpPr/>
          <p:nvPr/>
        </p:nvSpPr>
        <p:spPr>
          <a:xfrm>
            <a:off x="4583965" y="4877071"/>
            <a:ext cx="1042517" cy="933650"/>
          </a:xfrm>
          <a:prstGeom prst="rect">
            <a:avLst/>
          </a:prstGeom>
          <a:solidFill>
            <a:srgbClr val="E73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E5DF5372-B1AE-8AC6-8884-8AA027D35CD7}"/>
              </a:ext>
            </a:extLst>
          </p:cNvPr>
          <p:cNvSpPr/>
          <p:nvPr/>
        </p:nvSpPr>
        <p:spPr>
          <a:xfrm>
            <a:off x="3336967" y="3214574"/>
            <a:ext cx="1042517" cy="933650"/>
          </a:xfrm>
          <a:prstGeom prst="rect">
            <a:avLst/>
          </a:prstGeom>
          <a:solidFill>
            <a:srgbClr val="7DB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0488DDA1-6151-57D6-A8E1-CF30ABF953C0}"/>
              </a:ext>
            </a:extLst>
          </p:cNvPr>
          <p:cNvSpPr txBox="1"/>
          <p:nvPr/>
        </p:nvSpPr>
        <p:spPr>
          <a:xfrm>
            <a:off x="3186445" y="4220059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PÅSKE LYSEGRØN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125 G: 191 B: 122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56% M: 0% Y: 65% K: 0%</a:t>
            </a:r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A4623A6A-0B51-BA9D-4776-B56EC50A2042}"/>
              </a:ext>
            </a:extLst>
          </p:cNvPr>
          <p:cNvSpPr txBox="1"/>
          <p:nvPr/>
        </p:nvSpPr>
        <p:spPr>
          <a:xfrm>
            <a:off x="4475342" y="4220059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PÅSKE MØRKEGRØN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70 G: 116 B: 70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75% M:33% Y: 81% K: 20%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3F426A4-3E6F-AF07-9068-4A1AD990347E}"/>
              </a:ext>
            </a:extLst>
          </p:cNvPr>
          <p:cNvSpPr/>
          <p:nvPr/>
        </p:nvSpPr>
        <p:spPr>
          <a:xfrm>
            <a:off x="4623488" y="3214574"/>
            <a:ext cx="1042517" cy="933650"/>
          </a:xfrm>
          <a:prstGeom prst="rect">
            <a:avLst/>
          </a:prstGeom>
          <a:solidFill>
            <a:srgbClr val="467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28158091-3BA3-1002-CB16-EF4FDDD4B32E}"/>
              </a:ext>
            </a:extLst>
          </p:cNvPr>
          <p:cNvSpPr txBox="1"/>
          <p:nvPr/>
        </p:nvSpPr>
        <p:spPr>
          <a:xfrm>
            <a:off x="5724173" y="5873492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JUL MØRKERØD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192 G: 31 B: 39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17% M: 98% Y:87% K: 7%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85F04EAF-169A-A7A6-2F3F-AF5C30826070}"/>
              </a:ext>
            </a:extLst>
          </p:cNvPr>
          <p:cNvSpPr/>
          <p:nvPr/>
        </p:nvSpPr>
        <p:spPr>
          <a:xfrm>
            <a:off x="5871054" y="4877071"/>
            <a:ext cx="1042517" cy="933650"/>
          </a:xfrm>
          <a:prstGeom prst="rect">
            <a:avLst/>
          </a:prstGeom>
          <a:solidFill>
            <a:srgbClr val="C0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9" name="Tekstfelt 58">
            <a:extLst>
              <a:ext uri="{FF2B5EF4-FFF2-40B4-BE49-F238E27FC236}">
                <a16:creationId xmlns:a16="http://schemas.microsoft.com/office/drawing/2014/main" id="{60847C7C-51EC-50D2-5267-FB7B5C4DC6E0}"/>
              </a:ext>
            </a:extLst>
          </p:cNvPr>
          <p:cNvSpPr txBox="1"/>
          <p:nvPr/>
        </p:nvSpPr>
        <p:spPr>
          <a:xfrm>
            <a:off x="628777" y="5882392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SOMMER ORANGE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233 G: 92 B: 48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1% M: 75% Y: 84% K: 0%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A74A0FF6-3124-9F4D-8142-FD3E799C18CC}"/>
              </a:ext>
            </a:extLst>
          </p:cNvPr>
          <p:cNvSpPr/>
          <p:nvPr/>
        </p:nvSpPr>
        <p:spPr>
          <a:xfrm>
            <a:off x="776923" y="4876907"/>
            <a:ext cx="1042517" cy="933650"/>
          </a:xfrm>
          <a:prstGeom prst="rect">
            <a:avLst/>
          </a:prstGeom>
          <a:solidFill>
            <a:srgbClr val="E95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57136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6C38503F-3726-42D0-816F-6395242B0C53}"/>
              </a:ext>
            </a:extLst>
          </p:cNvPr>
          <p:cNvSpPr/>
          <p:nvPr/>
        </p:nvSpPr>
        <p:spPr>
          <a:xfrm>
            <a:off x="2912211" y="1662875"/>
            <a:ext cx="2291681" cy="1410789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 dirty="0"/>
              <a:t>Logoer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7235913-C7CC-449A-9D6F-EC659A6A3D98}"/>
              </a:ext>
            </a:extLst>
          </p:cNvPr>
          <p:cNvSpPr/>
          <p:nvPr/>
        </p:nvSpPr>
        <p:spPr>
          <a:xfrm>
            <a:off x="6985661" y="1653504"/>
            <a:ext cx="1452946" cy="1410789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156D30A-9B64-47C0-BA3B-6599F529D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7332" y="1940761"/>
            <a:ext cx="781050" cy="8096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B946AB-96DA-455B-BFE7-550A77CD3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9435" y="1940761"/>
            <a:ext cx="781050" cy="8096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9908EFE-B4C2-48AC-9DAD-6DF78ACD1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58744" y="1940761"/>
            <a:ext cx="1807599" cy="900018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28D83D47-EB44-4411-9340-7553A5031407}"/>
              </a:ext>
            </a:extLst>
          </p:cNvPr>
          <p:cNvSpPr txBox="1"/>
          <p:nvPr/>
        </p:nvSpPr>
        <p:spPr>
          <a:xfrm>
            <a:off x="6165668" y="3238400"/>
            <a:ext cx="18549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/>
              <a:t>Københavns Kommunes logo skal mindst være 15x15 mm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E581502-35D8-4D95-BE5F-5FDC3768B2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725" y="1906414"/>
            <a:ext cx="1817535" cy="90496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2FF1046-584D-6D45-933D-C2A845B0F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  <p:sp>
        <p:nvSpPr>
          <p:cNvPr id="2" name="Title 10">
            <a:extLst>
              <a:ext uri="{FF2B5EF4-FFF2-40B4-BE49-F238E27FC236}">
                <a16:creationId xmlns:a16="http://schemas.microsoft.com/office/drawing/2014/main" id="{F42FC4C3-E45E-E66E-15B2-AF942B2C0636}"/>
              </a:ext>
            </a:extLst>
          </p:cNvPr>
          <p:cNvSpPr txBox="1">
            <a:spLocks/>
          </p:cNvSpPr>
          <p:nvPr/>
        </p:nvSpPr>
        <p:spPr>
          <a:xfrm>
            <a:off x="650332" y="3703561"/>
            <a:ext cx="10752002" cy="4557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Sociale Medier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89F645-47E6-F5E3-8293-EF801570A6B0}"/>
              </a:ext>
            </a:extLst>
          </p:cNvPr>
          <p:cNvSpPr/>
          <p:nvPr/>
        </p:nvSpPr>
        <p:spPr>
          <a:xfrm>
            <a:off x="3476847" y="4444401"/>
            <a:ext cx="2688821" cy="1835487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pic>
        <p:nvPicPr>
          <p:cNvPr id="5" name="Billede 4" descr="Et billede, der indeholder tekst, skilt, udendørs&#10;&#10;Automatisk genereret beskrivelse">
            <a:extLst>
              <a:ext uri="{FF2B5EF4-FFF2-40B4-BE49-F238E27FC236}">
                <a16:creationId xmlns:a16="http://schemas.microsoft.com/office/drawing/2014/main" id="{8235DD95-7D27-52FA-CAD5-904109386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17" y="4617176"/>
            <a:ext cx="2384824" cy="153969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A67FCA-89D7-0C90-2D3C-70AF946C64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73791" y="4643269"/>
            <a:ext cx="2313800" cy="15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B72F8D-01E9-AB70-DECB-E81AB357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5</a:t>
            </a:fld>
            <a:endParaRPr lang="da-DK" noProof="0"/>
          </a:p>
        </p:txBody>
      </p:sp>
      <p:sp>
        <p:nvSpPr>
          <p:cNvPr id="15" name="Pladsholder til slidenummer 6">
            <a:extLst>
              <a:ext uri="{FF2B5EF4-FFF2-40B4-BE49-F238E27FC236}">
                <a16:creationId xmlns:a16="http://schemas.microsoft.com/office/drawing/2014/main" id="{BEC1851A-252F-B3A1-3806-009ECAB69CA0}"/>
              </a:ext>
            </a:extLst>
          </p:cNvPr>
          <p:cNvSpPr txBox="1">
            <a:spLocks/>
          </p:cNvSpPr>
          <p:nvPr/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KBH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B54675B2-F4AB-34C0-4F94-643653BB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da-DK" dirty="0"/>
              <a:t>Skrifttypen: KBH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E54EC686-E0D4-2212-ADDF-27BF140388F1}"/>
              </a:ext>
            </a:extLst>
          </p:cNvPr>
          <p:cNvSpPr txBox="1">
            <a:spLocks/>
          </p:cNvSpPr>
          <p:nvPr/>
        </p:nvSpPr>
        <p:spPr>
          <a:xfrm>
            <a:off x="719998" y="2231215"/>
            <a:ext cx="10752002" cy="394586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dirty="0"/>
              <a:t>Skrifttypen kan downloades på </a:t>
            </a:r>
            <a:r>
              <a:rPr lang="da-DK" dirty="0" err="1"/>
              <a:t>KK’s</a:t>
            </a:r>
            <a:r>
              <a:rPr lang="da-DK" dirty="0"/>
              <a:t> hjemmeside via følgende link: </a:t>
            </a:r>
            <a:r>
              <a:rPr lang="da-DK" dirty="0">
                <a:hlinkClick r:id="rId3"/>
              </a:rPr>
              <a:t>https://design.kk.dk/download</a:t>
            </a:r>
            <a:r>
              <a:rPr lang="da-DK" dirty="0"/>
              <a:t> </a:t>
            </a:r>
          </a:p>
          <a:p>
            <a:r>
              <a:rPr lang="da-DK" dirty="0"/>
              <a:t>Den enkelte skrifttype kan herefter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   åbnes og installeres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D21AE65E-1EC7-CEE0-71DE-5A8143BE8241}"/>
              </a:ext>
            </a:extLst>
          </p:cNvPr>
          <p:cNvGrpSpPr/>
          <p:nvPr/>
        </p:nvGrpSpPr>
        <p:grpSpPr>
          <a:xfrm>
            <a:off x="897212" y="4074717"/>
            <a:ext cx="3056737" cy="1749650"/>
            <a:chOff x="-43300" y="1584298"/>
            <a:chExt cx="3067825" cy="1595309"/>
          </a:xfrm>
        </p:grpSpPr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3D9D0A97-9FA0-FA3D-F4CF-AF49CF7013CC}"/>
                </a:ext>
              </a:extLst>
            </p:cNvPr>
            <p:cNvSpPr txBox="1"/>
            <p:nvPr/>
          </p:nvSpPr>
          <p:spPr>
            <a:xfrm>
              <a:off x="234202" y="1779891"/>
              <a:ext cx="2702008" cy="1192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2000" dirty="0"/>
                <a:t>Vigtigt! </a:t>
              </a:r>
            </a:p>
            <a:p>
              <a:endParaRPr lang="da-DK" sz="500" dirty="0"/>
            </a:p>
            <a:p>
              <a:r>
                <a:rPr lang="da-DK" sz="1200" b="0" i="0" dirty="0">
                  <a:solidFill>
                    <a:srgbClr val="000C2E"/>
                  </a:solidFill>
                  <a:effectLst/>
                  <a:latin typeface="KBH Tekst" panose="00000500000000000000" pitchFamily="2" charset="0"/>
                </a:rPr>
                <a:t>Skrifttypen KBH tilhører Københavns Kommune og må udelukkende bruges af </a:t>
              </a:r>
              <a:r>
                <a:rPr lang="da-DK" sz="1200" dirty="0">
                  <a:solidFill>
                    <a:srgbClr val="000C2E"/>
                  </a:solidFill>
                  <a:latin typeface="KBH Tekst" panose="00000500000000000000" pitchFamily="2" charset="0"/>
                </a:rPr>
                <a:t>værter</a:t>
              </a:r>
            </a:p>
            <a:p>
              <a:r>
                <a:rPr lang="da-DK" sz="1200" b="0" i="0" dirty="0">
                  <a:solidFill>
                    <a:srgbClr val="000C2E"/>
                  </a:solidFill>
                  <a:effectLst/>
                  <a:latin typeface="KBH Tekst" panose="00000500000000000000" pitchFamily="2" charset="0"/>
                </a:rPr>
                <a:t>som kommunikerer på vegne af kommunen.</a:t>
              </a:r>
              <a:endParaRPr lang="da-DK" sz="1200" dirty="0"/>
            </a:p>
          </p:txBody>
        </p:sp>
        <p:sp>
          <p:nvSpPr>
            <p:cNvPr id="20" name="Rektangel: afrundede hjørner 19">
              <a:extLst>
                <a:ext uri="{FF2B5EF4-FFF2-40B4-BE49-F238E27FC236}">
                  <a16:creationId xmlns:a16="http://schemas.microsoft.com/office/drawing/2014/main" id="{B6B52A8F-982B-99BB-9AE7-6734FC36654B}"/>
                </a:ext>
              </a:extLst>
            </p:cNvPr>
            <p:cNvSpPr/>
            <p:nvPr/>
          </p:nvSpPr>
          <p:spPr>
            <a:xfrm>
              <a:off x="-43300" y="1584298"/>
              <a:ext cx="3067825" cy="1595309"/>
            </a:xfrm>
            <a:prstGeom prst="roundRect">
              <a:avLst/>
            </a:prstGeom>
            <a:noFill/>
            <a:ln w="19050">
              <a:solidFill>
                <a:srgbClr val="000D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/>
            </a:p>
          </p:txBody>
        </p:sp>
      </p:grpSp>
      <p:pic>
        <p:nvPicPr>
          <p:cNvPr id="21" name="Billede 20" descr="Et billede, der indeholder tekst, Font/skrifttype, skærmbillede&#10;&#10;Automatisk genereret beskrivelse">
            <a:extLst>
              <a:ext uri="{FF2B5EF4-FFF2-40B4-BE49-F238E27FC236}">
                <a16:creationId xmlns:a16="http://schemas.microsoft.com/office/drawing/2014/main" id="{99DBD552-8586-0636-7373-17565CA5F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82" y="3105858"/>
            <a:ext cx="5015947" cy="2751544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B366E3CC-10DB-44E8-01D1-CFD00863B69A}"/>
              </a:ext>
            </a:extLst>
          </p:cNvPr>
          <p:cNvSpPr/>
          <p:nvPr/>
        </p:nvSpPr>
        <p:spPr>
          <a:xfrm>
            <a:off x="5837297" y="3212188"/>
            <a:ext cx="619106" cy="61910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E7B0EB2-62A4-EAB1-3906-086596775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1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Brug af fotos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7"/>
            <a:ext cx="10752002" cy="417372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På </a:t>
            </a:r>
            <a:r>
              <a:rPr lang="da-DK" dirty="0" err="1"/>
              <a:t>FerieCamp</a:t>
            </a:r>
            <a:r>
              <a:rPr lang="da-DK" dirty="0"/>
              <a:t> har vi et fotobibliotek, som I er velkommen til at gøre brug af *</a:t>
            </a:r>
          </a:p>
          <a:p>
            <a:pPr marL="457200" indent="-457200">
              <a:buFont typeface="+mj-lt"/>
              <a:buAutoNum type="arabicParenR"/>
            </a:pPr>
            <a:endParaRPr lang="da-DK" dirty="0"/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Hvis I bruger jeres egne fotos, skal I huske at have samtykkeerklæringer på </a:t>
            </a:r>
            <a:r>
              <a:rPr lang="da-DK" b="1" dirty="0">
                <a:latin typeface="+mj-lt"/>
              </a:rPr>
              <a:t>ALLE</a:t>
            </a:r>
            <a:r>
              <a:rPr lang="da-DK" dirty="0"/>
              <a:t> de personer, der kan genkendes på billederne**</a:t>
            </a:r>
          </a:p>
          <a:p>
            <a:endParaRPr lang="da-DK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* Kontakt Søren Soll-Johanning </a:t>
            </a:r>
            <a:r>
              <a:rPr lang="da-DK" sz="1400" u="sng" dirty="0">
                <a:hlinkClick r:id="rId3"/>
              </a:rPr>
              <a:t>A560@kk.dk</a:t>
            </a:r>
            <a:r>
              <a:rPr lang="da-DK" sz="1400" dirty="0"/>
              <a:t> eller Amalie Vognsen </a:t>
            </a:r>
            <a:r>
              <a:rPr lang="da-DK" sz="1400" dirty="0">
                <a:hlinkClick r:id="rId4"/>
              </a:rPr>
              <a:t>CX07@kk.dk</a:t>
            </a:r>
            <a:r>
              <a:rPr lang="da-DK" sz="1400" dirty="0"/>
              <a:t> hvis I ønsker at få tilsendt billeder.</a:t>
            </a:r>
          </a:p>
          <a:p>
            <a:pPr marL="0" indent="0">
              <a:buNone/>
            </a:pPr>
            <a:r>
              <a:rPr lang="da-DK" sz="1400" dirty="0"/>
              <a:t>Kom gerne med ønsker til motivet, så vi kan sende jer relevante eksempler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** I kan læse guiden om samtykkeerklæring via dette link </a:t>
            </a:r>
            <a:r>
              <a:rPr lang="da-DK" sz="1400" dirty="0">
                <a:hlinkClick r:id="rId5"/>
              </a:rPr>
              <a:t>https://medarbejder.kk.dk/artikel/fotopolitik-koebenhavns-kommune</a:t>
            </a:r>
            <a:r>
              <a:rPr lang="da-DK" sz="1400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729044-7DBD-A5FB-B74E-97BBF0D09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3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842" y="312380"/>
            <a:ext cx="3419553" cy="180000"/>
          </a:xfrm>
        </p:spPr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Københavns Kommune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249F72BB-FC09-61E9-CCCB-AA1D86E37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42" y="3939693"/>
            <a:ext cx="11034315" cy="1908699"/>
          </a:xfrm>
        </p:spPr>
        <p:txBody>
          <a:bodyPr>
            <a:normAutofit/>
          </a:bodyPr>
          <a:lstStyle/>
          <a:p>
            <a:r>
              <a:rPr lang="da-DK" sz="4500" dirty="0"/>
              <a:t>Brug for hjælp?</a:t>
            </a:r>
            <a:br>
              <a:rPr lang="da-DK" sz="9600" dirty="0"/>
            </a:br>
            <a:br>
              <a:rPr lang="da-DK" sz="2400" dirty="0">
                <a:latin typeface="+mn-lt"/>
              </a:rPr>
            </a:br>
            <a:r>
              <a:rPr lang="da-DK" sz="2400" dirty="0">
                <a:latin typeface="+mn-lt"/>
              </a:rPr>
              <a:t>- </a:t>
            </a:r>
            <a:r>
              <a:rPr lang="da-DK" sz="2000" b="0" dirty="0">
                <a:latin typeface="+mn-lt"/>
              </a:rPr>
              <a:t>Kontakt </a:t>
            </a:r>
            <a:r>
              <a:rPr lang="da-DK" sz="2000" b="0" dirty="0" err="1">
                <a:latin typeface="+mn-lt"/>
              </a:rPr>
              <a:t>FerieCamp</a:t>
            </a:r>
            <a:r>
              <a:rPr lang="da-DK" sz="2000" b="0" dirty="0">
                <a:latin typeface="+mn-lt"/>
              </a:rPr>
              <a:t> sekretariatet </a:t>
            </a:r>
            <a:r>
              <a:rPr lang="da-DK" sz="2000" b="0">
                <a:latin typeface="+mn-lt"/>
              </a:rPr>
              <a:t>på + 45 20 33 75 20</a:t>
            </a:r>
            <a:br>
              <a:rPr lang="da-DK" sz="3200" dirty="0"/>
            </a:b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762170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http://schemas.microsoft.com/office/infopath/2007/PartnerControls"/>
    <ds:schemaRef ds:uri="bc917a86-29a6-4b0f-b856-abc0d2ead61d"/>
    <ds:schemaRef ds:uri="0dd46b0f-e2c7-4a31-a61e-54a1e81a6d74"/>
  </ds:schemaRefs>
</ds:datastoreItem>
</file>

<file path=customXml/itemProps2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296619-BE46-41B7-A178-EB33B5401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5855</TotalTime>
  <Words>571</Words>
  <Application>Microsoft Office PowerPoint</Application>
  <PresentationFormat>Widescreen</PresentationFormat>
  <Paragraphs>98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4" baseType="lpstr">
      <vt:lpstr>Arial</vt:lpstr>
      <vt:lpstr>KBH</vt:lpstr>
      <vt:lpstr>KBH Medium</vt:lpstr>
      <vt:lpstr>KBH Black</vt:lpstr>
      <vt:lpstr>KBH Tekst</vt:lpstr>
      <vt:lpstr>Blank</vt:lpstr>
      <vt:lpstr>UK Blank</vt:lpstr>
      <vt:lpstr>PowerPoint-præsentation</vt:lpstr>
      <vt:lpstr>Brug af FerieCamps grafiske materiale</vt:lpstr>
      <vt:lpstr>Farver</vt:lpstr>
      <vt:lpstr>Logoer</vt:lpstr>
      <vt:lpstr>Skrifttypen: KBH</vt:lpstr>
      <vt:lpstr>Brug af fotos</vt:lpstr>
      <vt:lpstr>Brug for hjælp?  - Kontakt FerieCamp sekretariatet på + 45 20 33 75 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guide</dc:title>
  <dc:creator>Ida-Maria Terp Clausen</dc:creator>
  <cp:lastModifiedBy>Josefine Sacha Johansen</cp:lastModifiedBy>
  <cp:revision>7</cp:revision>
  <dcterms:created xsi:type="dcterms:W3CDTF">2020-11-18T09:13:38Z</dcterms:created>
  <dcterms:modified xsi:type="dcterms:W3CDTF">2025-11-19T14:36:29Z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cf098cb2-1ffe-46ab-be70-8e9800122021</vt:lpwstr>
  </property>
  <property fmtid="{D5CDD505-2E9C-101B-9397-08002B2CF9AE}" pid="4" name="MediaServiceImageTags">
    <vt:lpwstr/>
  </property>
</Properties>
</file>