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8"/>
  </p:notesMasterIdLst>
  <p:sldIdLst>
    <p:sldId id="274" r:id="rId5"/>
    <p:sldId id="266" r:id="rId6"/>
    <p:sldId id="273" r:id="rId7"/>
    <p:sldId id="264" r:id="rId8"/>
    <p:sldId id="265" r:id="rId9"/>
    <p:sldId id="276" r:id="rId10"/>
    <p:sldId id="277" r:id="rId11"/>
    <p:sldId id="256" r:id="rId12"/>
    <p:sldId id="257" r:id="rId13"/>
    <p:sldId id="278" r:id="rId14"/>
    <p:sldId id="279" r:id="rId15"/>
    <p:sldId id="258" r:id="rId16"/>
    <p:sldId id="259" r:id="rId17"/>
    <p:sldId id="280" r:id="rId18"/>
    <p:sldId id="281" r:id="rId19"/>
    <p:sldId id="260" r:id="rId20"/>
    <p:sldId id="261" r:id="rId21"/>
    <p:sldId id="282" r:id="rId22"/>
    <p:sldId id="283" r:id="rId23"/>
    <p:sldId id="262" r:id="rId24"/>
    <p:sldId id="275" r:id="rId25"/>
    <p:sldId id="284" r:id="rId26"/>
    <p:sldId id="285" r:id="rId27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E7362B"/>
    <a:srgbClr val="EF4437"/>
    <a:srgbClr val="EF653B"/>
    <a:srgbClr val="FFEC61"/>
    <a:srgbClr val="467446"/>
    <a:srgbClr val="2B3F88"/>
    <a:srgbClr val="B9CFE7"/>
    <a:srgbClr val="C12632"/>
    <a:srgbClr val="FEC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785989-9E86-4EB5-8CC6-12730D3E6CD7}" v="23" dt="2025-11-19T14:47:21.91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2707" y="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fine Sacha Johansen" userId="0657ae30-8e6e-489d-ac3b-9e71bbd5a6c7" providerId="ADAL" clId="{CDF8BB5F-689A-4A07-8034-C5D48E11FDF8}"/>
    <pc:docChg chg="undo redo custSel addSld delSld modSld sldOrd">
      <pc:chgData name="Josefine Sacha Johansen" userId="0657ae30-8e6e-489d-ac3b-9e71bbd5a6c7" providerId="ADAL" clId="{CDF8BB5F-689A-4A07-8034-C5D48E11FDF8}" dt="2025-10-15T07:53:01.080" v="9638"/>
      <pc:docMkLst>
        <pc:docMk/>
      </pc:docMkLst>
      <pc:sldChg chg="addSp delSp modSp mod">
        <pc:chgData name="Josefine Sacha Johansen" userId="0657ae30-8e6e-489d-ac3b-9e71bbd5a6c7" providerId="ADAL" clId="{CDF8BB5F-689A-4A07-8034-C5D48E11FDF8}" dt="2025-10-15T07:49:54.572" v="9588"/>
        <pc:sldMkLst>
          <pc:docMk/>
          <pc:sldMk cId="0" sldId="256"/>
        </pc:sldMkLst>
      </pc:sldChg>
      <pc:sldChg chg="addSp delSp modSp mod">
        <pc:chgData name="Josefine Sacha Johansen" userId="0657ae30-8e6e-489d-ac3b-9e71bbd5a6c7" providerId="ADAL" clId="{CDF8BB5F-689A-4A07-8034-C5D48E11FDF8}" dt="2025-10-15T07:50:02.923" v="9593"/>
        <pc:sldMkLst>
          <pc:docMk/>
          <pc:sldMk cId="0" sldId="257"/>
        </pc:sldMkLst>
      </pc:sldChg>
      <pc:sldChg chg="addSp delSp modSp mod">
        <pc:chgData name="Josefine Sacha Johansen" userId="0657ae30-8e6e-489d-ac3b-9e71bbd5a6c7" providerId="ADAL" clId="{CDF8BB5F-689A-4A07-8034-C5D48E11FDF8}" dt="2025-10-15T07:50:22.881" v="9602"/>
        <pc:sldMkLst>
          <pc:docMk/>
          <pc:sldMk cId="0" sldId="258"/>
        </pc:sldMkLst>
      </pc:sldChg>
      <pc:sldChg chg="addSp delSp modSp mod">
        <pc:chgData name="Josefine Sacha Johansen" userId="0657ae30-8e6e-489d-ac3b-9e71bbd5a6c7" providerId="ADAL" clId="{CDF8BB5F-689A-4A07-8034-C5D48E11FDF8}" dt="2025-10-15T07:50:31.563" v="9606"/>
        <pc:sldMkLst>
          <pc:docMk/>
          <pc:sldMk cId="0" sldId="259"/>
        </pc:sldMkLst>
      </pc:sldChg>
      <pc:sldChg chg="addSp delSp modSp mod">
        <pc:chgData name="Josefine Sacha Johansen" userId="0657ae30-8e6e-489d-ac3b-9e71bbd5a6c7" providerId="ADAL" clId="{CDF8BB5F-689A-4A07-8034-C5D48E11FDF8}" dt="2025-10-15T07:50:47.716" v="9614"/>
        <pc:sldMkLst>
          <pc:docMk/>
          <pc:sldMk cId="0" sldId="260"/>
        </pc:sldMkLst>
      </pc:sldChg>
      <pc:sldChg chg="addSp delSp modSp mod">
        <pc:chgData name="Josefine Sacha Johansen" userId="0657ae30-8e6e-489d-ac3b-9e71bbd5a6c7" providerId="ADAL" clId="{CDF8BB5F-689A-4A07-8034-C5D48E11FDF8}" dt="2025-10-15T07:50:56.202" v="9618"/>
        <pc:sldMkLst>
          <pc:docMk/>
          <pc:sldMk cId="0" sldId="261"/>
        </pc:sldMkLst>
      </pc:sldChg>
      <pc:sldChg chg="addSp delSp modSp mod">
        <pc:chgData name="Josefine Sacha Johansen" userId="0657ae30-8e6e-489d-ac3b-9e71bbd5a6c7" providerId="ADAL" clId="{CDF8BB5F-689A-4A07-8034-C5D48E11FDF8}" dt="2025-10-15T07:51:14.810" v="9626"/>
        <pc:sldMkLst>
          <pc:docMk/>
          <pc:sldMk cId="0" sldId="262"/>
        </pc:sldMkLst>
      </pc:sldChg>
      <pc:sldChg chg="addSp delSp modSp mod">
        <pc:chgData name="Josefine Sacha Johansen" userId="0657ae30-8e6e-489d-ac3b-9e71bbd5a6c7" providerId="ADAL" clId="{CDF8BB5F-689A-4A07-8034-C5D48E11FDF8}" dt="2025-10-15T07:51:34.137" v="9631"/>
        <pc:sldMkLst>
          <pc:docMk/>
          <pc:sldMk cId="0" sldId="263"/>
        </pc:sldMkLst>
      </pc:sldChg>
      <pc:sldChg chg="addSp delSp modSp mod ord">
        <pc:chgData name="Josefine Sacha Johansen" userId="0657ae30-8e6e-489d-ac3b-9e71bbd5a6c7" providerId="ADAL" clId="{CDF8BB5F-689A-4A07-8034-C5D48E11FDF8}" dt="2025-10-15T07:49:26.898" v="9576" actId="1036"/>
        <pc:sldMkLst>
          <pc:docMk/>
          <pc:sldMk cId="0" sldId="264"/>
        </pc:sldMkLst>
      </pc:sldChg>
      <pc:sldChg chg="addSp delSp modSp mod ord">
        <pc:chgData name="Josefine Sacha Johansen" userId="0657ae30-8e6e-489d-ac3b-9e71bbd5a6c7" providerId="ADAL" clId="{CDF8BB5F-689A-4A07-8034-C5D48E11FDF8}" dt="2025-10-15T07:49:40.379" v="9580"/>
        <pc:sldMkLst>
          <pc:docMk/>
          <pc:sldMk cId="0" sldId="265"/>
        </pc:sldMkLst>
      </pc:sldChg>
      <pc:sldChg chg="new del">
        <pc:chgData name="Josefine Sacha Johansen" userId="0657ae30-8e6e-489d-ac3b-9e71bbd5a6c7" providerId="ADAL" clId="{CDF8BB5F-689A-4A07-8034-C5D48E11FDF8}" dt="2025-08-28T13:14:51.563" v="990" actId="2696"/>
        <pc:sldMkLst>
          <pc:docMk/>
          <pc:sldMk cId="591071394" sldId="266"/>
        </pc:sldMkLst>
      </pc:sldChg>
      <pc:sldChg chg="addSp delSp modSp new mod ord">
        <pc:chgData name="Josefine Sacha Johansen" userId="0657ae30-8e6e-489d-ac3b-9e71bbd5a6c7" providerId="ADAL" clId="{CDF8BB5F-689A-4A07-8034-C5D48E11FDF8}" dt="2025-10-15T06:12:29.595" v="8967" actId="478"/>
        <pc:sldMkLst>
          <pc:docMk/>
          <pc:sldMk cId="1184349662" sldId="266"/>
        </pc:sldMkLst>
      </pc:sldChg>
      <pc:sldChg chg="addSp delSp modSp add mod">
        <pc:chgData name="Josefine Sacha Johansen" userId="0657ae30-8e6e-489d-ac3b-9e71bbd5a6c7" providerId="ADAL" clId="{CDF8BB5F-689A-4A07-8034-C5D48E11FDF8}" dt="2025-10-15T07:50:15.014" v="9598"/>
        <pc:sldMkLst>
          <pc:docMk/>
          <pc:sldMk cId="0" sldId="267"/>
        </pc:sldMkLst>
      </pc:sldChg>
      <pc:sldChg chg="addSp delSp modSp add mod">
        <pc:chgData name="Josefine Sacha Johansen" userId="0657ae30-8e6e-489d-ac3b-9e71bbd5a6c7" providerId="ADAL" clId="{CDF8BB5F-689A-4A07-8034-C5D48E11FDF8}" dt="2025-10-15T07:50:42.030" v="9610"/>
        <pc:sldMkLst>
          <pc:docMk/>
          <pc:sldMk cId="0" sldId="268"/>
        </pc:sldMkLst>
      </pc:sldChg>
      <pc:sldChg chg="addSp delSp modSp add mod">
        <pc:chgData name="Josefine Sacha Johansen" userId="0657ae30-8e6e-489d-ac3b-9e71bbd5a6c7" providerId="ADAL" clId="{CDF8BB5F-689A-4A07-8034-C5D48E11FDF8}" dt="2025-10-15T07:51:05.553" v="9622"/>
        <pc:sldMkLst>
          <pc:docMk/>
          <pc:sldMk cId="0" sldId="269"/>
        </pc:sldMkLst>
      </pc:sldChg>
      <pc:sldChg chg="addSp delSp modSp add mod">
        <pc:chgData name="Josefine Sacha Johansen" userId="0657ae30-8e6e-489d-ac3b-9e71bbd5a6c7" providerId="ADAL" clId="{CDF8BB5F-689A-4A07-8034-C5D48E11FDF8}" dt="2025-10-15T07:51:41.477" v="9635"/>
        <pc:sldMkLst>
          <pc:docMk/>
          <pc:sldMk cId="0" sldId="270"/>
        </pc:sldMkLst>
      </pc:sldChg>
      <pc:sldChg chg="addSp delSp modSp add mod ord">
        <pc:chgData name="Josefine Sacha Johansen" userId="0657ae30-8e6e-489d-ac3b-9e71bbd5a6c7" providerId="ADAL" clId="{CDF8BB5F-689A-4A07-8034-C5D48E11FDF8}" dt="2025-10-15T07:49:48.574" v="9584"/>
        <pc:sldMkLst>
          <pc:docMk/>
          <pc:sldMk cId="0" sldId="271"/>
        </pc:sldMkLst>
      </pc:sldChg>
      <pc:sldChg chg="addSp delSp modSp add del mod">
        <pc:chgData name="Josefine Sacha Johansen" userId="0657ae30-8e6e-489d-ac3b-9e71bbd5a6c7" providerId="ADAL" clId="{CDF8BB5F-689A-4A07-8034-C5D48E11FDF8}" dt="2025-10-13T09:33:11.973" v="6422" actId="2696"/>
        <pc:sldMkLst>
          <pc:docMk/>
          <pc:sldMk cId="710798867" sldId="272"/>
        </pc:sldMkLst>
      </pc:sldChg>
      <pc:sldChg chg="addSp delSp modSp new mod">
        <pc:chgData name="Josefine Sacha Johansen" userId="0657ae30-8e6e-489d-ac3b-9e71bbd5a6c7" providerId="ADAL" clId="{CDF8BB5F-689A-4A07-8034-C5D48E11FDF8}" dt="2025-10-15T06:23:04.478" v="9084" actId="2711"/>
        <pc:sldMkLst>
          <pc:docMk/>
          <pc:sldMk cId="1330139751" sldId="273"/>
        </pc:sldMkLst>
      </pc:sldChg>
      <pc:sldChg chg="modSp add del">
        <pc:chgData name="Josefine Sacha Johansen" userId="0657ae30-8e6e-489d-ac3b-9e71bbd5a6c7" providerId="ADAL" clId="{CDF8BB5F-689A-4A07-8034-C5D48E11FDF8}" dt="2025-09-25T11:45:15.574" v="2997"/>
        <pc:sldMkLst>
          <pc:docMk/>
          <pc:sldMk cId="1735650275" sldId="273"/>
        </pc:sldMkLst>
      </pc:sldChg>
      <pc:sldChg chg="modSp add del mod">
        <pc:chgData name="Josefine Sacha Johansen" userId="0657ae30-8e6e-489d-ac3b-9e71bbd5a6c7" providerId="ADAL" clId="{CDF8BB5F-689A-4A07-8034-C5D48E11FDF8}" dt="2025-09-25T12:21:31.063" v="3162" actId="47"/>
        <pc:sldMkLst>
          <pc:docMk/>
          <pc:sldMk cId="2421709769" sldId="273"/>
        </pc:sldMkLst>
      </pc:sldChg>
      <pc:sldChg chg="modSp add del ord">
        <pc:chgData name="Josefine Sacha Johansen" userId="0657ae30-8e6e-489d-ac3b-9e71bbd5a6c7" providerId="ADAL" clId="{CDF8BB5F-689A-4A07-8034-C5D48E11FDF8}" dt="2025-10-01T12:12:20.724" v="3857" actId="47"/>
        <pc:sldMkLst>
          <pc:docMk/>
          <pc:sldMk cId="312157891" sldId="274"/>
        </pc:sldMkLst>
      </pc:sldChg>
      <pc:sldChg chg="modSp add del">
        <pc:chgData name="Josefine Sacha Johansen" userId="0657ae30-8e6e-489d-ac3b-9e71bbd5a6c7" providerId="ADAL" clId="{CDF8BB5F-689A-4A07-8034-C5D48E11FDF8}" dt="2025-10-01T12:13:07.824" v="4169" actId="2696"/>
        <pc:sldMkLst>
          <pc:docMk/>
          <pc:sldMk cId="417433939" sldId="274"/>
        </pc:sldMkLst>
      </pc:sldChg>
      <pc:sldChg chg="modSp add del mod">
        <pc:chgData name="Josefine Sacha Johansen" userId="0657ae30-8e6e-489d-ac3b-9e71bbd5a6c7" providerId="ADAL" clId="{CDF8BB5F-689A-4A07-8034-C5D48E11FDF8}" dt="2025-09-25T11:45:15.574" v="2997"/>
        <pc:sldMkLst>
          <pc:docMk/>
          <pc:sldMk cId="1515952537" sldId="274"/>
        </pc:sldMkLst>
      </pc:sldChg>
      <pc:sldChg chg="modSp add del">
        <pc:chgData name="Josefine Sacha Johansen" userId="0657ae30-8e6e-489d-ac3b-9e71bbd5a6c7" providerId="ADAL" clId="{CDF8BB5F-689A-4A07-8034-C5D48E11FDF8}" dt="2025-10-01T12:49:24.426" v="4403" actId="47"/>
        <pc:sldMkLst>
          <pc:docMk/>
          <pc:sldMk cId="1897654696" sldId="274"/>
        </pc:sldMkLst>
      </pc:sldChg>
      <pc:sldChg chg="modSp add del mod">
        <pc:chgData name="Josefine Sacha Johansen" userId="0657ae30-8e6e-489d-ac3b-9e71bbd5a6c7" providerId="ADAL" clId="{CDF8BB5F-689A-4A07-8034-C5D48E11FDF8}" dt="2025-10-02T10:31:32.795" v="4887" actId="2696"/>
        <pc:sldMkLst>
          <pc:docMk/>
          <pc:sldMk cId="2174418202" sldId="274"/>
        </pc:sldMkLst>
      </pc:sldChg>
      <pc:sldChg chg="modSp add del">
        <pc:chgData name="Josefine Sacha Johansen" userId="0657ae30-8e6e-489d-ac3b-9e71bbd5a6c7" providerId="ADAL" clId="{CDF8BB5F-689A-4A07-8034-C5D48E11FDF8}" dt="2025-10-01T12:12:37.752" v="4005" actId="2696"/>
        <pc:sldMkLst>
          <pc:docMk/>
          <pc:sldMk cId="2262856583" sldId="274"/>
        </pc:sldMkLst>
      </pc:sldChg>
      <pc:sldChg chg="modSp add del">
        <pc:chgData name="Josefine Sacha Johansen" userId="0657ae30-8e6e-489d-ac3b-9e71bbd5a6c7" providerId="ADAL" clId="{CDF8BB5F-689A-4A07-8034-C5D48E11FDF8}" dt="2025-10-01T12:12:47.520" v="4061" actId="2696"/>
        <pc:sldMkLst>
          <pc:docMk/>
          <pc:sldMk cId="2720293806" sldId="274"/>
        </pc:sldMkLst>
      </pc:sldChg>
      <pc:sldChg chg="addSp delSp modSp new mod">
        <pc:chgData name="Josefine Sacha Johansen" userId="0657ae30-8e6e-489d-ac3b-9e71bbd5a6c7" providerId="ADAL" clId="{CDF8BB5F-689A-4A07-8034-C5D48E11FDF8}" dt="2025-10-15T06:11:39.391" v="8924" actId="1076"/>
        <pc:sldMkLst>
          <pc:docMk/>
          <pc:sldMk cId="2924196644" sldId="274"/>
        </pc:sldMkLst>
      </pc:sldChg>
      <pc:sldChg chg="modSp add del">
        <pc:chgData name="Josefine Sacha Johansen" userId="0657ae30-8e6e-489d-ac3b-9e71bbd5a6c7" providerId="ADAL" clId="{CDF8BB5F-689A-4A07-8034-C5D48E11FDF8}" dt="2025-10-02T12:51:23.269" v="5379" actId="2696"/>
        <pc:sldMkLst>
          <pc:docMk/>
          <pc:sldMk cId="3307239342" sldId="274"/>
        </pc:sldMkLst>
      </pc:sldChg>
      <pc:sldChg chg="modSp add del mod">
        <pc:chgData name="Josefine Sacha Johansen" userId="0657ae30-8e6e-489d-ac3b-9e71bbd5a6c7" providerId="ADAL" clId="{CDF8BB5F-689A-4A07-8034-C5D48E11FDF8}" dt="2025-10-01T12:10:13.493" v="3754" actId="2696"/>
        <pc:sldMkLst>
          <pc:docMk/>
          <pc:sldMk cId="3555115873" sldId="274"/>
        </pc:sldMkLst>
      </pc:sldChg>
      <pc:sldChg chg="addSp modSp new">
        <pc:chgData name="Josefine Sacha Johansen" userId="0657ae30-8e6e-489d-ac3b-9e71bbd5a6c7" providerId="ADAL" clId="{CDF8BB5F-689A-4A07-8034-C5D48E11FDF8}" dt="2025-10-15T07:53:01.080" v="9638"/>
        <pc:sldMkLst>
          <pc:docMk/>
          <pc:sldMk cId="608744131" sldId="275"/>
        </pc:sldMkLst>
      </pc:sldChg>
      <pc:sldChg chg="modSp add del">
        <pc:chgData name="Josefine Sacha Johansen" userId="0657ae30-8e6e-489d-ac3b-9e71bbd5a6c7" providerId="ADAL" clId="{CDF8BB5F-689A-4A07-8034-C5D48E11FDF8}" dt="2025-10-02T10:26:25.149" v="4867" actId="2696"/>
        <pc:sldMkLst>
          <pc:docMk/>
          <pc:sldMk cId="880270922" sldId="275"/>
        </pc:sldMkLst>
      </pc:sldChg>
      <pc:sldChg chg="modSp add del">
        <pc:chgData name="Josefine Sacha Johansen" userId="0657ae30-8e6e-489d-ac3b-9e71bbd5a6c7" providerId="ADAL" clId="{CDF8BB5F-689A-4A07-8034-C5D48E11FDF8}" dt="2025-10-02T10:33:52.264" v="5270" actId="2696"/>
        <pc:sldMkLst>
          <pc:docMk/>
          <pc:sldMk cId="2061936904" sldId="275"/>
        </pc:sldMkLst>
      </pc:sldChg>
      <pc:sldChg chg="modSp add del">
        <pc:chgData name="Josefine Sacha Johansen" userId="0657ae30-8e6e-489d-ac3b-9e71bbd5a6c7" providerId="ADAL" clId="{CDF8BB5F-689A-4A07-8034-C5D48E11FDF8}" dt="2025-10-02T12:51:20.486" v="5378" actId="2696"/>
        <pc:sldMkLst>
          <pc:docMk/>
          <pc:sldMk cId="3568707049" sldId="275"/>
        </pc:sldMkLst>
      </pc:sldChg>
      <pc:sldChg chg="modSp add del">
        <pc:chgData name="Josefine Sacha Johansen" userId="0657ae30-8e6e-489d-ac3b-9e71bbd5a6c7" providerId="ADAL" clId="{CDF8BB5F-689A-4A07-8034-C5D48E11FDF8}" dt="2025-10-02T10:33:57.014" v="5271" actId="2696"/>
        <pc:sldMkLst>
          <pc:docMk/>
          <pc:sldMk cId="1969700012" sldId="276"/>
        </pc:sldMkLst>
      </pc:sldChg>
      <pc:sldMasterChg chg="delSldLayout">
        <pc:chgData name="Josefine Sacha Johansen" userId="0657ae30-8e6e-489d-ac3b-9e71bbd5a6c7" providerId="ADAL" clId="{CDF8BB5F-689A-4A07-8034-C5D48E11FDF8}" dt="2025-10-02T12:51:23.269" v="5379" actId="2696"/>
        <pc:sldMasterMkLst>
          <pc:docMk/>
          <pc:sldMasterMk cId="0" sldId="2147483648"/>
        </pc:sldMasterMkLst>
        <pc:sldLayoutChg chg="del">
          <pc:chgData name="Josefine Sacha Johansen" userId="0657ae30-8e6e-489d-ac3b-9e71bbd5a6c7" providerId="ADAL" clId="{CDF8BB5F-689A-4A07-8034-C5D48E11FDF8}" dt="2025-10-01T12:49:24.426" v="4403" actId="47"/>
          <pc:sldLayoutMkLst>
            <pc:docMk/>
            <pc:sldMasterMk cId="0" sldId="2147483648"/>
            <pc:sldLayoutMk cId="189944196" sldId="2147483666"/>
          </pc:sldLayoutMkLst>
        </pc:sldLayoutChg>
        <pc:sldLayoutChg chg="del">
          <pc:chgData name="Josefine Sacha Johansen" userId="0657ae30-8e6e-489d-ac3b-9e71bbd5a6c7" providerId="ADAL" clId="{CDF8BB5F-689A-4A07-8034-C5D48E11FDF8}" dt="2025-10-01T12:12:20.724" v="3857" actId="47"/>
          <pc:sldLayoutMkLst>
            <pc:docMk/>
            <pc:sldMasterMk cId="0" sldId="2147483648"/>
            <pc:sldLayoutMk cId="248706281" sldId="2147483666"/>
          </pc:sldLayoutMkLst>
        </pc:sldLayoutChg>
        <pc:sldLayoutChg chg="del">
          <pc:chgData name="Josefine Sacha Johansen" userId="0657ae30-8e6e-489d-ac3b-9e71bbd5a6c7" providerId="ADAL" clId="{CDF8BB5F-689A-4A07-8034-C5D48E11FDF8}" dt="2025-10-01T12:12:37.752" v="4005" actId="2696"/>
          <pc:sldLayoutMkLst>
            <pc:docMk/>
            <pc:sldMasterMk cId="0" sldId="2147483648"/>
            <pc:sldLayoutMk cId="375109240" sldId="2147483666"/>
          </pc:sldLayoutMkLst>
        </pc:sldLayoutChg>
        <pc:sldLayoutChg chg="del">
          <pc:chgData name="Josefine Sacha Johansen" userId="0657ae30-8e6e-489d-ac3b-9e71bbd5a6c7" providerId="ADAL" clId="{CDF8BB5F-689A-4A07-8034-C5D48E11FDF8}" dt="2025-10-01T12:10:13.493" v="3754" actId="2696"/>
          <pc:sldLayoutMkLst>
            <pc:docMk/>
            <pc:sldMasterMk cId="0" sldId="2147483648"/>
            <pc:sldLayoutMk cId="381547331" sldId="2147483666"/>
          </pc:sldLayoutMkLst>
        </pc:sldLayoutChg>
        <pc:sldLayoutChg chg="del">
          <pc:chgData name="Josefine Sacha Johansen" userId="0657ae30-8e6e-489d-ac3b-9e71bbd5a6c7" providerId="ADAL" clId="{CDF8BB5F-689A-4A07-8034-C5D48E11FDF8}" dt="2025-10-01T12:12:47.520" v="4061" actId="2696"/>
          <pc:sldLayoutMkLst>
            <pc:docMk/>
            <pc:sldMasterMk cId="0" sldId="2147483648"/>
            <pc:sldLayoutMk cId="506185503" sldId="2147483666"/>
          </pc:sldLayoutMkLst>
        </pc:sldLayoutChg>
        <pc:sldLayoutChg chg="del">
          <pc:chgData name="Josefine Sacha Johansen" userId="0657ae30-8e6e-489d-ac3b-9e71bbd5a6c7" providerId="ADAL" clId="{CDF8BB5F-689A-4A07-8034-C5D48E11FDF8}" dt="2025-10-01T12:13:07.824" v="4169" actId="2696"/>
          <pc:sldLayoutMkLst>
            <pc:docMk/>
            <pc:sldMasterMk cId="0" sldId="2147483648"/>
            <pc:sldLayoutMk cId="2666505667" sldId="2147483666"/>
          </pc:sldLayoutMkLst>
        </pc:sldLayoutChg>
        <pc:sldLayoutChg chg="del">
          <pc:chgData name="Josefine Sacha Johansen" userId="0657ae30-8e6e-489d-ac3b-9e71bbd5a6c7" providerId="ADAL" clId="{CDF8BB5F-689A-4A07-8034-C5D48E11FDF8}" dt="2025-09-25T12:21:31.063" v="3162" actId="47"/>
          <pc:sldLayoutMkLst>
            <pc:docMk/>
            <pc:sldMasterMk cId="0" sldId="2147483648"/>
            <pc:sldLayoutMk cId="3756274768" sldId="2147483666"/>
          </pc:sldLayoutMkLst>
        </pc:sldLayoutChg>
        <pc:sldLayoutChg chg="del">
          <pc:chgData name="Josefine Sacha Johansen" userId="0657ae30-8e6e-489d-ac3b-9e71bbd5a6c7" providerId="ADAL" clId="{CDF8BB5F-689A-4A07-8034-C5D48E11FDF8}" dt="2025-10-02T12:51:23.269" v="5379" actId="2696"/>
          <pc:sldLayoutMkLst>
            <pc:docMk/>
            <pc:sldMasterMk cId="0" sldId="2147483648"/>
            <pc:sldLayoutMk cId="3871270135" sldId="2147483666"/>
          </pc:sldLayoutMkLst>
        </pc:sldLayoutChg>
        <pc:sldLayoutChg chg="del">
          <pc:chgData name="Josefine Sacha Johansen" userId="0657ae30-8e6e-489d-ac3b-9e71bbd5a6c7" providerId="ADAL" clId="{CDF8BB5F-689A-4A07-8034-C5D48E11FDF8}" dt="2025-10-02T10:31:32.795" v="4887" actId="2696"/>
          <pc:sldLayoutMkLst>
            <pc:docMk/>
            <pc:sldMasterMk cId="0" sldId="2147483648"/>
            <pc:sldLayoutMk cId="4102806166" sldId="2147483666"/>
          </pc:sldLayoutMkLst>
        </pc:sldLayoutChg>
      </pc:sldMasterChg>
    </pc:docChg>
  </pc:docChgLst>
  <pc:docChgLst>
    <pc:chgData name="Josefine Sacha Johansen" userId="0657ae30-8e6e-489d-ac3b-9e71bbd5a6c7" providerId="ADAL" clId="{DADBBCB6-B90D-4D1F-A4BE-C4D2070868D1}"/>
    <pc:docChg chg="undo custSel addSld delSld modSld sldOrd">
      <pc:chgData name="Josefine Sacha Johansen" userId="0657ae30-8e6e-489d-ac3b-9e71bbd5a6c7" providerId="ADAL" clId="{DADBBCB6-B90D-4D1F-A4BE-C4D2070868D1}" dt="2025-11-19T14:48:24.611" v="1722" actId="1076"/>
      <pc:docMkLst>
        <pc:docMk/>
      </pc:docMkLst>
      <pc:sldChg chg="addSp delSp modSp mod">
        <pc:chgData name="Josefine Sacha Johansen" userId="0657ae30-8e6e-489d-ac3b-9e71bbd5a6c7" providerId="ADAL" clId="{DADBBCB6-B90D-4D1F-A4BE-C4D2070868D1}" dt="2025-11-19T14:31:53.727" v="1661" actId="478"/>
        <pc:sldMkLst>
          <pc:docMk/>
          <pc:sldMk cId="0" sldId="256"/>
        </pc:sldMkLst>
        <pc:spChg chg="add mod">
          <ac:chgData name="Josefine Sacha Johansen" userId="0657ae30-8e6e-489d-ac3b-9e71bbd5a6c7" providerId="ADAL" clId="{DADBBCB6-B90D-4D1F-A4BE-C4D2070868D1}" dt="2025-11-17T07:11:55.141" v="1485" actId="20577"/>
          <ac:spMkLst>
            <pc:docMk/>
            <pc:sldMk cId="0" sldId="256"/>
            <ac:spMk id="7" creationId="{C9DD7414-3C7C-CBFA-1EA7-4B1957D1A1C6}"/>
          </ac:spMkLst>
        </pc:spChg>
        <pc:spChg chg="mod">
          <ac:chgData name="Josefine Sacha Johansen" userId="0657ae30-8e6e-489d-ac3b-9e71bbd5a6c7" providerId="ADAL" clId="{DADBBCB6-B90D-4D1F-A4BE-C4D2070868D1}" dt="2025-11-13T13:24:22.403" v="1119" actId="14100"/>
          <ac:spMkLst>
            <pc:docMk/>
            <pc:sldMk cId="0" sldId="256"/>
            <ac:spMk id="9" creationId="{28496125-ECE4-683B-1947-101F4AB9F636}"/>
          </ac:spMkLst>
        </pc:spChg>
        <pc:spChg chg="mod">
          <ac:chgData name="Josefine Sacha Johansen" userId="0657ae30-8e6e-489d-ac3b-9e71bbd5a6c7" providerId="ADAL" clId="{DADBBCB6-B90D-4D1F-A4BE-C4D2070868D1}" dt="2025-11-13T13:24:18.729" v="1118" actId="20577"/>
          <ac:spMkLst>
            <pc:docMk/>
            <pc:sldMk cId="0" sldId="256"/>
            <ac:spMk id="10" creationId="{B0625F2E-3A10-6692-451F-9E495E7B442E}"/>
          </ac:spMkLst>
        </pc:spChg>
        <pc:spChg chg="add mod">
          <ac:chgData name="Josefine Sacha Johansen" userId="0657ae30-8e6e-489d-ac3b-9e71bbd5a6c7" providerId="ADAL" clId="{DADBBCB6-B90D-4D1F-A4BE-C4D2070868D1}" dt="2025-11-17T07:15:24.641" v="1589" actId="1076"/>
          <ac:spMkLst>
            <pc:docMk/>
            <pc:sldMk cId="0" sldId="256"/>
            <ac:spMk id="12" creationId="{92B1586B-3964-A294-E4E2-26076BF476FC}"/>
          </ac:spMkLst>
        </pc:spChg>
        <pc:spChg chg="add mod">
          <ac:chgData name="Josefine Sacha Johansen" userId="0657ae30-8e6e-489d-ac3b-9e71bbd5a6c7" providerId="ADAL" clId="{DADBBCB6-B90D-4D1F-A4BE-C4D2070868D1}" dt="2025-11-17T07:15:24.641" v="1589" actId="1076"/>
          <ac:spMkLst>
            <pc:docMk/>
            <pc:sldMk cId="0" sldId="256"/>
            <ac:spMk id="13" creationId="{24FA0CA0-18C3-CBCE-09F6-23C885D4BA2D}"/>
          </ac:spMkLst>
        </pc:spChg>
        <pc:spChg chg="add mod">
          <ac:chgData name="Josefine Sacha Johansen" userId="0657ae30-8e6e-489d-ac3b-9e71bbd5a6c7" providerId="ADAL" clId="{DADBBCB6-B90D-4D1F-A4BE-C4D2070868D1}" dt="2025-11-17T07:15:24.641" v="1589" actId="1076"/>
          <ac:spMkLst>
            <pc:docMk/>
            <pc:sldMk cId="0" sldId="256"/>
            <ac:spMk id="14" creationId="{86379263-8915-F548-D813-DE0F2A832957}"/>
          </ac:spMkLst>
        </pc:spChg>
        <pc:spChg chg="add mod">
          <ac:chgData name="Josefine Sacha Johansen" userId="0657ae30-8e6e-489d-ac3b-9e71bbd5a6c7" providerId="ADAL" clId="{DADBBCB6-B90D-4D1F-A4BE-C4D2070868D1}" dt="2025-11-17T07:15:24.641" v="1589" actId="1076"/>
          <ac:spMkLst>
            <pc:docMk/>
            <pc:sldMk cId="0" sldId="256"/>
            <ac:spMk id="15" creationId="{C5E9DE1F-8ECD-A6C7-177A-1F319B4DF277}"/>
          </ac:spMkLst>
        </pc:spChg>
        <pc:spChg chg="add mod">
          <ac:chgData name="Josefine Sacha Johansen" userId="0657ae30-8e6e-489d-ac3b-9e71bbd5a6c7" providerId="ADAL" clId="{DADBBCB6-B90D-4D1F-A4BE-C4D2070868D1}" dt="2025-11-17T07:15:24.641" v="1589" actId="1076"/>
          <ac:spMkLst>
            <pc:docMk/>
            <pc:sldMk cId="0" sldId="256"/>
            <ac:spMk id="17" creationId="{A925EF31-33FF-B515-8269-10E1BDF38AC7}"/>
          </ac:spMkLst>
        </pc:spChg>
        <pc:grpChg chg="add mod">
          <ac:chgData name="Josefine Sacha Johansen" userId="0657ae30-8e6e-489d-ac3b-9e71bbd5a6c7" providerId="ADAL" clId="{DADBBCB6-B90D-4D1F-A4BE-C4D2070868D1}" dt="2025-11-13T13:24:09.118" v="1103"/>
          <ac:grpSpMkLst>
            <pc:docMk/>
            <pc:sldMk cId="0" sldId="256"/>
            <ac:grpSpMk id="6" creationId="{8C86F7AC-EF6C-1BC5-A6F3-CE522DC54F79}"/>
          </ac:grpSpMkLst>
        </pc:grpChg>
        <pc:picChg chg="del mod">
          <ac:chgData name="Josefine Sacha Johansen" userId="0657ae30-8e6e-489d-ac3b-9e71bbd5a6c7" providerId="ADAL" clId="{DADBBCB6-B90D-4D1F-A4BE-C4D2070868D1}" dt="2025-11-19T14:31:50.784" v="1660" actId="478"/>
          <ac:picMkLst>
            <pc:docMk/>
            <pc:sldMk cId="0" sldId="256"/>
            <ac:picMk id="2" creationId="{00000000-0000-0000-0000-000000000000}"/>
          </ac:picMkLst>
        </pc:picChg>
        <pc:picChg chg="add mod">
          <ac:chgData name="Josefine Sacha Johansen" userId="0657ae30-8e6e-489d-ac3b-9e71bbd5a6c7" providerId="ADAL" clId="{DADBBCB6-B90D-4D1F-A4BE-C4D2070868D1}" dt="2025-11-06T09:46:19.132" v="258"/>
          <ac:picMkLst>
            <pc:docMk/>
            <pc:sldMk cId="0" sldId="256"/>
            <ac:picMk id="3" creationId="{C6AC9B10-39C6-68A1-91A1-8B5E25C2DC52}"/>
          </ac:picMkLst>
        </pc:picChg>
        <pc:picChg chg="del">
          <ac:chgData name="Josefine Sacha Johansen" userId="0657ae30-8e6e-489d-ac3b-9e71bbd5a6c7" providerId="ADAL" clId="{DADBBCB6-B90D-4D1F-A4BE-C4D2070868D1}" dt="2025-11-19T14:31:53.727" v="1661" actId="478"/>
          <ac:picMkLst>
            <pc:docMk/>
            <pc:sldMk cId="0" sldId="256"/>
            <ac:picMk id="4" creationId="{00000000-0000-0000-0000-000000000000}"/>
          </ac:picMkLst>
        </pc:picChg>
        <pc:picChg chg="mod">
          <ac:chgData name="Josefine Sacha Johansen" userId="0657ae30-8e6e-489d-ac3b-9e71bbd5a6c7" providerId="ADAL" clId="{DADBBCB6-B90D-4D1F-A4BE-C4D2070868D1}" dt="2025-11-13T13:24:09.118" v="1103"/>
          <ac:picMkLst>
            <pc:docMk/>
            <pc:sldMk cId="0" sldId="256"/>
            <ac:picMk id="8" creationId="{94637AF2-7E6C-3F10-F24E-9D7553E1927B}"/>
          </ac:picMkLst>
        </pc:picChg>
      </pc:sldChg>
      <pc:sldChg chg="addSp delSp modSp mod">
        <pc:chgData name="Josefine Sacha Johansen" userId="0657ae30-8e6e-489d-ac3b-9e71bbd5a6c7" providerId="ADAL" clId="{DADBBCB6-B90D-4D1F-A4BE-C4D2070868D1}" dt="2025-11-17T07:11:59.829" v="1491" actId="20577"/>
        <pc:sldMkLst>
          <pc:docMk/>
          <pc:sldMk cId="0" sldId="257"/>
        </pc:sldMkLst>
        <pc:spChg chg="add mod ord">
          <ac:chgData name="Josefine Sacha Johansen" userId="0657ae30-8e6e-489d-ac3b-9e71bbd5a6c7" providerId="ADAL" clId="{DADBBCB6-B90D-4D1F-A4BE-C4D2070868D1}" dt="2025-11-06T10:08:40.327" v="751" actId="1035"/>
          <ac:spMkLst>
            <pc:docMk/>
            <pc:sldMk cId="0" sldId="257"/>
            <ac:spMk id="5" creationId="{118D35A4-E744-9939-8DD7-90D5409D2627}"/>
          </ac:spMkLst>
        </pc:spChg>
        <pc:spChg chg="add mod">
          <ac:chgData name="Josefine Sacha Johansen" userId="0657ae30-8e6e-489d-ac3b-9e71bbd5a6c7" providerId="ADAL" clId="{DADBBCB6-B90D-4D1F-A4BE-C4D2070868D1}" dt="2025-11-06T10:05:27.187" v="714" actId="207"/>
          <ac:spMkLst>
            <pc:docMk/>
            <pc:sldMk cId="0" sldId="257"/>
            <ac:spMk id="6" creationId="{39D151D1-0490-26DF-85DF-47F306C51746}"/>
          </ac:spMkLst>
        </pc:spChg>
        <pc:spChg chg="add mod">
          <ac:chgData name="Josefine Sacha Johansen" userId="0657ae30-8e6e-489d-ac3b-9e71bbd5a6c7" providerId="ADAL" clId="{DADBBCB6-B90D-4D1F-A4BE-C4D2070868D1}" dt="2025-11-06T10:04:44.537" v="708"/>
          <ac:spMkLst>
            <pc:docMk/>
            <pc:sldMk cId="0" sldId="257"/>
            <ac:spMk id="7" creationId="{035291B1-E681-6CF3-97AB-1B51C8E2BFA2}"/>
          </ac:spMkLst>
        </pc:spChg>
        <pc:spChg chg="mod">
          <ac:chgData name="Josefine Sacha Johansen" userId="0657ae30-8e6e-489d-ac3b-9e71bbd5a6c7" providerId="ADAL" clId="{DADBBCB6-B90D-4D1F-A4BE-C4D2070868D1}" dt="2025-11-13T13:14:41.157" v="983" actId="20577"/>
          <ac:spMkLst>
            <pc:docMk/>
            <pc:sldMk cId="0" sldId="257"/>
            <ac:spMk id="8" creationId="{20211BCA-E668-3C9B-152D-7215FB3321A7}"/>
          </ac:spMkLst>
        </pc:spChg>
        <pc:spChg chg="mod ord">
          <ac:chgData name="Josefine Sacha Johansen" userId="0657ae30-8e6e-489d-ac3b-9e71bbd5a6c7" providerId="ADAL" clId="{DADBBCB6-B90D-4D1F-A4BE-C4D2070868D1}" dt="2025-11-06T10:08:40.327" v="751" actId="1035"/>
          <ac:spMkLst>
            <pc:docMk/>
            <pc:sldMk cId="0" sldId="257"/>
            <ac:spMk id="15" creationId="{9D83565A-DA94-4199-F070-58DAE1EA49B1}"/>
          </ac:spMkLst>
        </pc:spChg>
        <pc:spChg chg="add mod">
          <ac:chgData name="Josefine Sacha Johansen" userId="0657ae30-8e6e-489d-ac3b-9e71bbd5a6c7" providerId="ADAL" clId="{DADBBCB6-B90D-4D1F-A4BE-C4D2070868D1}" dt="2025-11-06T10:04:44.537" v="708"/>
          <ac:spMkLst>
            <pc:docMk/>
            <pc:sldMk cId="0" sldId="257"/>
            <ac:spMk id="17" creationId="{F214C5F9-CE1C-F156-60A5-6004B33F7E2A}"/>
          </ac:spMkLst>
        </pc:spChg>
        <pc:spChg chg="mod">
          <ac:chgData name="Josefine Sacha Johansen" userId="0657ae30-8e6e-489d-ac3b-9e71bbd5a6c7" providerId="ADAL" clId="{DADBBCB6-B90D-4D1F-A4BE-C4D2070868D1}" dt="2025-11-06T10:05:27.187" v="714" actId="207"/>
          <ac:spMkLst>
            <pc:docMk/>
            <pc:sldMk cId="0" sldId="257"/>
            <ac:spMk id="19" creationId="{B64540B3-EE6D-A081-9D65-7309C3DEAD83}"/>
          </ac:spMkLst>
        </pc:spChg>
        <pc:spChg chg="add mod">
          <ac:chgData name="Josefine Sacha Johansen" userId="0657ae30-8e6e-489d-ac3b-9e71bbd5a6c7" providerId="ADAL" clId="{DADBBCB6-B90D-4D1F-A4BE-C4D2070868D1}" dt="2025-11-13T13:14:46.181" v="987" actId="20577"/>
          <ac:spMkLst>
            <pc:docMk/>
            <pc:sldMk cId="0" sldId="257"/>
            <ac:spMk id="20" creationId="{FC2BAFB5-CA9E-3187-59D1-705D4CA6477F}"/>
          </ac:spMkLst>
        </pc:spChg>
        <pc:spChg chg="add mod">
          <ac:chgData name="Josefine Sacha Johansen" userId="0657ae30-8e6e-489d-ac3b-9e71bbd5a6c7" providerId="ADAL" clId="{DADBBCB6-B90D-4D1F-A4BE-C4D2070868D1}" dt="2025-11-06T10:05:27.187" v="714" actId="207"/>
          <ac:spMkLst>
            <pc:docMk/>
            <pc:sldMk cId="0" sldId="257"/>
            <ac:spMk id="21" creationId="{4F220371-9761-412C-BF73-484CDC9F53D2}"/>
          </ac:spMkLst>
        </pc:spChg>
        <pc:spChg chg="add mod">
          <ac:chgData name="Josefine Sacha Johansen" userId="0657ae30-8e6e-489d-ac3b-9e71bbd5a6c7" providerId="ADAL" clId="{DADBBCB6-B90D-4D1F-A4BE-C4D2070868D1}" dt="2025-11-13T13:14:50.999" v="991" actId="20577"/>
          <ac:spMkLst>
            <pc:docMk/>
            <pc:sldMk cId="0" sldId="257"/>
            <ac:spMk id="22" creationId="{CE77CEBE-FEDF-E741-A3E7-EC661A33FBC7}"/>
          </ac:spMkLst>
        </pc:spChg>
        <pc:spChg chg="add mod">
          <ac:chgData name="Josefine Sacha Johansen" userId="0657ae30-8e6e-489d-ac3b-9e71bbd5a6c7" providerId="ADAL" clId="{DADBBCB6-B90D-4D1F-A4BE-C4D2070868D1}" dt="2025-11-06T10:04:44.537" v="708"/>
          <ac:spMkLst>
            <pc:docMk/>
            <pc:sldMk cId="0" sldId="257"/>
            <ac:spMk id="25" creationId="{3DA33502-5553-51DF-5D8A-B310BB042FF6}"/>
          </ac:spMkLst>
        </pc:spChg>
        <pc:spChg chg="add mod">
          <ac:chgData name="Josefine Sacha Johansen" userId="0657ae30-8e6e-489d-ac3b-9e71bbd5a6c7" providerId="ADAL" clId="{DADBBCB6-B90D-4D1F-A4BE-C4D2070868D1}" dt="2025-11-06T10:04:44.537" v="708"/>
          <ac:spMkLst>
            <pc:docMk/>
            <pc:sldMk cId="0" sldId="257"/>
            <ac:spMk id="27" creationId="{7CA8394D-AC9D-6483-9A2F-8A7C1D95EDDE}"/>
          </ac:spMkLst>
        </pc:spChg>
        <pc:spChg chg="add mod">
          <ac:chgData name="Josefine Sacha Johansen" userId="0657ae30-8e6e-489d-ac3b-9e71bbd5a6c7" providerId="ADAL" clId="{DADBBCB6-B90D-4D1F-A4BE-C4D2070868D1}" dt="2025-11-06T10:04:44.537" v="708"/>
          <ac:spMkLst>
            <pc:docMk/>
            <pc:sldMk cId="0" sldId="257"/>
            <ac:spMk id="30" creationId="{C17C0DEB-199F-1DFC-2BC2-C1073D660254}"/>
          </ac:spMkLst>
        </pc:spChg>
        <pc:spChg chg="mod">
          <ac:chgData name="Josefine Sacha Johansen" userId="0657ae30-8e6e-489d-ac3b-9e71bbd5a6c7" providerId="ADAL" clId="{DADBBCB6-B90D-4D1F-A4BE-C4D2070868D1}" dt="2025-11-17T07:11:59.829" v="1491" actId="20577"/>
          <ac:spMkLst>
            <pc:docMk/>
            <pc:sldMk cId="0" sldId="257"/>
            <ac:spMk id="32" creationId="{178A7702-66D6-46F4-5A8C-90EACCF4EC41}"/>
          </ac:spMkLst>
        </pc:spChg>
        <pc:spChg chg="mod">
          <ac:chgData name="Josefine Sacha Johansen" userId="0657ae30-8e6e-489d-ac3b-9e71bbd5a6c7" providerId="ADAL" clId="{DADBBCB6-B90D-4D1F-A4BE-C4D2070868D1}" dt="2025-11-13T13:24:41.017" v="1123"/>
          <ac:spMkLst>
            <pc:docMk/>
            <pc:sldMk cId="0" sldId="257"/>
            <ac:spMk id="33" creationId="{207EB43E-604B-8A17-003F-B9D2272DFF7B}"/>
          </ac:spMkLst>
        </pc:spChg>
        <pc:spChg chg="mod">
          <ac:chgData name="Josefine Sacha Johansen" userId="0657ae30-8e6e-489d-ac3b-9e71bbd5a6c7" providerId="ADAL" clId="{DADBBCB6-B90D-4D1F-A4BE-C4D2070868D1}" dt="2025-11-13T13:24:41.017" v="1123"/>
          <ac:spMkLst>
            <pc:docMk/>
            <pc:sldMk cId="0" sldId="257"/>
            <ac:spMk id="36" creationId="{9C446336-388C-8B36-2730-5AB6B9056989}"/>
          </ac:spMkLst>
        </pc:spChg>
        <pc:grpChg chg="add mod">
          <ac:chgData name="Josefine Sacha Johansen" userId="0657ae30-8e6e-489d-ac3b-9e71bbd5a6c7" providerId="ADAL" clId="{DADBBCB6-B90D-4D1F-A4BE-C4D2070868D1}" dt="2025-11-13T13:24:41.017" v="1123"/>
          <ac:grpSpMkLst>
            <pc:docMk/>
            <pc:sldMk cId="0" sldId="257"/>
            <ac:grpSpMk id="18" creationId="{B4A33818-2314-C6D8-9571-B1FDCCDFFDAE}"/>
          </ac:grpSpMkLst>
        </pc:grpChg>
        <pc:picChg chg="mod">
          <ac:chgData name="Josefine Sacha Johansen" userId="0657ae30-8e6e-489d-ac3b-9e71bbd5a6c7" providerId="ADAL" clId="{DADBBCB6-B90D-4D1F-A4BE-C4D2070868D1}" dt="2025-11-13T13:24:41.017" v="1123"/>
          <ac:picMkLst>
            <pc:docMk/>
            <pc:sldMk cId="0" sldId="257"/>
            <ac:picMk id="26" creationId="{77E83A71-CA65-76F9-12FF-1FC6E2C43466}"/>
          </ac:picMkLst>
        </pc:picChg>
        <pc:picChg chg="add mod ord">
          <ac:chgData name="Josefine Sacha Johansen" userId="0657ae30-8e6e-489d-ac3b-9e71bbd5a6c7" providerId="ADAL" clId="{DADBBCB6-B90D-4D1F-A4BE-C4D2070868D1}" dt="2025-11-06T10:31:47.178" v="936" actId="1076"/>
          <ac:picMkLst>
            <pc:docMk/>
            <pc:sldMk cId="0" sldId="257"/>
            <ac:picMk id="34" creationId="{E4783EC5-38FD-18C1-FBC3-43543D0DAEE8}"/>
          </ac:picMkLst>
        </pc:picChg>
        <pc:picChg chg="add mod">
          <ac:chgData name="Josefine Sacha Johansen" userId="0657ae30-8e6e-489d-ac3b-9e71bbd5a6c7" providerId="ADAL" clId="{DADBBCB6-B90D-4D1F-A4BE-C4D2070868D1}" dt="2025-11-06T10:08:34.405" v="745" actId="1076"/>
          <ac:picMkLst>
            <pc:docMk/>
            <pc:sldMk cId="0" sldId="257"/>
            <ac:picMk id="35" creationId="{FE0B83B4-90A8-0585-7D19-AC92637EA041}"/>
          </ac:picMkLst>
        </pc:picChg>
      </pc:sldChg>
      <pc:sldChg chg="addSp delSp modSp mod">
        <pc:chgData name="Josefine Sacha Johansen" userId="0657ae30-8e6e-489d-ac3b-9e71bbd5a6c7" providerId="ADAL" clId="{DADBBCB6-B90D-4D1F-A4BE-C4D2070868D1}" dt="2025-11-17T07:18:00.231" v="1601" actId="14100"/>
        <pc:sldMkLst>
          <pc:docMk/>
          <pc:sldMk cId="0" sldId="258"/>
        </pc:sldMkLst>
        <pc:spChg chg="add mod">
          <ac:chgData name="Josefine Sacha Johansen" userId="0657ae30-8e6e-489d-ac3b-9e71bbd5a6c7" providerId="ADAL" clId="{DADBBCB6-B90D-4D1F-A4BE-C4D2070868D1}" dt="2025-11-17T07:16:23.346" v="1592" actId="1076"/>
          <ac:spMkLst>
            <pc:docMk/>
            <pc:sldMk cId="0" sldId="258"/>
            <ac:spMk id="2" creationId="{B18B0507-BCD7-7E4A-B60A-66484A6AE9C1}"/>
          </ac:spMkLst>
        </pc:spChg>
        <pc:spChg chg="add mod">
          <ac:chgData name="Josefine Sacha Johansen" userId="0657ae30-8e6e-489d-ac3b-9e71bbd5a6c7" providerId="ADAL" clId="{DADBBCB6-B90D-4D1F-A4BE-C4D2070868D1}" dt="2025-11-17T07:16:23.346" v="1592" actId="1076"/>
          <ac:spMkLst>
            <pc:docMk/>
            <pc:sldMk cId="0" sldId="258"/>
            <ac:spMk id="6" creationId="{0731FE0E-E420-7D16-738A-C9EA99589434}"/>
          </ac:spMkLst>
        </pc:spChg>
        <pc:spChg chg="add mod">
          <ac:chgData name="Josefine Sacha Johansen" userId="0657ae30-8e6e-489d-ac3b-9e71bbd5a6c7" providerId="ADAL" clId="{DADBBCB6-B90D-4D1F-A4BE-C4D2070868D1}" dt="2025-11-06T10:12:36.942" v="800" actId="207"/>
          <ac:spMkLst>
            <pc:docMk/>
            <pc:sldMk cId="0" sldId="258"/>
            <ac:spMk id="7" creationId="{7DA90358-8F2A-CBFB-DDCA-CB18BD36B396}"/>
          </ac:spMkLst>
        </pc:spChg>
        <pc:spChg chg="add mod">
          <ac:chgData name="Josefine Sacha Johansen" userId="0657ae30-8e6e-489d-ac3b-9e71bbd5a6c7" providerId="ADAL" clId="{DADBBCB6-B90D-4D1F-A4BE-C4D2070868D1}" dt="2025-11-17T07:12:15.418" v="1509" actId="20577"/>
          <ac:spMkLst>
            <pc:docMk/>
            <pc:sldMk cId="0" sldId="258"/>
            <ac:spMk id="9" creationId="{49BAD66F-D7A2-C35C-E631-8A0407650E23}"/>
          </ac:spMkLst>
        </pc:spChg>
        <pc:spChg chg="add mod">
          <ac:chgData name="Josefine Sacha Johansen" userId="0657ae30-8e6e-489d-ac3b-9e71bbd5a6c7" providerId="ADAL" clId="{DADBBCB6-B90D-4D1F-A4BE-C4D2070868D1}" dt="2025-11-06T10:12:16.074" v="799" actId="207"/>
          <ac:spMkLst>
            <pc:docMk/>
            <pc:sldMk cId="0" sldId="258"/>
            <ac:spMk id="10" creationId="{240F668E-1F93-5877-5588-58FD2741B784}"/>
          </ac:spMkLst>
        </pc:spChg>
        <pc:spChg chg="add mod">
          <ac:chgData name="Josefine Sacha Johansen" userId="0657ae30-8e6e-489d-ac3b-9e71bbd5a6c7" providerId="ADAL" clId="{DADBBCB6-B90D-4D1F-A4BE-C4D2070868D1}" dt="2025-11-17T07:16:23.346" v="1592" actId="1076"/>
          <ac:spMkLst>
            <pc:docMk/>
            <pc:sldMk cId="0" sldId="258"/>
            <ac:spMk id="13" creationId="{2B0F3A6E-E71B-E81C-2381-FC2309A0CF9E}"/>
          </ac:spMkLst>
        </pc:spChg>
        <pc:spChg chg="add mod">
          <ac:chgData name="Josefine Sacha Johansen" userId="0657ae30-8e6e-489d-ac3b-9e71bbd5a6c7" providerId="ADAL" clId="{DADBBCB6-B90D-4D1F-A4BE-C4D2070868D1}" dt="2025-11-17T07:16:23.346" v="1592" actId="1076"/>
          <ac:spMkLst>
            <pc:docMk/>
            <pc:sldMk cId="0" sldId="258"/>
            <ac:spMk id="14" creationId="{9136818D-21AC-8F4B-6D32-D22AFBDA2167}"/>
          </ac:spMkLst>
        </pc:spChg>
        <pc:spChg chg="add mod">
          <ac:chgData name="Josefine Sacha Johansen" userId="0657ae30-8e6e-489d-ac3b-9e71bbd5a6c7" providerId="ADAL" clId="{DADBBCB6-B90D-4D1F-A4BE-C4D2070868D1}" dt="2025-11-17T07:16:23.346" v="1592" actId="1076"/>
          <ac:spMkLst>
            <pc:docMk/>
            <pc:sldMk cId="0" sldId="258"/>
            <ac:spMk id="15" creationId="{9E8DAC9C-B25E-A3F0-31B4-F73E86061F37}"/>
          </ac:spMkLst>
        </pc:spChg>
        <pc:spChg chg="mod">
          <ac:chgData name="Josefine Sacha Johansen" userId="0657ae30-8e6e-489d-ac3b-9e71bbd5a6c7" providerId="ADAL" clId="{DADBBCB6-B90D-4D1F-A4BE-C4D2070868D1}" dt="2025-11-13T13:59:43.752" v="1187" actId="14100"/>
          <ac:spMkLst>
            <pc:docMk/>
            <pc:sldMk cId="0" sldId="258"/>
            <ac:spMk id="22" creationId="{EC3D8B42-E04A-7672-368D-7CE244CC8A61}"/>
          </ac:spMkLst>
        </pc:spChg>
        <pc:spChg chg="add del mod">
          <ac:chgData name="Josefine Sacha Johansen" userId="0657ae30-8e6e-489d-ac3b-9e71bbd5a6c7" providerId="ADAL" clId="{DADBBCB6-B90D-4D1F-A4BE-C4D2070868D1}" dt="2025-11-13T13:59:53.508" v="1190" actId="1076"/>
          <ac:spMkLst>
            <pc:docMk/>
            <pc:sldMk cId="0" sldId="258"/>
            <ac:spMk id="23" creationId="{F526680F-F331-8E06-DE25-C72ADB909F34}"/>
          </ac:spMkLst>
        </pc:spChg>
        <pc:spChg chg="mod">
          <ac:chgData name="Josefine Sacha Johansen" userId="0657ae30-8e6e-489d-ac3b-9e71bbd5a6c7" providerId="ADAL" clId="{DADBBCB6-B90D-4D1F-A4BE-C4D2070868D1}" dt="2025-11-17T07:17:45.886" v="1600" actId="14100"/>
          <ac:spMkLst>
            <pc:docMk/>
            <pc:sldMk cId="0" sldId="258"/>
            <ac:spMk id="87" creationId="{58C8BBB7-7E89-40F8-7133-421E3846E5A7}"/>
          </ac:spMkLst>
        </pc:spChg>
        <pc:spChg chg="mod">
          <ac:chgData name="Josefine Sacha Johansen" userId="0657ae30-8e6e-489d-ac3b-9e71bbd5a6c7" providerId="ADAL" clId="{DADBBCB6-B90D-4D1F-A4BE-C4D2070868D1}" dt="2025-11-17T07:17:40.561" v="1599" actId="14100"/>
          <ac:spMkLst>
            <pc:docMk/>
            <pc:sldMk cId="0" sldId="258"/>
            <ac:spMk id="88" creationId="{DBC14C51-9B36-A816-4921-776A16393936}"/>
          </ac:spMkLst>
        </pc:spChg>
        <pc:spChg chg="mod">
          <ac:chgData name="Josefine Sacha Johansen" userId="0657ae30-8e6e-489d-ac3b-9e71bbd5a6c7" providerId="ADAL" clId="{DADBBCB6-B90D-4D1F-A4BE-C4D2070868D1}" dt="2025-11-17T07:18:00.231" v="1601" actId="14100"/>
          <ac:spMkLst>
            <pc:docMk/>
            <pc:sldMk cId="0" sldId="258"/>
            <ac:spMk id="89" creationId="{37EE50BA-9E48-5300-4729-9F530FECD0B1}"/>
          </ac:spMkLst>
        </pc:spChg>
        <pc:spChg chg="mod">
          <ac:chgData name="Josefine Sacha Johansen" userId="0657ae30-8e6e-489d-ac3b-9e71bbd5a6c7" providerId="ADAL" clId="{DADBBCB6-B90D-4D1F-A4BE-C4D2070868D1}" dt="2025-11-17T07:17:27.828" v="1597" actId="14100"/>
          <ac:spMkLst>
            <pc:docMk/>
            <pc:sldMk cId="0" sldId="258"/>
            <ac:spMk id="90" creationId="{CA9FC218-CB9F-AE85-A007-B9EBD0E4317B}"/>
          </ac:spMkLst>
        </pc:spChg>
        <pc:spChg chg="mod">
          <ac:chgData name="Josefine Sacha Johansen" userId="0657ae30-8e6e-489d-ac3b-9e71bbd5a6c7" providerId="ADAL" clId="{DADBBCB6-B90D-4D1F-A4BE-C4D2070868D1}" dt="2025-11-17T07:17:20.671" v="1596" actId="14100"/>
          <ac:spMkLst>
            <pc:docMk/>
            <pc:sldMk cId="0" sldId="258"/>
            <ac:spMk id="91" creationId="{80031B92-CAF9-EA51-4856-177CA8B6AC99}"/>
          </ac:spMkLst>
        </pc:spChg>
        <pc:grpChg chg="add mod">
          <ac:chgData name="Josefine Sacha Johansen" userId="0657ae30-8e6e-489d-ac3b-9e71bbd5a6c7" providerId="ADAL" clId="{DADBBCB6-B90D-4D1F-A4BE-C4D2070868D1}" dt="2025-11-13T13:58:53.297" v="1154"/>
          <ac:grpSpMkLst>
            <pc:docMk/>
            <pc:sldMk cId="0" sldId="258"/>
            <ac:grpSpMk id="11" creationId="{5D88E722-F56E-8A67-5DB6-2E8144567F04}"/>
          </ac:grpSpMkLst>
        </pc:grpChg>
        <pc:picChg chg="add mod">
          <ac:chgData name="Josefine Sacha Johansen" userId="0657ae30-8e6e-489d-ac3b-9e71bbd5a6c7" providerId="ADAL" clId="{DADBBCB6-B90D-4D1F-A4BE-C4D2070868D1}" dt="2025-11-06T09:46:36.734" v="269"/>
          <ac:picMkLst>
            <pc:docMk/>
            <pc:sldMk cId="0" sldId="258"/>
            <ac:picMk id="8" creationId="{03D6AC7F-8C90-DB32-88DB-3C684302FB5D}"/>
          </ac:picMkLst>
        </pc:picChg>
        <pc:picChg chg="mod">
          <ac:chgData name="Josefine Sacha Johansen" userId="0657ae30-8e6e-489d-ac3b-9e71bbd5a6c7" providerId="ADAL" clId="{DADBBCB6-B90D-4D1F-A4BE-C4D2070868D1}" dt="2025-11-13T13:58:53.297" v="1154"/>
          <ac:picMkLst>
            <pc:docMk/>
            <pc:sldMk cId="0" sldId="258"/>
            <ac:picMk id="21" creationId="{CB94CD82-F01D-6BF5-4251-296F05764DC5}"/>
          </ac:picMkLst>
        </pc:picChg>
      </pc:sldChg>
      <pc:sldChg chg="addSp delSp modSp mod">
        <pc:chgData name="Josefine Sacha Johansen" userId="0657ae30-8e6e-489d-ac3b-9e71bbd5a6c7" providerId="ADAL" clId="{DADBBCB6-B90D-4D1F-A4BE-C4D2070868D1}" dt="2025-11-19T14:26:23.010" v="1638" actId="1076"/>
        <pc:sldMkLst>
          <pc:docMk/>
          <pc:sldMk cId="0" sldId="259"/>
        </pc:sldMkLst>
        <pc:spChg chg="mod">
          <ac:chgData name="Josefine Sacha Johansen" userId="0657ae30-8e6e-489d-ac3b-9e71bbd5a6c7" providerId="ADAL" clId="{DADBBCB6-B90D-4D1F-A4BE-C4D2070868D1}" dt="2025-11-13T14:00:05.819" v="1192"/>
          <ac:spMkLst>
            <pc:docMk/>
            <pc:sldMk cId="0" sldId="259"/>
            <ac:spMk id="5" creationId="{E9A60A46-5CCB-8110-1A72-CCD16679BE91}"/>
          </ac:spMkLst>
        </pc:spChg>
        <pc:spChg chg="mod">
          <ac:chgData name="Josefine Sacha Johansen" userId="0657ae30-8e6e-489d-ac3b-9e71bbd5a6c7" providerId="ADAL" clId="{DADBBCB6-B90D-4D1F-A4BE-C4D2070868D1}" dt="2025-11-13T14:00:05.819" v="1192"/>
          <ac:spMkLst>
            <pc:docMk/>
            <pc:sldMk cId="0" sldId="259"/>
            <ac:spMk id="6" creationId="{4937C6A8-0127-9F9E-A1DD-467131A10A83}"/>
          </ac:spMkLst>
        </pc:spChg>
        <pc:spChg chg="add mod">
          <ac:chgData name="Josefine Sacha Johansen" userId="0657ae30-8e6e-489d-ac3b-9e71bbd5a6c7" providerId="ADAL" clId="{DADBBCB6-B90D-4D1F-A4BE-C4D2070868D1}" dt="2025-11-06T10:11:41.493" v="793" actId="207"/>
          <ac:spMkLst>
            <pc:docMk/>
            <pc:sldMk cId="0" sldId="259"/>
            <ac:spMk id="71" creationId="{D28AB22A-E54E-5E6F-2594-77F29A18F243}"/>
          </ac:spMkLst>
        </pc:spChg>
        <pc:spChg chg="add mod">
          <ac:chgData name="Josefine Sacha Johansen" userId="0657ae30-8e6e-489d-ac3b-9e71bbd5a6c7" providerId="ADAL" clId="{DADBBCB6-B90D-4D1F-A4BE-C4D2070868D1}" dt="2025-11-13T13:15:57.854" v="995" actId="20577"/>
          <ac:spMkLst>
            <pc:docMk/>
            <pc:sldMk cId="0" sldId="259"/>
            <ac:spMk id="73" creationId="{2B4479D5-C5E3-A86A-8780-C59DBD5883D2}"/>
          </ac:spMkLst>
        </pc:spChg>
        <pc:spChg chg="add mod">
          <ac:chgData name="Josefine Sacha Johansen" userId="0657ae30-8e6e-489d-ac3b-9e71bbd5a6c7" providerId="ADAL" clId="{DADBBCB6-B90D-4D1F-A4BE-C4D2070868D1}" dt="2025-11-06T10:10:54.771" v="790"/>
          <ac:spMkLst>
            <pc:docMk/>
            <pc:sldMk cId="0" sldId="259"/>
            <ac:spMk id="74" creationId="{96E2EAE9-8A47-07E2-BE60-29E331CC4811}"/>
          </ac:spMkLst>
        </pc:spChg>
        <pc:spChg chg="mod">
          <ac:chgData name="Josefine Sacha Johansen" userId="0657ae30-8e6e-489d-ac3b-9e71bbd5a6c7" providerId="ADAL" clId="{DADBBCB6-B90D-4D1F-A4BE-C4D2070868D1}" dt="2025-11-06T10:17:56.837" v="848" actId="1076"/>
          <ac:spMkLst>
            <pc:docMk/>
            <pc:sldMk cId="0" sldId="259"/>
            <ac:spMk id="78" creationId="{0CABE310-8C5A-F89D-0993-0219EE7A8D0F}"/>
          </ac:spMkLst>
        </pc:spChg>
        <pc:spChg chg="add mod">
          <ac:chgData name="Josefine Sacha Johansen" userId="0657ae30-8e6e-489d-ac3b-9e71bbd5a6c7" providerId="ADAL" clId="{DADBBCB6-B90D-4D1F-A4BE-C4D2070868D1}" dt="2025-11-06T10:10:54.771" v="790"/>
          <ac:spMkLst>
            <pc:docMk/>
            <pc:sldMk cId="0" sldId="259"/>
            <ac:spMk id="79" creationId="{F4F89F5F-0BE2-CE0E-F5EC-450624829D80}"/>
          </ac:spMkLst>
        </pc:spChg>
        <pc:spChg chg="add mod">
          <ac:chgData name="Josefine Sacha Johansen" userId="0657ae30-8e6e-489d-ac3b-9e71bbd5a6c7" providerId="ADAL" clId="{DADBBCB6-B90D-4D1F-A4BE-C4D2070868D1}" dt="2025-11-06T10:11:41.493" v="793" actId="207"/>
          <ac:spMkLst>
            <pc:docMk/>
            <pc:sldMk cId="0" sldId="259"/>
            <ac:spMk id="82" creationId="{093D7216-C654-1858-C394-9641581DA8CF}"/>
          </ac:spMkLst>
        </pc:spChg>
        <pc:spChg chg="mod">
          <ac:chgData name="Josefine Sacha Johansen" userId="0657ae30-8e6e-489d-ac3b-9e71bbd5a6c7" providerId="ADAL" clId="{DADBBCB6-B90D-4D1F-A4BE-C4D2070868D1}" dt="2025-11-13T13:16:03.187" v="999" actId="20577"/>
          <ac:spMkLst>
            <pc:docMk/>
            <pc:sldMk cId="0" sldId="259"/>
            <ac:spMk id="83" creationId="{0F7F3F9F-D368-DA3A-250F-0BD527D17C75}"/>
          </ac:spMkLst>
        </pc:spChg>
        <pc:spChg chg="add mod">
          <ac:chgData name="Josefine Sacha Johansen" userId="0657ae30-8e6e-489d-ac3b-9e71bbd5a6c7" providerId="ADAL" clId="{DADBBCB6-B90D-4D1F-A4BE-C4D2070868D1}" dt="2025-11-06T10:11:41.493" v="793" actId="207"/>
          <ac:spMkLst>
            <pc:docMk/>
            <pc:sldMk cId="0" sldId="259"/>
            <ac:spMk id="84" creationId="{A2452456-E0CE-7A78-6354-46A30829717C}"/>
          </ac:spMkLst>
        </pc:spChg>
        <pc:spChg chg="add mod">
          <ac:chgData name="Josefine Sacha Johansen" userId="0657ae30-8e6e-489d-ac3b-9e71bbd5a6c7" providerId="ADAL" clId="{DADBBCB6-B90D-4D1F-A4BE-C4D2070868D1}" dt="2025-11-13T13:16:10.049" v="1003" actId="20577"/>
          <ac:spMkLst>
            <pc:docMk/>
            <pc:sldMk cId="0" sldId="259"/>
            <ac:spMk id="85" creationId="{F865EC0E-D543-26BD-8B6A-A5D48C321FDA}"/>
          </ac:spMkLst>
        </pc:spChg>
        <pc:spChg chg="add mod">
          <ac:chgData name="Josefine Sacha Johansen" userId="0657ae30-8e6e-489d-ac3b-9e71bbd5a6c7" providerId="ADAL" clId="{DADBBCB6-B90D-4D1F-A4BE-C4D2070868D1}" dt="2025-11-06T10:10:54.771" v="790"/>
          <ac:spMkLst>
            <pc:docMk/>
            <pc:sldMk cId="0" sldId="259"/>
            <ac:spMk id="86" creationId="{9A48D8F5-30E1-6297-7A63-9270D0A43B45}"/>
          </ac:spMkLst>
        </pc:spChg>
        <pc:spChg chg="add mod">
          <ac:chgData name="Josefine Sacha Johansen" userId="0657ae30-8e6e-489d-ac3b-9e71bbd5a6c7" providerId="ADAL" clId="{DADBBCB6-B90D-4D1F-A4BE-C4D2070868D1}" dt="2025-11-06T10:10:54.771" v="790"/>
          <ac:spMkLst>
            <pc:docMk/>
            <pc:sldMk cId="0" sldId="259"/>
            <ac:spMk id="87" creationId="{62232C5D-BD38-5F82-0F6E-AA046ED4AB01}"/>
          </ac:spMkLst>
        </pc:spChg>
        <pc:spChg chg="add mod">
          <ac:chgData name="Josefine Sacha Johansen" userId="0657ae30-8e6e-489d-ac3b-9e71bbd5a6c7" providerId="ADAL" clId="{DADBBCB6-B90D-4D1F-A4BE-C4D2070868D1}" dt="2025-11-06T10:10:54.771" v="790"/>
          <ac:spMkLst>
            <pc:docMk/>
            <pc:sldMk cId="0" sldId="259"/>
            <ac:spMk id="90" creationId="{CE65CF67-3304-3BEB-CC73-CA31CEFC1ADD}"/>
          </ac:spMkLst>
        </pc:spChg>
        <pc:spChg chg="mod">
          <ac:chgData name="Josefine Sacha Johansen" userId="0657ae30-8e6e-489d-ac3b-9e71bbd5a6c7" providerId="ADAL" clId="{DADBBCB6-B90D-4D1F-A4BE-C4D2070868D1}" dt="2025-11-17T07:12:23.798" v="1517" actId="20577"/>
          <ac:spMkLst>
            <pc:docMk/>
            <pc:sldMk cId="0" sldId="259"/>
            <ac:spMk id="94" creationId="{C9CAA4AC-C282-84F3-1EB0-09C2BF502348}"/>
          </ac:spMkLst>
        </pc:spChg>
        <pc:spChg chg="mod">
          <ac:chgData name="Josefine Sacha Johansen" userId="0657ae30-8e6e-489d-ac3b-9e71bbd5a6c7" providerId="ADAL" clId="{DADBBCB6-B90D-4D1F-A4BE-C4D2070868D1}" dt="2025-11-06T10:19:27.025" v="862" actId="207"/>
          <ac:spMkLst>
            <pc:docMk/>
            <pc:sldMk cId="0" sldId="259"/>
            <ac:spMk id="95" creationId="{C931FA5F-A90C-0DC5-CC8B-2163E9EB5800}"/>
          </ac:spMkLst>
        </pc:spChg>
        <pc:spChg chg="add mod">
          <ac:chgData name="Josefine Sacha Johansen" userId="0657ae30-8e6e-489d-ac3b-9e71bbd5a6c7" providerId="ADAL" clId="{DADBBCB6-B90D-4D1F-A4BE-C4D2070868D1}" dt="2025-11-06T10:12:46.676" v="803"/>
          <ac:spMkLst>
            <pc:docMk/>
            <pc:sldMk cId="0" sldId="259"/>
            <ac:spMk id="147" creationId="{933C13C1-1ADA-7D21-48D9-ED3E2D478C05}"/>
          </ac:spMkLst>
        </pc:spChg>
        <pc:spChg chg="add mod">
          <ac:chgData name="Josefine Sacha Johansen" userId="0657ae30-8e6e-489d-ac3b-9e71bbd5a6c7" providerId="ADAL" clId="{DADBBCB6-B90D-4D1F-A4BE-C4D2070868D1}" dt="2025-11-06T10:19:33.479" v="863" actId="207"/>
          <ac:spMkLst>
            <pc:docMk/>
            <pc:sldMk cId="0" sldId="259"/>
            <ac:spMk id="148" creationId="{285375D7-DA29-230E-CC86-AED44B5F87AD}"/>
          </ac:spMkLst>
        </pc:spChg>
        <pc:grpChg chg="add mod">
          <ac:chgData name="Josefine Sacha Johansen" userId="0657ae30-8e6e-489d-ac3b-9e71bbd5a6c7" providerId="ADAL" clId="{DADBBCB6-B90D-4D1F-A4BE-C4D2070868D1}" dt="2025-11-13T14:00:05.819" v="1192"/>
          <ac:grpSpMkLst>
            <pc:docMk/>
            <pc:sldMk cId="0" sldId="259"/>
            <ac:grpSpMk id="3" creationId="{752F20E0-86EE-AE22-6CC8-1DFD158C77C3}"/>
          </ac:grpSpMkLst>
        </pc:grpChg>
        <pc:picChg chg="add mod">
          <ac:chgData name="Josefine Sacha Johansen" userId="0657ae30-8e6e-489d-ac3b-9e71bbd5a6c7" providerId="ADAL" clId="{DADBBCB6-B90D-4D1F-A4BE-C4D2070868D1}" dt="2025-11-19T14:26:23.010" v="1638" actId="1076"/>
          <ac:picMkLst>
            <pc:docMk/>
            <pc:sldMk cId="0" sldId="259"/>
            <ac:picMk id="2" creationId="{9CC764CE-AEC0-433F-A7A8-61DC21D3A2D5}"/>
          </ac:picMkLst>
        </pc:picChg>
        <pc:picChg chg="mod">
          <ac:chgData name="Josefine Sacha Johansen" userId="0657ae30-8e6e-489d-ac3b-9e71bbd5a6c7" providerId="ADAL" clId="{DADBBCB6-B90D-4D1F-A4BE-C4D2070868D1}" dt="2025-11-13T14:00:05.819" v="1192"/>
          <ac:picMkLst>
            <pc:docMk/>
            <pc:sldMk cId="0" sldId="259"/>
            <ac:picMk id="4" creationId="{39FBFCCD-1AA7-23E1-3ED8-E0E413E9772A}"/>
          </ac:picMkLst>
        </pc:picChg>
        <pc:picChg chg="add del mod">
          <ac:chgData name="Josefine Sacha Johansen" userId="0657ae30-8e6e-489d-ac3b-9e71bbd5a6c7" providerId="ADAL" clId="{DADBBCB6-B90D-4D1F-A4BE-C4D2070868D1}" dt="2025-11-19T14:26:16.650" v="1633" actId="478"/>
          <ac:picMkLst>
            <pc:docMk/>
            <pc:sldMk cId="0" sldId="259"/>
            <ac:picMk id="149" creationId="{F0E8464B-61BD-9B35-B3A2-34BA1B4421EE}"/>
          </ac:picMkLst>
        </pc:picChg>
        <pc:picChg chg="add mod ord">
          <ac:chgData name="Josefine Sacha Johansen" userId="0657ae30-8e6e-489d-ac3b-9e71bbd5a6c7" providerId="ADAL" clId="{DADBBCB6-B90D-4D1F-A4BE-C4D2070868D1}" dt="2025-11-06T10:18:18.387" v="859" actId="1076"/>
          <ac:picMkLst>
            <pc:docMk/>
            <pc:sldMk cId="0" sldId="259"/>
            <ac:picMk id="150" creationId="{845A58B4-10EE-DD99-F785-309AC283D216}"/>
          </ac:picMkLst>
        </pc:picChg>
      </pc:sldChg>
      <pc:sldChg chg="addSp delSp modSp mod">
        <pc:chgData name="Josefine Sacha Johansen" userId="0657ae30-8e6e-489d-ac3b-9e71bbd5a6c7" providerId="ADAL" clId="{DADBBCB6-B90D-4D1F-A4BE-C4D2070868D1}" dt="2025-11-19T14:36:43.054" v="1671" actId="14100"/>
        <pc:sldMkLst>
          <pc:docMk/>
          <pc:sldMk cId="0" sldId="260"/>
        </pc:sldMkLst>
        <pc:spChg chg="add mod">
          <ac:chgData name="Josefine Sacha Johansen" userId="0657ae30-8e6e-489d-ac3b-9e71bbd5a6c7" providerId="ADAL" clId="{DADBBCB6-B90D-4D1F-A4BE-C4D2070868D1}" dt="2025-11-17T07:12:46.472" v="1537" actId="20577"/>
          <ac:spMkLst>
            <pc:docMk/>
            <pc:sldMk cId="0" sldId="260"/>
            <ac:spMk id="8" creationId="{A540D4A5-D787-FB7B-C112-B0B4AAF0E2BC}"/>
          </ac:spMkLst>
        </pc:spChg>
        <pc:spChg chg="add mod">
          <ac:chgData name="Josefine Sacha Johansen" userId="0657ae30-8e6e-489d-ac3b-9e71bbd5a6c7" providerId="ADAL" clId="{DADBBCB6-B90D-4D1F-A4BE-C4D2070868D1}" dt="2025-11-06T10:13:23.114" v="808" actId="207"/>
          <ac:spMkLst>
            <pc:docMk/>
            <pc:sldMk cId="0" sldId="260"/>
            <ac:spMk id="10" creationId="{64D03177-6A1C-47D2-FC7A-C615AD9E9759}"/>
          </ac:spMkLst>
        </pc:spChg>
        <pc:spChg chg="add mod">
          <ac:chgData name="Josefine Sacha Johansen" userId="0657ae30-8e6e-489d-ac3b-9e71bbd5a6c7" providerId="ADAL" clId="{DADBBCB6-B90D-4D1F-A4BE-C4D2070868D1}" dt="2025-11-06T10:13:30.517" v="809" actId="207"/>
          <ac:spMkLst>
            <pc:docMk/>
            <pc:sldMk cId="0" sldId="260"/>
            <ac:spMk id="11" creationId="{262EA507-8DBE-BCB9-41F9-38BC5AFB52B2}"/>
          </ac:spMkLst>
        </pc:spChg>
        <pc:spChg chg="mod">
          <ac:chgData name="Josefine Sacha Johansen" userId="0657ae30-8e6e-489d-ac3b-9e71bbd5a6c7" providerId="ADAL" clId="{DADBBCB6-B90D-4D1F-A4BE-C4D2070868D1}" dt="2025-11-13T14:03:38.985" v="1238" actId="14100"/>
          <ac:spMkLst>
            <pc:docMk/>
            <pc:sldMk cId="0" sldId="260"/>
            <ac:spMk id="14" creationId="{88E356CF-EA2B-5CFD-9A44-EBFC3141B902}"/>
          </ac:spMkLst>
        </pc:spChg>
        <pc:spChg chg="mod">
          <ac:chgData name="Josefine Sacha Johansen" userId="0657ae30-8e6e-489d-ac3b-9e71bbd5a6c7" providerId="ADAL" clId="{DADBBCB6-B90D-4D1F-A4BE-C4D2070868D1}" dt="2025-11-13T14:03:34.534" v="1237"/>
          <ac:spMkLst>
            <pc:docMk/>
            <pc:sldMk cId="0" sldId="260"/>
            <ac:spMk id="15" creationId="{3F0D52F1-08B3-AB74-850C-199F5F6C4005}"/>
          </ac:spMkLst>
        </pc:spChg>
        <pc:spChg chg="add mod">
          <ac:chgData name="Josefine Sacha Johansen" userId="0657ae30-8e6e-489d-ac3b-9e71bbd5a6c7" providerId="ADAL" clId="{DADBBCB6-B90D-4D1F-A4BE-C4D2070868D1}" dt="2025-11-17T07:20:23.861" v="1614" actId="1076"/>
          <ac:spMkLst>
            <pc:docMk/>
            <pc:sldMk cId="0" sldId="260"/>
            <ac:spMk id="16" creationId="{FB8A5B6E-86D9-681F-490F-BA77E2A04CC8}"/>
          </ac:spMkLst>
        </pc:spChg>
        <pc:spChg chg="add mod">
          <ac:chgData name="Josefine Sacha Johansen" userId="0657ae30-8e6e-489d-ac3b-9e71bbd5a6c7" providerId="ADAL" clId="{DADBBCB6-B90D-4D1F-A4BE-C4D2070868D1}" dt="2025-11-17T07:18:56.023" v="1605" actId="1076"/>
          <ac:spMkLst>
            <pc:docMk/>
            <pc:sldMk cId="0" sldId="260"/>
            <ac:spMk id="17" creationId="{113EDAFD-7C5E-B4D4-74AC-771AF85EA2CF}"/>
          </ac:spMkLst>
        </pc:spChg>
        <pc:spChg chg="add mod">
          <ac:chgData name="Josefine Sacha Johansen" userId="0657ae30-8e6e-489d-ac3b-9e71bbd5a6c7" providerId="ADAL" clId="{DADBBCB6-B90D-4D1F-A4BE-C4D2070868D1}" dt="2025-11-17T07:18:56.023" v="1605" actId="1076"/>
          <ac:spMkLst>
            <pc:docMk/>
            <pc:sldMk cId="0" sldId="260"/>
            <ac:spMk id="18" creationId="{8E928DC2-8FFF-2335-BC5A-BA3E5A3A1F84}"/>
          </ac:spMkLst>
        </pc:spChg>
        <pc:spChg chg="add mod">
          <ac:chgData name="Josefine Sacha Johansen" userId="0657ae30-8e6e-489d-ac3b-9e71bbd5a6c7" providerId="ADAL" clId="{DADBBCB6-B90D-4D1F-A4BE-C4D2070868D1}" dt="2025-11-17T07:18:56.023" v="1605" actId="1076"/>
          <ac:spMkLst>
            <pc:docMk/>
            <pc:sldMk cId="0" sldId="260"/>
            <ac:spMk id="19" creationId="{DF0725FB-EC9A-5B1F-55A8-D3840B601DF5}"/>
          </ac:spMkLst>
        </pc:spChg>
        <pc:spChg chg="add mod">
          <ac:chgData name="Josefine Sacha Johansen" userId="0657ae30-8e6e-489d-ac3b-9e71bbd5a6c7" providerId="ADAL" clId="{DADBBCB6-B90D-4D1F-A4BE-C4D2070868D1}" dt="2025-11-17T07:18:56.023" v="1605" actId="1076"/>
          <ac:spMkLst>
            <pc:docMk/>
            <pc:sldMk cId="0" sldId="260"/>
            <ac:spMk id="20" creationId="{69CB1DB3-B512-A6E2-6166-C2DA7A74E5AA}"/>
          </ac:spMkLst>
        </pc:spChg>
        <pc:spChg chg="mod">
          <ac:chgData name="Josefine Sacha Johansen" userId="0657ae30-8e6e-489d-ac3b-9e71bbd5a6c7" providerId="ADAL" clId="{DADBBCB6-B90D-4D1F-A4BE-C4D2070868D1}" dt="2025-11-17T07:20:00.735" v="1613" actId="14100"/>
          <ac:spMkLst>
            <pc:docMk/>
            <pc:sldMk cId="0" sldId="260"/>
            <ac:spMk id="48" creationId="{B58B4E15-1878-25EA-DAA3-9146E16CF221}"/>
          </ac:spMkLst>
        </pc:spChg>
        <pc:spChg chg="mod">
          <ac:chgData name="Josefine Sacha Johansen" userId="0657ae30-8e6e-489d-ac3b-9e71bbd5a6c7" providerId="ADAL" clId="{DADBBCB6-B90D-4D1F-A4BE-C4D2070868D1}" dt="2025-11-17T07:19:18.797" v="1607" actId="14100"/>
          <ac:spMkLst>
            <pc:docMk/>
            <pc:sldMk cId="0" sldId="260"/>
            <ac:spMk id="49" creationId="{C17B19B4-D29C-50D8-5F57-861C663A4708}"/>
          </ac:spMkLst>
        </pc:spChg>
        <pc:spChg chg="mod">
          <ac:chgData name="Josefine Sacha Johansen" userId="0657ae30-8e6e-489d-ac3b-9e71bbd5a6c7" providerId="ADAL" clId="{DADBBCB6-B90D-4D1F-A4BE-C4D2070868D1}" dt="2025-11-17T07:19:12.499" v="1606" actId="14100"/>
          <ac:spMkLst>
            <pc:docMk/>
            <pc:sldMk cId="0" sldId="260"/>
            <ac:spMk id="50" creationId="{34E88955-7F7E-585B-661B-18486F21478D}"/>
          </ac:spMkLst>
        </pc:spChg>
        <pc:grpChg chg="add mod">
          <ac:chgData name="Josefine Sacha Johansen" userId="0657ae30-8e6e-489d-ac3b-9e71bbd5a6c7" providerId="ADAL" clId="{DADBBCB6-B90D-4D1F-A4BE-C4D2070868D1}" dt="2025-11-13T14:03:34.534" v="1237"/>
          <ac:grpSpMkLst>
            <pc:docMk/>
            <pc:sldMk cId="0" sldId="260"/>
            <ac:grpSpMk id="12" creationId="{1761D2D9-424E-2BA6-2283-B44F47CBC99E}"/>
          </ac:grpSpMkLst>
        </pc:grpChg>
        <pc:picChg chg="add mod">
          <ac:chgData name="Josefine Sacha Johansen" userId="0657ae30-8e6e-489d-ac3b-9e71bbd5a6c7" providerId="ADAL" clId="{DADBBCB6-B90D-4D1F-A4BE-C4D2070868D1}" dt="2025-11-06T09:47:44.313" v="274"/>
          <ac:picMkLst>
            <pc:docMk/>
            <pc:sldMk cId="0" sldId="260"/>
            <ac:picMk id="7" creationId="{9EE93C84-AE2C-1F5A-12E1-297075CCF293}"/>
          </ac:picMkLst>
        </pc:picChg>
        <pc:picChg chg="mod">
          <ac:chgData name="Josefine Sacha Johansen" userId="0657ae30-8e6e-489d-ac3b-9e71bbd5a6c7" providerId="ADAL" clId="{DADBBCB6-B90D-4D1F-A4BE-C4D2070868D1}" dt="2025-11-19T14:36:43.054" v="1671" actId="14100"/>
          <ac:picMkLst>
            <pc:docMk/>
            <pc:sldMk cId="0" sldId="260"/>
            <ac:picMk id="9" creationId="{00000000-0000-0000-0000-000000000000}"/>
          </ac:picMkLst>
        </pc:picChg>
        <pc:picChg chg="mod">
          <ac:chgData name="Josefine Sacha Johansen" userId="0657ae30-8e6e-489d-ac3b-9e71bbd5a6c7" providerId="ADAL" clId="{DADBBCB6-B90D-4D1F-A4BE-C4D2070868D1}" dt="2025-11-13T14:03:34.534" v="1237"/>
          <ac:picMkLst>
            <pc:docMk/>
            <pc:sldMk cId="0" sldId="260"/>
            <ac:picMk id="13" creationId="{238C6111-BD51-13B2-D4DF-F099CCB3E969}"/>
          </ac:picMkLst>
        </pc:picChg>
      </pc:sldChg>
      <pc:sldChg chg="addSp delSp modSp mod">
        <pc:chgData name="Josefine Sacha Johansen" userId="0657ae30-8e6e-489d-ac3b-9e71bbd5a6c7" providerId="ADAL" clId="{DADBBCB6-B90D-4D1F-A4BE-C4D2070868D1}" dt="2025-11-17T07:12:54.551" v="1543" actId="20577"/>
        <pc:sldMkLst>
          <pc:docMk/>
          <pc:sldMk cId="0" sldId="261"/>
        </pc:sldMkLst>
        <pc:spChg chg="mod">
          <ac:chgData name="Josefine Sacha Johansen" userId="0657ae30-8e6e-489d-ac3b-9e71bbd5a6c7" providerId="ADAL" clId="{DADBBCB6-B90D-4D1F-A4BE-C4D2070868D1}" dt="2025-11-13T14:03:45.985" v="1240"/>
          <ac:spMkLst>
            <pc:docMk/>
            <pc:sldMk cId="0" sldId="261"/>
            <ac:spMk id="4" creationId="{280F0B7A-3057-B663-B90C-9677B94A5A83}"/>
          </ac:spMkLst>
        </pc:spChg>
        <pc:spChg chg="mod">
          <ac:chgData name="Josefine Sacha Johansen" userId="0657ae30-8e6e-489d-ac3b-9e71bbd5a6c7" providerId="ADAL" clId="{DADBBCB6-B90D-4D1F-A4BE-C4D2070868D1}" dt="2025-11-13T14:03:45.985" v="1240"/>
          <ac:spMkLst>
            <pc:docMk/>
            <pc:sldMk cId="0" sldId="261"/>
            <ac:spMk id="5" creationId="{124C04C7-FD55-0171-FAF1-904EB373B57D}"/>
          </ac:spMkLst>
        </pc:spChg>
        <pc:spChg chg="add mod">
          <ac:chgData name="Josefine Sacha Johansen" userId="0657ae30-8e6e-489d-ac3b-9e71bbd5a6c7" providerId="ADAL" clId="{DADBBCB6-B90D-4D1F-A4BE-C4D2070868D1}" dt="2025-11-06T10:13:44.475" v="812"/>
          <ac:spMkLst>
            <pc:docMk/>
            <pc:sldMk cId="0" sldId="261"/>
            <ac:spMk id="15" creationId="{B9B80B8C-ACF6-6960-34F9-6E77939AAC3F}"/>
          </ac:spMkLst>
        </pc:spChg>
        <pc:spChg chg="add mod">
          <ac:chgData name="Josefine Sacha Johansen" userId="0657ae30-8e6e-489d-ac3b-9e71bbd5a6c7" providerId="ADAL" clId="{DADBBCB6-B90D-4D1F-A4BE-C4D2070868D1}" dt="2025-11-06T10:13:44.475" v="812"/>
          <ac:spMkLst>
            <pc:docMk/>
            <pc:sldMk cId="0" sldId="261"/>
            <ac:spMk id="16" creationId="{89CDD4B2-1076-8508-19E3-BF36C920700F}"/>
          </ac:spMkLst>
        </pc:spChg>
        <pc:spChg chg="mod">
          <ac:chgData name="Josefine Sacha Johansen" userId="0657ae30-8e6e-489d-ac3b-9e71bbd5a6c7" providerId="ADAL" clId="{DADBBCB6-B90D-4D1F-A4BE-C4D2070868D1}" dt="2025-11-06T10:15:16.273" v="829" actId="207"/>
          <ac:spMkLst>
            <pc:docMk/>
            <pc:sldMk cId="0" sldId="261"/>
            <ac:spMk id="17" creationId="{E56D1A20-5E90-258B-2B23-7EA901BA6AC0}"/>
          </ac:spMkLst>
        </pc:spChg>
        <pc:spChg chg="add mod">
          <ac:chgData name="Josefine Sacha Johansen" userId="0657ae30-8e6e-489d-ac3b-9e71bbd5a6c7" providerId="ADAL" clId="{DADBBCB6-B90D-4D1F-A4BE-C4D2070868D1}" dt="2025-11-06T10:14:36.336" v="825"/>
          <ac:spMkLst>
            <pc:docMk/>
            <pc:sldMk cId="0" sldId="261"/>
            <ac:spMk id="19" creationId="{4460CC45-8B12-401A-11D2-F52654F17EC7}"/>
          </ac:spMkLst>
        </pc:spChg>
        <pc:spChg chg="add mod">
          <ac:chgData name="Josefine Sacha Johansen" userId="0657ae30-8e6e-489d-ac3b-9e71bbd5a6c7" providerId="ADAL" clId="{DADBBCB6-B90D-4D1F-A4BE-C4D2070868D1}" dt="2025-11-13T13:16:17.095" v="1007" actId="20577"/>
          <ac:spMkLst>
            <pc:docMk/>
            <pc:sldMk cId="0" sldId="261"/>
            <ac:spMk id="20" creationId="{CC246384-7E97-B678-0F8C-2EDBE0659BA5}"/>
          </ac:spMkLst>
        </pc:spChg>
        <pc:spChg chg="add mod">
          <ac:chgData name="Josefine Sacha Johansen" userId="0657ae30-8e6e-489d-ac3b-9e71bbd5a6c7" providerId="ADAL" clId="{DADBBCB6-B90D-4D1F-A4BE-C4D2070868D1}" dt="2025-11-06T10:14:36.336" v="825"/>
          <ac:spMkLst>
            <pc:docMk/>
            <pc:sldMk cId="0" sldId="261"/>
            <ac:spMk id="21" creationId="{DAAD0D6F-072D-A189-FFAA-9522E15B1285}"/>
          </ac:spMkLst>
        </pc:spChg>
        <pc:spChg chg="mod">
          <ac:chgData name="Josefine Sacha Johansen" userId="0657ae30-8e6e-489d-ac3b-9e71bbd5a6c7" providerId="ADAL" clId="{DADBBCB6-B90D-4D1F-A4BE-C4D2070868D1}" dt="2025-11-06T10:14:36.336" v="825"/>
          <ac:spMkLst>
            <pc:docMk/>
            <pc:sldMk cId="0" sldId="261"/>
            <ac:spMk id="29" creationId="{F9EAA25C-EB83-7EC7-69F4-72640C473D11}"/>
          </ac:spMkLst>
        </pc:spChg>
        <pc:spChg chg="add mod">
          <ac:chgData name="Josefine Sacha Johansen" userId="0657ae30-8e6e-489d-ac3b-9e71bbd5a6c7" providerId="ADAL" clId="{DADBBCB6-B90D-4D1F-A4BE-C4D2070868D1}" dt="2025-11-06T10:20:42.968" v="879" actId="1076"/>
          <ac:spMkLst>
            <pc:docMk/>
            <pc:sldMk cId="0" sldId="261"/>
            <ac:spMk id="31" creationId="{62EA9571-5CB2-49B2-2D64-CD3B5C0E7FD8}"/>
          </ac:spMkLst>
        </pc:spChg>
        <pc:spChg chg="add mod">
          <ac:chgData name="Josefine Sacha Johansen" userId="0657ae30-8e6e-489d-ac3b-9e71bbd5a6c7" providerId="ADAL" clId="{DADBBCB6-B90D-4D1F-A4BE-C4D2070868D1}" dt="2025-11-06T10:14:36.336" v="825"/>
          <ac:spMkLst>
            <pc:docMk/>
            <pc:sldMk cId="0" sldId="261"/>
            <ac:spMk id="33" creationId="{352943C9-8526-4DBF-4BD1-B7FF2829A199}"/>
          </ac:spMkLst>
        </pc:spChg>
        <pc:spChg chg="add mod">
          <ac:chgData name="Josefine Sacha Johansen" userId="0657ae30-8e6e-489d-ac3b-9e71bbd5a6c7" providerId="ADAL" clId="{DADBBCB6-B90D-4D1F-A4BE-C4D2070868D1}" dt="2025-11-06T10:15:16.273" v="829" actId="207"/>
          <ac:spMkLst>
            <pc:docMk/>
            <pc:sldMk cId="0" sldId="261"/>
            <ac:spMk id="35" creationId="{F7F28919-A18B-C05E-6011-838FF7D81CF2}"/>
          </ac:spMkLst>
        </pc:spChg>
        <pc:spChg chg="mod">
          <ac:chgData name="Josefine Sacha Johansen" userId="0657ae30-8e6e-489d-ac3b-9e71bbd5a6c7" providerId="ADAL" clId="{DADBBCB6-B90D-4D1F-A4BE-C4D2070868D1}" dt="2025-11-13T13:16:23.989" v="1011" actId="20577"/>
          <ac:spMkLst>
            <pc:docMk/>
            <pc:sldMk cId="0" sldId="261"/>
            <ac:spMk id="36" creationId="{991369CB-EC12-ABA7-44A9-FB5A4D6E9753}"/>
          </ac:spMkLst>
        </pc:spChg>
        <pc:spChg chg="mod">
          <ac:chgData name="Josefine Sacha Johansen" userId="0657ae30-8e6e-489d-ac3b-9e71bbd5a6c7" providerId="ADAL" clId="{DADBBCB6-B90D-4D1F-A4BE-C4D2070868D1}" dt="2025-11-06T10:15:16.273" v="829" actId="207"/>
          <ac:spMkLst>
            <pc:docMk/>
            <pc:sldMk cId="0" sldId="261"/>
            <ac:spMk id="37" creationId="{B9B7CC57-85B3-5529-5106-986032205C94}"/>
          </ac:spMkLst>
        </pc:spChg>
        <pc:spChg chg="mod">
          <ac:chgData name="Josefine Sacha Johansen" userId="0657ae30-8e6e-489d-ac3b-9e71bbd5a6c7" providerId="ADAL" clId="{DADBBCB6-B90D-4D1F-A4BE-C4D2070868D1}" dt="2025-11-13T13:16:30.615" v="1015" actId="20577"/>
          <ac:spMkLst>
            <pc:docMk/>
            <pc:sldMk cId="0" sldId="261"/>
            <ac:spMk id="38" creationId="{831B0DD7-88B1-C068-5B41-0DCB959B78E5}"/>
          </ac:spMkLst>
        </pc:spChg>
        <pc:spChg chg="add mod">
          <ac:chgData name="Josefine Sacha Johansen" userId="0657ae30-8e6e-489d-ac3b-9e71bbd5a6c7" providerId="ADAL" clId="{DADBBCB6-B90D-4D1F-A4BE-C4D2070868D1}" dt="2025-11-06T10:14:36.336" v="825"/>
          <ac:spMkLst>
            <pc:docMk/>
            <pc:sldMk cId="0" sldId="261"/>
            <ac:spMk id="44" creationId="{8241EBA6-C063-B1DD-AC6C-9B8D552E59D1}"/>
          </ac:spMkLst>
        </pc:spChg>
        <pc:spChg chg="add mod">
          <ac:chgData name="Josefine Sacha Johansen" userId="0657ae30-8e6e-489d-ac3b-9e71bbd5a6c7" providerId="ADAL" clId="{DADBBCB6-B90D-4D1F-A4BE-C4D2070868D1}" dt="2025-11-06T10:14:36.336" v="825"/>
          <ac:spMkLst>
            <pc:docMk/>
            <pc:sldMk cId="0" sldId="261"/>
            <ac:spMk id="46" creationId="{7AD3A2F2-12F5-42B0-D6D7-C1ACE45CE341}"/>
          </ac:spMkLst>
        </pc:spChg>
        <pc:spChg chg="add mod">
          <ac:chgData name="Josefine Sacha Johansen" userId="0657ae30-8e6e-489d-ac3b-9e71bbd5a6c7" providerId="ADAL" clId="{DADBBCB6-B90D-4D1F-A4BE-C4D2070868D1}" dt="2025-11-06T10:14:36.336" v="825"/>
          <ac:spMkLst>
            <pc:docMk/>
            <pc:sldMk cId="0" sldId="261"/>
            <ac:spMk id="61" creationId="{837566D5-F1F1-0D63-B832-8C929CEF2824}"/>
          </ac:spMkLst>
        </pc:spChg>
        <pc:spChg chg="mod">
          <ac:chgData name="Josefine Sacha Johansen" userId="0657ae30-8e6e-489d-ac3b-9e71bbd5a6c7" providerId="ADAL" clId="{DADBBCB6-B90D-4D1F-A4BE-C4D2070868D1}" dt="2025-11-17T07:12:54.551" v="1543" actId="20577"/>
          <ac:spMkLst>
            <pc:docMk/>
            <pc:sldMk cId="0" sldId="261"/>
            <ac:spMk id="63" creationId="{CF543350-5CF8-62FE-6DB5-57764B392E69}"/>
          </ac:spMkLst>
        </pc:spChg>
        <pc:spChg chg="mod">
          <ac:chgData name="Josefine Sacha Johansen" userId="0657ae30-8e6e-489d-ac3b-9e71bbd5a6c7" providerId="ADAL" clId="{DADBBCB6-B90D-4D1F-A4BE-C4D2070868D1}" dt="2025-11-06T10:20:42.968" v="879" actId="1076"/>
          <ac:spMkLst>
            <pc:docMk/>
            <pc:sldMk cId="0" sldId="261"/>
            <ac:spMk id="64" creationId="{F6C7834A-3AF0-641F-AE21-119D70C66672}"/>
          </ac:spMkLst>
        </pc:spChg>
        <pc:grpChg chg="add mod">
          <ac:chgData name="Josefine Sacha Johansen" userId="0657ae30-8e6e-489d-ac3b-9e71bbd5a6c7" providerId="ADAL" clId="{DADBBCB6-B90D-4D1F-A4BE-C4D2070868D1}" dt="2025-11-13T14:03:45.985" v="1240"/>
          <ac:grpSpMkLst>
            <pc:docMk/>
            <pc:sldMk cId="0" sldId="261"/>
            <ac:grpSpMk id="2" creationId="{60B3CE73-A802-490F-01AF-E3CAB364984E}"/>
          </ac:grpSpMkLst>
        </pc:grpChg>
        <pc:picChg chg="mod">
          <ac:chgData name="Josefine Sacha Johansen" userId="0657ae30-8e6e-489d-ac3b-9e71bbd5a6c7" providerId="ADAL" clId="{DADBBCB6-B90D-4D1F-A4BE-C4D2070868D1}" dt="2025-11-13T14:03:45.985" v="1240"/>
          <ac:picMkLst>
            <pc:docMk/>
            <pc:sldMk cId="0" sldId="261"/>
            <ac:picMk id="3" creationId="{8FF3FE5C-C7BD-13CF-86C5-CBDFCB2CBAEF}"/>
          </ac:picMkLst>
        </pc:picChg>
        <pc:picChg chg="add mod">
          <ac:chgData name="Josefine Sacha Johansen" userId="0657ae30-8e6e-489d-ac3b-9e71bbd5a6c7" providerId="ADAL" clId="{DADBBCB6-B90D-4D1F-A4BE-C4D2070868D1}" dt="2025-11-06T10:21:37.638" v="893" actId="1076"/>
          <ac:picMkLst>
            <pc:docMk/>
            <pc:sldMk cId="0" sldId="261"/>
            <ac:picMk id="66" creationId="{3224928D-0004-ECD4-4747-E573E55AA0D8}"/>
          </ac:picMkLst>
        </pc:picChg>
        <pc:picChg chg="add mod">
          <ac:chgData name="Josefine Sacha Johansen" userId="0657ae30-8e6e-489d-ac3b-9e71bbd5a6c7" providerId="ADAL" clId="{DADBBCB6-B90D-4D1F-A4BE-C4D2070868D1}" dt="2025-11-06T10:21:39.447" v="894" actId="1076"/>
          <ac:picMkLst>
            <pc:docMk/>
            <pc:sldMk cId="0" sldId="261"/>
            <ac:picMk id="69" creationId="{DF0EBFAB-6E3F-066A-3F27-5667ED6D3A8D}"/>
          </ac:picMkLst>
        </pc:picChg>
      </pc:sldChg>
      <pc:sldChg chg="addSp delSp modSp mod">
        <pc:chgData name="Josefine Sacha Johansen" userId="0657ae30-8e6e-489d-ac3b-9e71bbd5a6c7" providerId="ADAL" clId="{DADBBCB6-B90D-4D1F-A4BE-C4D2070868D1}" dt="2025-11-19T14:36:57.628" v="1676" actId="14100"/>
        <pc:sldMkLst>
          <pc:docMk/>
          <pc:sldMk cId="0" sldId="262"/>
        </pc:sldMkLst>
        <pc:spChg chg="add mod">
          <ac:chgData name="Josefine Sacha Johansen" userId="0657ae30-8e6e-489d-ac3b-9e71bbd5a6c7" providerId="ADAL" clId="{DADBBCB6-B90D-4D1F-A4BE-C4D2070868D1}" dt="2025-11-06T08:52:35.395" v="190"/>
          <ac:spMkLst>
            <pc:docMk/>
            <pc:sldMk cId="0" sldId="262"/>
            <ac:spMk id="6" creationId="{8D484239-5B52-AD0E-C92B-28C1F4E6BDEE}"/>
          </ac:spMkLst>
        </pc:spChg>
        <pc:spChg chg="add mod">
          <ac:chgData name="Josefine Sacha Johansen" userId="0657ae30-8e6e-489d-ac3b-9e71bbd5a6c7" providerId="ADAL" clId="{DADBBCB6-B90D-4D1F-A4BE-C4D2070868D1}" dt="2025-11-06T08:52:35.395" v="190"/>
          <ac:spMkLst>
            <pc:docMk/>
            <pc:sldMk cId="0" sldId="262"/>
            <ac:spMk id="7" creationId="{EE9B8766-84F1-69DF-A831-187F004CAE14}"/>
          </ac:spMkLst>
        </pc:spChg>
        <pc:spChg chg="add mod">
          <ac:chgData name="Josefine Sacha Johansen" userId="0657ae30-8e6e-489d-ac3b-9e71bbd5a6c7" providerId="ADAL" clId="{DADBBCB6-B90D-4D1F-A4BE-C4D2070868D1}" dt="2025-11-17T07:13:13.436" v="1561" actId="20577"/>
          <ac:spMkLst>
            <pc:docMk/>
            <pc:sldMk cId="0" sldId="262"/>
            <ac:spMk id="9" creationId="{22030FFD-53C4-E84F-AABF-81F7BCA1FABC}"/>
          </ac:spMkLst>
        </pc:spChg>
        <pc:spChg chg="mod">
          <ac:chgData name="Josefine Sacha Johansen" userId="0657ae30-8e6e-489d-ac3b-9e71bbd5a6c7" providerId="ADAL" clId="{DADBBCB6-B90D-4D1F-A4BE-C4D2070868D1}" dt="2025-11-13T14:07:16.306" v="1287" actId="1036"/>
          <ac:spMkLst>
            <pc:docMk/>
            <pc:sldMk cId="0" sldId="262"/>
            <ac:spMk id="14" creationId="{AE96807F-6836-6CF9-26A0-C6AE72627F6A}"/>
          </ac:spMkLst>
        </pc:spChg>
        <pc:spChg chg="mod">
          <ac:chgData name="Josefine Sacha Johansen" userId="0657ae30-8e6e-489d-ac3b-9e71bbd5a6c7" providerId="ADAL" clId="{DADBBCB6-B90D-4D1F-A4BE-C4D2070868D1}" dt="2025-11-13T14:07:16.306" v="1287" actId="1036"/>
          <ac:spMkLst>
            <pc:docMk/>
            <pc:sldMk cId="0" sldId="262"/>
            <ac:spMk id="15" creationId="{AD3DE97D-EFD9-3A0F-587E-4192357F6EED}"/>
          </ac:spMkLst>
        </pc:spChg>
        <pc:spChg chg="add mod">
          <ac:chgData name="Josefine Sacha Johansen" userId="0657ae30-8e6e-489d-ac3b-9e71bbd5a6c7" providerId="ADAL" clId="{DADBBCB6-B90D-4D1F-A4BE-C4D2070868D1}" dt="2025-11-17T07:21:29.505" v="1618" actId="1076"/>
          <ac:spMkLst>
            <pc:docMk/>
            <pc:sldMk cId="0" sldId="262"/>
            <ac:spMk id="22" creationId="{458B2183-6049-8AED-3890-0FF29812591C}"/>
          </ac:spMkLst>
        </pc:spChg>
        <pc:spChg chg="add mod">
          <ac:chgData name="Josefine Sacha Johansen" userId="0657ae30-8e6e-489d-ac3b-9e71bbd5a6c7" providerId="ADAL" clId="{DADBBCB6-B90D-4D1F-A4BE-C4D2070868D1}" dt="2025-11-17T07:21:29.505" v="1618" actId="1076"/>
          <ac:spMkLst>
            <pc:docMk/>
            <pc:sldMk cId="0" sldId="262"/>
            <ac:spMk id="23" creationId="{662D25DC-9868-5112-70ED-03E7EF183741}"/>
          </ac:spMkLst>
        </pc:spChg>
        <pc:spChg chg="add mod">
          <ac:chgData name="Josefine Sacha Johansen" userId="0657ae30-8e6e-489d-ac3b-9e71bbd5a6c7" providerId="ADAL" clId="{DADBBCB6-B90D-4D1F-A4BE-C4D2070868D1}" dt="2025-11-17T07:21:29.505" v="1618" actId="1076"/>
          <ac:spMkLst>
            <pc:docMk/>
            <pc:sldMk cId="0" sldId="262"/>
            <ac:spMk id="24" creationId="{14D5299C-3085-2F5D-CF84-5B81D29C7C63}"/>
          </ac:spMkLst>
        </pc:spChg>
        <pc:spChg chg="add mod">
          <ac:chgData name="Josefine Sacha Johansen" userId="0657ae30-8e6e-489d-ac3b-9e71bbd5a6c7" providerId="ADAL" clId="{DADBBCB6-B90D-4D1F-A4BE-C4D2070868D1}" dt="2025-11-17T07:21:29.505" v="1618" actId="1076"/>
          <ac:spMkLst>
            <pc:docMk/>
            <pc:sldMk cId="0" sldId="262"/>
            <ac:spMk id="25" creationId="{8F4F5103-E19B-9B2A-DF89-8F272F238AB5}"/>
          </ac:spMkLst>
        </pc:spChg>
        <pc:spChg chg="add mod">
          <ac:chgData name="Josefine Sacha Johansen" userId="0657ae30-8e6e-489d-ac3b-9e71bbd5a6c7" providerId="ADAL" clId="{DADBBCB6-B90D-4D1F-A4BE-C4D2070868D1}" dt="2025-11-17T07:21:29.505" v="1618" actId="1076"/>
          <ac:spMkLst>
            <pc:docMk/>
            <pc:sldMk cId="0" sldId="262"/>
            <ac:spMk id="26" creationId="{330115A6-9CF3-DAEC-20EA-A53BEC731529}"/>
          </ac:spMkLst>
        </pc:spChg>
        <pc:spChg chg="mod">
          <ac:chgData name="Josefine Sacha Johansen" userId="0657ae30-8e6e-489d-ac3b-9e71bbd5a6c7" providerId="ADAL" clId="{DADBBCB6-B90D-4D1F-A4BE-C4D2070868D1}" dt="2025-11-17T07:21:50.016" v="1619" actId="14100"/>
          <ac:spMkLst>
            <pc:docMk/>
            <pc:sldMk cId="0" sldId="262"/>
            <ac:spMk id="180" creationId="{89CF4C99-9387-B8C8-AF61-23D016A6CB87}"/>
          </ac:spMkLst>
        </pc:spChg>
        <pc:spChg chg="mod">
          <ac:chgData name="Josefine Sacha Johansen" userId="0657ae30-8e6e-489d-ac3b-9e71bbd5a6c7" providerId="ADAL" clId="{DADBBCB6-B90D-4D1F-A4BE-C4D2070868D1}" dt="2025-11-17T07:22:05.842" v="1620" actId="1076"/>
          <ac:spMkLst>
            <pc:docMk/>
            <pc:sldMk cId="0" sldId="262"/>
            <ac:spMk id="181" creationId="{555BA3F6-369F-C6A7-8B88-45434E7FEB3D}"/>
          </ac:spMkLst>
        </pc:spChg>
        <pc:grpChg chg="add mod">
          <ac:chgData name="Josefine Sacha Johansen" userId="0657ae30-8e6e-489d-ac3b-9e71bbd5a6c7" providerId="ADAL" clId="{DADBBCB6-B90D-4D1F-A4BE-C4D2070868D1}" dt="2025-11-13T14:07:07.416" v="1282" actId="1076"/>
          <ac:grpSpMkLst>
            <pc:docMk/>
            <pc:sldMk cId="0" sldId="262"/>
            <ac:grpSpMk id="12" creationId="{83F294C7-9E7A-9011-D2EB-3EDE5F55446F}"/>
          </ac:grpSpMkLst>
        </pc:grpChg>
        <pc:picChg chg="mod">
          <ac:chgData name="Josefine Sacha Johansen" userId="0657ae30-8e6e-489d-ac3b-9e71bbd5a6c7" providerId="ADAL" clId="{DADBBCB6-B90D-4D1F-A4BE-C4D2070868D1}" dt="2025-11-19T14:36:57.628" v="1676" actId="14100"/>
          <ac:picMkLst>
            <pc:docMk/>
            <pc:sldMk cId="0" sldId="262"/>
            <ac:picMk id="3" creationId="{00000000-0000-0000-0000-000000000000}"/>
          </ac:picMkLst>
        </pc:picChg>
        <pc:picChg chg="add mod">
          <ac:chgData name="Josefine Sacha Johansen" userId="0657ae30-8e6e-489d-ac3b-9e71bbd5a6c7" providerId="ADAL" clId="{DADBBCB6-B90D-4D1F-A4BE-C4D2070868D1}" dt="2025-11-06T09:47:58.958" v="283"/>
          <ac:picMkLst>
            <pc:docMk/>
            <pc:sldMk cId="0" sldId="262"/>
            <ac:picMk id="8" creationId="{C5D70426-14B7-41B5-B4F3-FEDAF34BBA82}"/>
          </ac:picMkLst>
        </pc:picChg>
        <pc:picChg chg="mod">
          <ac:chgData name="Josefine Sacha Johansen" userId="0657ae30-8e6e-489d-ac3b-9e71bbd5a6c7" providerId="ADAL" clId="{DADBBCB6-B90D-4D1F-A4BE-C4D2070868D1}" dt="2025-11-13T14:06:12.820" v="1261"/>
          <ac:picMkLst>
            <pc:docMk/>
            <pc:sldMk cId="0" sldId="262"/>
            <ac:picMk id="13" creationId="{CE76B139-67E6-C00F-9AC5-D65EF80B8A98}"/>
          </ac:picMkLst>
        </pc:picChg>
        <pc:picChg chg="del">
          <ac:chgData name="Josefine Sacha Johansen" userId="0657ae30-8e6e-489d-ac3b-9e71bbd5a6c7" providerId="ADAL" clId="{DADBBCB6-B90D-4D1F-A4BE-C4D2070868D1}" dt="2025-11-19T14:31:40.777" v="1659" actId="478"/>
          <ac:picMkLst>
            <pc:docMk/>
            <pc:sldMk cId="0" sldId="262"/>
            <ac:picMk id="17" creationId="{00000000-0000-0000-0000-000000000000}"/>
          </ac:picMkLst>
        </pc:picChg>
      </pc:sldChg>
      <pc:sldChg chg="addSp delSp modSp del mod">
        <pc:chgData name="Josefine Sacha Johansen" userId="0657ae30-8e6e-489d-ac3b-9e71bbd5a6c7" providerId="ADAL" clId="{DADBBCB6-B90D-4D1F-A4BE-C4D2070868D1}" dt="2025-11-06T10:14:01.323" v="815" actId="2696"/>
        <pc:sldMkLst>
          <pc:docMk/>
          <pc:sldMk cId="0" sldId="263"/>
        </pc:sldMkLst>
      </pc:sldChg>
      <pc:sldChg chg="addSp delSp modSp mod">
        <pc:chgData name="Josefine Sacha Johansen" userId="0657ae30-8e6e-489d-ac3b-9e71bbd5a6c7" providerId="ADAL" clId="{DADBBCB6-B90D-4D1F-A4BE-C4D2070868D1}" dt="2025-11-17T07:11:03.562" v="1457" actId="20577"/>
        <pc:sldMkLst>
          <pc:docMk/>
          <pc:sldMk cId="0" sldId="264"/>
        </pc:sldMkLst>
        <pc:spChg chg="mod">
          <ac:chgData name="Josefine Sacha Johansen" userId="0657ae30-8e6e-489d-ac3b-9e71bbd5a6c7" providerId="ADAL" clId="{DADBBCB6-B90D-4D1F-A4BE-C4D2070868D1}" dt="2025-11-13T13:23:16.417" v="1091"/>
          <ac:spMkLst>
            <pc:docMk/>
            <pc:sldMk cId="0" sldId="264"/>
            <ac:spMk id="10" creationId="{27B02884-7AD6-2208-A79D-9ECAF043883D}"/>
          </ac:spMkLst>
        </pc:spChg>
        <pc:spChg chg="mod">
          <ac:chgData name="Josefine Sacha Johansen" userId="0657ae30-8e6e-489d-ac3b-9e71bbd5a6c7" providerId="ADAL" clId="{DADBBCB6-B90D-4D1F-A4BE-C4D2070868D1}" dt="2025-11-13T13:23:16.417" v="1091"/>
          <ac:spMkLst>
            <pc:docMk/>
            <pc:sldMk cId="0" sldId="264"/>
            <ac:spMk id="11" creationId="{4C291A09-9654-8634-1432-0CC41AE27866}"/>
          </ac:spMkLst>
        </pc:spChg>
        <pc:spChg chg="add mod">
          <ac:chgData name="Josefine Sacha Johansen" userId="0657ae30-8e6e-489d-ac3b-9e71bbd5a6c7" providerId="ADAL" clId="{DADBBCB6-B90D-4D1F-A4BE-C4D2070868D1}" dt="2025-11-17T07:10:40.707" v="1451" actId="1076"/>
          <ac:spMkLst>
            <pc:docMk/>
            <pc:sldMk cId="0" sldId="264"/>
            <ac:spMk id="15" creationId="{4F39706F-7078-A0B9-9D5C-2F194229D601}"/>
          </ac:spMkLst>
        </pc:spChg>
        <pc:spChg chg="add mod">
          <ac:chgData name="Josefine Sacha Johansen" userId="0657ae30-8e6e-489d-ac3b-9e71bbd5a6c7" providerId="ADAL" clId="{DADBBCB6-B90D-4D1F-A4BE-C4D2070868D1}" dt="2025-11-17T07:10:40.707" v="1451" actId="1076"/>
          <ac:spMkLst>
            <pc:docMk/>
            <pc:sldMk cId="0" sldId="264"/>
            <ac:spMk id="16" creationId="{0C1CA940-7F0D-C5C2-32E9-8C18666581EE}"/>
          </ac:spMkLst>
        </pc:spChg>
        <pc:spChg chg="add mod">
          <ac:chgData name="Josefine Sacha Johansen" userId="0657ae30-8e6e-489d-ac3b-9e71bbd5a6c7" providerId="ADAL" clId="{DADBBCB6-B90D-4D1F-A4BE-C4D2070868D1}" dt="2025-11-17T07:10:40.707" v="1451" actId="1076"/>
          <ac:spMkLst>
            <pc:docMk/>
            <pc:sldMk cId="0" sldId="264"/>
            <ac:spMk id="17" creationId="{7D40EF6A-B21B-D940-7421-FC1A7A28B52E}"/>
          </ac:spMkLst>
        </pc:spChg>
        <pc:spChg chg="add mod">
          <ac:chgData name="Josefine Sacha Johansen" userId="0657ae30-8e6e-489d-ac3b-9e71bbd5a6c7" providerId="ADAL" clId="{DADBBCB6-B90D-4D1F-A4BE-C4D2070868D1}" dt="2025-11-17T07:10:40.707" v="1451" actId="1076"/>
          <ac:spMkLst>
            <pc:docMk/>
            <pc:sldMk cId="0" sldId="264"/>
            <ac:spMk id="18" creationId="{7F4CAB49-D8C6-5407-0076-820267A01243}"/>
          </ac:spMkLst>
        </pc:spChg>
        <pc:spChg chg="add mod">
          <ac:chgData name="Josefine Sacha Johansen" userId="0657ae30-8e6e-489d-ac3b-9e71bbd5a6c7" providerId="ADAL" clId="{DADBBCB6-B90D-4D1F-A4BE-C4D2070868D1}" dt="2025-11-17T07:10:40.707" v="1451" actId="1076"/>
          <ac:spMkLst>
            <pc:docMk/>
            <pc:sldMk cId="0" sldId="264"/>
            <ac:spMk id="19" creationId="{591B0BAE-2C45-5154-1E29-B8C014F182A3}"/>
          </ac:spMkLst>
        </pc:spChg>
        <pc:spChg chg="mod">
          <ac:chgData name="Josefine Sacha Johansen" userId="0657ae30-8e6e-489d-ac3b-9e71bbd5a6c7" providerId="ADAL" clId="{DADBBCB6-B90D-4D1F-A4BE-C4D2070868D1}" dt="2025-11-17T07:11:03.562" v="1457" actId="20577"/>
          <ac:spMkLst>
            <pc:docMk/>
            <pc:sldMk cId="0" sldId="264"/>
            <ac:spMk id="28" creationId="{F2330CA4-E78A-7802-E07A-BF2A561B9E12}"/>
          </ac:spMkLst>
        </pc:spChg>
        <pc:grpChg chg="add mod">
          <ac:chgData name="Josefine Sacha Johansen" userId="0657ae30-8e6e-489d-ac3b-9e71bbd5a6c7" providerId="ADAL" clId="{DADBBCB6-B90D-4D1F-A4BE-C4D2070868D1}" dt="2025-11-13T13:23:22.774" v="1092" actId="1076"/>
          <ac:grpSpMkLst>
            <pc:docMk/>
            <pc:sldMk cId="0" sldId="264"/>
            <ac:grpSpMk id="8" creationId="{ADBC7066-B5AA-596C-77D6-85FC247D36EB}"/>
          </ac:grpSpMkLst>
        </pc:grpChg>
        <pc:picChg chg="mod">
          <ac:chgData name="Josefine Sacha Johansen" userId="0657ae30-8e6e-489d-ac3b-9e71bbd5a6c7" providerId="ADAL" clId="{DADBBCB6-B90D-4D1F-A4BE-C4D2070868D1}" dt="2025-11-13T13:23:16.417" v="1091"/>
          <ac:picMkLst>
            <pc:docMk/>
            <pc:sldMk cId="0" sldId="264"/>
            <ac:picMk id="9" creationId="{A5CE43DD-A321-7D9D-EFF2-381FBC41427A}"/>
          </ac:picMkLst>
        </pc:picChg>
        <pc:picChg chg="mod">
          <ac:chgData name="Josefine Sacha Johansen" userId="0657ae30-8e6e-489d-ac3b-9e71bbd5a6c7" providerId="ADAL" clId="{DADBBCB6-B90D-4D1F-A4BE-C4D2070868D1}" dt="2025-11-06T09:45:51.674" v="246" actId="14100"/>
          <ac:picMkLst>
            <pc:docMk/>
            <pc:sldMk cId="0" sldId="264"/>
            <ac:picMk id="27" creationId="{F1CF07B0-5B24-F026-C19F-B4D0CA2A8028}"/>
          </ac:picMkLst>
        </pc:picChg>
      </pc:sldChg>
      <pc:sldChg chg="addSp delSp modSp mod">
        <pc:chgData name="Josefine Sacha Johansen" userId="0657ae30-8e6e-489d-ac3b-9e71bbd5a6c7" providerId="ADAL" clId="{DADBBCB6-B90D-4D1F-A4BE-C4D2070868D1}" dt="2025-11-17T07:11:25.100" v="1461"/>
        <pc:sldMkLst>
          <pc:docMk/>
          <pc:sldMk cId="0" sldId="265"/>
        </pc:sldMkLst>
        <pc:spChg chg="mod">
          <ac:chgData name="Josefine Sacha Johansen" userId="0657ae30-8e6e-489d-ac3b-9e71bbd5a6c7" providerId="ADAL" clId="{DADBBCB6-B90D-4D1F-A4BE-C4D2070868D1}" dt="2025-11-13T13:23:29.977" v="1094"/>
          <ac:spMkLst>
            <pc:docMk/>
            <pc:sldMk cId="0" sldId="265"/>
            <ac:spMk id="6" creationId="{07233C53-A671-7AE1-0BD7-D277CB2E389E}"/>
          </ac:spMkLst>
        </pc:spChg>
        <pc:spChg chg="mod">
          <ac:chgData name="Josefine Sacha Johansen" userId="0657ae30-8e6e-489d-ac3b-9e71bbd5a6c7" providerId="ADAL" clId="{DADBBCB6-B90D-4D1F-A4BE-C4D2070868D1}" dt="2025-11-13T13:23:29.977" v="1094"/>
          <ac:spMkLst>
            <pc:docMk/>
            <pc:sldMk cId="0" sldId="265"/>
            <ac:spMk id="7" creationId="{6F53F6C2-DF87-8136-CFFB-219A0119027A}"/>
          </ac:spMkLst>
        </pc:spChg>
        <pc:spChg chg="add mod">
          <ac:chgData name="Josefine Sacha Johansen" userId="0657ae30-8e6e-489d-ac3b-9e71bbd5a6c7" providerId="ADAL" clId="{DADBBCB6-B90D-4D1F-A4BE-C4D2070868D1}" dt="2025-11-17T07:11:25.100" v="1461"/>
          <ac:spMkLst>
            <pc:docMk/>
            <pc:sldMk cId="0" sldId="265"/>
            <ac:spMk id="12" creationId="{38112A09-DB1A-E578-5F4F-AF2EFBC8D945}"/>
          </ac:spMkLst>
        </pc:spChg>
        <pc:spChg chg="add mod">
          <ac:chgData name="Josefine Sacha Johansen" userId="0657ae30-8e6e-489d-ac3b-9e71bbd5a6c7" providerId="ADAL" clId="{DADBBCB6-B90D-4D1F-A4BE-C4D2070868D1}" dt="2025-11-06T10:00:51.380" v="646" actId="207"/>
          <ac:spMkLst>
            <pc:docMk/>
            <pc:sldMk cId="0" sldId="265"/>
            <ac:spMk id="59" creationId="{5422A6D3-F8EE-5037-4D41-DCFD65154E6C}"/>
          </ac:spMkLst>
        </pc:spChg>
        <pc:spChg chg="mod">
          <ac:chgData name="Josefine Sacha Johansen" userId="0657ae30-8e6e-489d-ac3b-9e71bbd5a6c7" providerId="ADAL" clId="{DADBBCB6-B90D-4D1F-A4BE-C4D2070868D1}" dt="2025-11-06T10:01:44.810" v="650" actId="207"/>
          <ac:spMkLst>
            <pc:docMk/>
            <pc:sldMk cId="0" sldId="265"/>
            <ac:spMk id="62" creationId="{08953066-1C44-4261-7AA9-14671961F27E}"/>
          </ac:spMkLst>
        </pc:spChg>
        <pc:spChg chg="add mod">
          <ac:chgData name="Josefine Sacha Johansen" userId="0657ae30-8e6e-489d-ac3b-9e71bbd5a6c7" providerId="ADAL" clId="{DADBBCB6-B90D-4D1F-A4BE-C4D2070868D1}" dt="2025-11-13T13:14:20.766" v="971" actId="20577"/>
          <ac:spMkLst>
            <pc:docMk/>
            <pc:sldMk cId="0" sldId="265"/>
            <ac:spMk id="64" creationId="{61DF9EC7-7553-EB0B-413B-5CE1C39AE79C}"/>
          </ac:spMkLst>
        </pc:spChg>
        <pc:spChg chg="add del">
          <ac:chgData name="Josefine Sacha Johansen" userId="0657ae30-8e6e-489d-ac3b-9e71bbd5a6c7" providerId="ADAL" clId="{DADBBCB6-B90D-4D1F-A4BE-C4D2070868D1}" dt="2025-11-06T09:58:24.282" v="639" actId="478"/>
          <ac:spMkLst>
            <pc:docMk/>
            <pc:sldMk cId="0" sldId="265"/>
            <ac:spMk id="66" creationId="{EBAD77B9-13FE-8124-30FE-64597349475A}"/>
          </ac:spMkLst>
        </pc:spChg>
        <pc:spChg chg="mod">
          <ac:chgData name="Josefine Sacha Johansen" userId="0657ae30-8e6e-489d-ac3b-9e71bbd5a6c7" providerId="ADAL" clId="{DADBBCB6-B90D-4D1F-A4BE-C4D2070868D1}" dt="2025-11-06T09:58:44.850" v="641"/>
          <ac:spMkLst>
            <pc:docMk/>
            <pc:sldMk cId="0" sldId="265"/>
            <ac:spMk id="69" creationId="{1D6AA57C-45D6-BE59-4F7B-D8F6D034DE32}"/>
          </ac:spMkLst>
        </pc:spChg>
        <pc:spChg chg="add mod">
          <ac:chgData name="Josefine Sacha Johansen" userId="0657ae30-8e6e-489d-ac3b-9e71bbd5a6c7" providerId="ADAL" clId="{DADBBCB6-B90D-4D1F-A4BE-C4D2070868D1}" dt="2025-11-06T10:01:14.915" v="648" actId="207"/>
          <ac:spMkLst>
            <pc:docMk/>
            <pc:sldMk cId="0" sldId="265"/>
            <ac:spMk id="72" creationId="{5746D28A-88A8-B523-5924-F8666336F1B4}"/>
          </ac:spMkLst>
        </pc:spChg>
        <pc:spChg chg="add mod">
          <ac:chgData name="Josefine Sacha Johansen" userId="0657ae30-8e6e-489d-ac3b-9e71bbd5a6c7" providerId="ADAL" clId="{DADBBCB6-B90D-4D1F-A4BE-C4D2070868D1}" dt="2025-11-06T09:58:44.850" v="641"/>
          <ac:spMkLst>
            <pc:docMk/>
            <pc:sldMk cId="0" sldId="265"/>
            <ac:spMk id="76" creationId="{4361373F-5DC2-98A9-58ED-92DEF1AA04C3}"/>
          </ac:spMkLst>
        </pc:spChg>
        <pc:spChg chg="mod">
          <ac:chgData name="Josefine Sacha Johansen" userId="0657ae30-8e6e-489d-ac3b-9e71bbd5a6c7" providerId="ADAL" clId="{DADBBCB6-B90D-4D1F-A4BE-C4D2070868D1}" dt="2025-11-06T10:02:26.288" v="654" actId="207"/>
          <ac:spMkLst>
            <pc:docMk/>
            <pc:sldMk cId="0" sldId="265"/>
            <ac:spMk id="78" creationId="{7A98F5FF-DC77-3027-B048-366D4C1538C6}"/>
          </ac:spMkLst>
        </pc:spChg>
        <pc:spChg chg="add mod">
          <ac:chgData name="Josefine Sacha Johansen" userId="0657ae30-8e6e-489d-ac3b-9e71bbd5a6c7" providerId="ADAL" clId="{DADBBCB6-B90D-4D1F-A4BE-C4D2070868D1}" dt="2025-11-13T13:14:25.539" v="975" actId="20577"/>
          <ac:spMkLst>
            <pc:docMk/>
            <pc:sldMk cId="0" sldId="265"/>
            <ac:spMk id="82" creationId="{992397CD-94A7-0253-8EFB-AE83C866641A}"/>
          </ac:spMkLst>
        </pc:spChg>
        <pc:spChg chg="mod">
          <ac:chgData name="Josefine Sacha Johansen" userId="0657ae30-8e6e-489d-ac3b-9e71bbd5a6c7" providerId="ADAL" clId="{DADBBCB6-B90D-4D1F-A4BE-C4D2070868D1}" dt="2025-11-06T10:02:26.288" v="654" actId="207"/>
          <ac:spMkLst>
            <pc:docMk/>
            <pc:sldMk cId="0" sldId="265"/>
            <ac:spMk id="83" creationId="{FCDF801C-6AA4-137A-4CD6-14ABC9C2498A}"/>
          </ac:spMkLst>
        </pc:spChg>
        <pc:spChg chg="mod">
          <ac:chgData name="Josefine Sacha Johansen" userId="0657ae30-8e6e-489d-ac3b-9e71bbd5a6c7" providerId="ADAL" clId="{DADBBCB6-B90D-4D1F-A4BE-C4D2070868D1}" dt="2025-11-13T13:14:30.196" v="979" actId="20577"/>
          <ac:spMkLst>
            <pc:docMk/>
            <pc:sldMk cId="0" sldId="265"/>
            <ac:spMk id="84" creationId="{D7F28487-49AB-2018-01F3-8DD9C6DE3C56}"/>
          </ac:spMkLst>
        </pc:spChg>
        <pc:spChg chg="add mod">
          <ac:chgData name="Josefine Sacha Johansen" userId="0657ae30-8e6e-489d-ac3b-9e71bbd5a6c7" providerId="ADAL" clId="{DADBBCB6-B90D-4D1F-A4BE-C4D2070868D1}" dt="2025-11-06T09:58:44.850" v="641"/>
          <ac:spMkLst>
            <pc:docMk/>
            <pc:sldMk cId="0" sldId="265"/>
            <ac:spMk id="88" creationId="{73D8F6AD-1577-ACCE-F609-97AF8C909CCB}"/>
          </ac:spMkLst>
        </pc:spChg>
        <pc:spChg chg="add mod">
          <ac:chgData name="Josefine Sacha Johansen" userId="0657ae30-8e6e-489d-ac3b-9e71bbd5a6c7" providerId="ADAL" clId="{DADBBCB6-B90D-4D1F-A4BE-C4D2070868D1}" dt="2025-11-06T09:58:44.850" v="641"/>
          <ac:spMkLst>
            <pc:docMk/>
            <pc:sldMk cId="0" sldId="265"/>
            <ac:spMk id="106" creationId="{57F528BD-C610-F32E-6330-798CA82B4608}"/>
          </ac:spMkLst>
        </pc:spChg>
        <pc:spChg chg="add mod">
          <ac:chgData name="Josefine Sacha Johansen" userId="0657ae30-8e6e-489d-ac3b-9e71bbd5a6c7" providerId="ADAL" clId="{DADBBCB6-B90D-4D1F-A4BE-C4D2070868D1}" dt="2025-11-06T09:58:44.850" v="641"/>
          <ac:spMkLst>
            <pc:docMk/>
            <pc:sldMk cId="0" sldId="265"/>
            <ac:spMk id="107" creationId="{EF6B953E-8C55-2584-D8C6-9A92CFE9BABE}"/>
          </ac:spMkLst>
        </pc:spChg>
        <pc:spChg chg="add mod">
          <ac:chgData name="Josefine Sacha Johansen" userId="0657ae30-8e6e-489d-ac3b-9e71bbd5a6c7" providerId="ADAL" clId="{DADBBCB6-B90D-4D1F-A4BE-C4D2070868D1}" dt="2025-11-06T09:58:44.850" v="641"/>
          <ac:spMkLst>
            <pc:docMk/>
            <pc:sldMk cId="0" sldId="265"/>
            <ac:spMk id="108" creationId="{EC53D456-AC3F-9957-DC77-E2137FFE7091}"/>
          </ac:spMkLst>
        </pc:spChg>
        <pc:grpChg chg="add mod">
          <ac:chgData name="Josefine Sacha Johansen" userId="0657ae30-8e6e-489d-ac3b-9e71bbd5a6c7" providerId="ADAL" clId="{DADBBCB6-B90D-4D1F-A4BE-C4D2070868D1}" dt="2025-11-13T13:23:29.977" v="1094"/>
          <ac:grpSpMkLst>
            <pc:docMk/>
            <pc:sldMk cId="0" sldId="265"/>
            <ac:grpSpMk id="4" creationId="{68DE8CD3-6108-399D-957A-7C51E1D79364}"/>
          </ac:grpSpMkLst>
        </pc:grpChg>
        <pc:picChg chg="mod">
          <ac:chgData name="Josefine Sacha Johansen" userId="0657ae30-8e6e-489d-ac3b-9e71bbd5a6c7" providerId="ADAL" clId="{DADBBCB6-B90D-4D1F-A4BE-C4D2070868D1}" dt="2025-11-13T13:23:29.977" v="1094"/>
          <ac:picMkLst>
            <pc:docMk/>
            <pc:sldMk cId="0" sldId="265"/>
            <ac:picMk id="5" creationId="{245973EE-6C74-B968-0A80-4E93C4D89DA6}"/>
          </ac:picMkLst>
        </pc:picChg>
        <pc:picChg chg="add mod">
          <ac:chgData name="Josefine Sacha Johansen" userId="0657ae30-8e6e-489d-ac3b-9e71bbd5a6c7" providerId="ADAL" clId="{DADBBCB6-B90D-4D1F-A4BE-C4D2070868D1}" dt="2025-11-17T07:11:25.100" v="1461"/>
          <ac:picMkLst>
            <pc:docMk/>
            <pc:sldMk cId="0" sldId="265"/>
            <ac:picMk id="11" creationId="{A3078CAD-E9AA-F5CB-DD0F-058205B7DD4A}"/>
          </ac:picMkLst>
        </pc:picChg>
        <pc:picChg chg="add mod">
          <ac:chgData name="Josefine Sacha Johansen" userId="0657ae30-8e6e-489d-ac3b-9e71bbd5a6c7" providerId="ADAL" clId="{DADBBCB6-B90D-4D1F-A4BE-C4D2070868D1}" dt="2025-11-06T10:03:39.437" v="674" actId="1076"/>
          <ac:picMkLst>
            <pc:docMk/>
            <pc:sldMk cId="0" sldId="265"/>
            <ac:picMk id="117" creationId="{E92F4596-2CC0-0FE0-52A4-F222CE002A5F}"/>
          </ac:picMkLst>
        </pc:picChg>
        <pc:picChg chg="add mod">
          <ac:chgData name="Josefine Sacha Johansen" userId="0657ae30-8e6e-489d-ac3b-9e71bbd5a6c7" providerId="ADAL" clId="{DADBBCB6-B90D-4D1F-A4BE-C4D2070868D1}" dt="2025-11-06T10:03:37.878" v="673" actId="1076"/>
          <ac:picMkLst>
            <pc:docMk/>
            <pc:sldMk cId="0" sldId="265"/>
            <ac:picMk id="124" creationId="{3B6DDC2F-1CE2-4A5D-8A45-20742064A763}"/>
          </ac:picMkLst>
        </pc:picChg>
      </pc:sldChg>
      <pc:sldChg chg="addSp delSp modSp mod">
        <pc:chgData name="Josefine Sacha Johansen" userId="0657ae30-8e6e-489d-ac3b-9e71bbd5a6c7" providerId="ADAL" clId="{DADBBCB6-B90D-4D1F-A4BE-C4D2070868D1}" dt="2025-11-19T14:48:24.611" v="1722" actId="1076"/>
        <pc:sldMkLst>
          <pc:docMk/>
          <pc:sldMk cId="1184349662" sldId="266"/>
        </pc:sldMkLst>
        <pc:spChg chg="add mod">
          <ac:chgData name="Josefine Sacha Johansen" userId="0657ae30-8e6e-489d-ac3b-9e71bbd5a6c7" providerId="ADAL" clId="{DADBBCB6-B90D-4D1F-A4BE-C4D2070868D1}" dt="2025-11-17T08:18:28.369" v="1622"/>
          <ac:spMkLst>
            <pc:docMk/>
            <pc:sldMk cId="1184349662" sldId="266"/>
            <ac:spMk id="2" creationId="{D9E0EF25-ED7C-7B86-C776-787D6BC78DE2}"/>
          </ac:spMkLst>
        </pc:spChg>
        <pc:picChg chg="add mod modCrop">
          <ac:chgData name="Josefine Sacha Johansen" userId="0657ae30-8e6e-489d-ac3b-9e71bbd5a6c7" providerId="ADAL" clId="{DADBBCB6-B90D-4D1F-A4BE-C4D2070868D1}" dt="2025-11-19T14:48:17.306" v="1720" actId="1076"/>
          <ac:picMkLst>
            <pc:docMk/>
            <pc:sldMk cId="1184349662" sldId="266"/>
            <ac:picMk id="3" creationId="{20385676-85F3-C7DB-28A5-093AAFE5612E}"/>
          </ac:picMkLst>
        </pc:picChg>
        <pc:picChg chg="add mod">
          <ac:chgData name="Josefine Sacha Johansen" userId="0657ae30-8e6e-489d-ac3b-9e71bbd5a6c7" providerId="ADAL" clId="{DADBBCB6-B90D-4D1F-A4BE-C4D2070868D1}" dt="2025-11-19T14:47:59.729" v="1714" actId="1076"/>
          <ac:picMkLst>
            <pc:docMk/>
            <pc:sldMk cId="1184349662" sldId="266"/>
            <ac:picMk id="4" creationId="{D2FE6380-1537-1F33-C662-B61377A07EB2}"/>
          </ac:picMkLst>
        </pc:picChg>
        <pc:picChg chg="mod modCrop">
          <ac:chgData name="Josefine Sacha Johansen" userId="0657ae30-8e6e-489d-ac3b-9e71bbd5a6c7" providerId="ADAL" clId="{DADBBCB6-B90D-4D1F-A4BE-C4D2070868D1}" dt="2025-11-06T10:22:39.929" v="914" actId="1076"/>
          <ac:picMkLst>
            <pc:docMk/>
            <pc:sldMk cId="1184349662" sldId="266"/>
            <ac:picMk id="5" creationId="{DDE5CA93-1E0C-7EFA-B7B9-FE8523DC6D04}"/>
          </ac:picMkLst>
        </pc:picChg>
        <pc:picChg chg="add mod">
          <ac:chgData name="Josefine Sacha Johansen" userId="0657ae30-8e6e-489d-ac3b-9e71bbd5a6c7" providerId="ADAL" clId="{DADBBCB6-B90D-4D1F-A4BE-C4D2070868D1}" dt="2025-11-19T13:40:31.819" v="1629" actId="14100"/>
          <ac:picMkLst>
            <pc:docMk/>
            <pc:sldMk cId="1184349662" sldId="266"/>
            <ac:picMk id="6" creationId="{4D8E3718-D043-6026-847E-09384511DC2D}"/>
          </ac:picMkLst>
        </pc:picChg>
        <pc:picChg chg="mod modCrop">
          <ac:chgData name="Josefine Sacha Johansen" userId="0657ae30-8e6e-489d-ac3b-9e71bbd5a6c7" providerId="ADAL" clId="{DADBBCB6-B90D-4D1F-A4BE-C4D2070868D1}" dt="2025-11-19T13:40:31.819" v="1629" actId="14100"/>
          <ac:picMkLst>
            <pc:docMk/>
            <pc:sldMk cId="1184349662" sldId="266"/>
            <ac:picMk id="7" creationId="{C481FF96-AFC8-7E09-B550-08B270131F93}"/>
          </ac:picMkLst>
        </pc:picChg>
        <pc:picChg chg="add mod">
          <ac:chgData name="Josefine Sacha Johansen" userId="0657ae30-8e6e-489d-ac3b-9e71bbd5a6c7" providerId="ADAL" clId="{DADBBCB6-B90D-4D1F-A4BE-C4D2070868D1}" dt="2025-11-19T13:40:31.819" v="1629" actId="14100"/>
          <ac:picMkLst>
            <pc:docMk/>
            <pc:sldMk cId="1184349662" sldId="266"/>
            <ac:picMk id="8" creationId="{B9E13230-C2C9-9ED0-2169-369DC91D2457}"/>
          </ac:picMkLst>
        </pc:picChg>
        <pc:picChg chg="del mod">
          <ac:chgData name="Josefine Sacha Johansen" userId="0657ae30-8e6e-489d-ac3b-9e71bbd5a6c7" providerId="ADAL" clId="{DADBBCB6-B90D-4D1F-A4BE-C4D2070868D1}" dt="2025-11-19T14:26:03.558" v="1630" actId="478"/>
          <ac:picMkLst>
            <pc:docMk/>
            <pc:sldMk cId="1184349662" sldId="266"/>
            <ac:picMk id="9" creationId="{D17ED59B-B45A-2D70-CF9A-69FC5C5896BE}"/>
          </ac:picMkLst>
        </pc:picChg>
        <pc:picChg chg="add mod">
          <ac:chgData name="Josefine Sacha Johansen" userId="0657ae30-8e6e-489d-ac3b-9e71bbd5a6c7" providerId="ADAL" clId="{DADBBCB6-B90D-4D1F-A4BE-C4D2070868D1}" dt="2025-11-19T14:47:51.543" v="1711" actId="1076"/>
          <ac:picMkLst>
            <pc:docMk/>
            <pc:sldMk cId="1184349662" sldId="266"/>
            <ac:picMk id="10" creationId="{D468C49F-0A32-143D-9815-CBE4AA251280}"/>
          </ac:picMkLst>
        </pc:picChg>
        <pc:picChg chg="mod">
          <ac:chgData name="Josefine Sacha Johansen" userId="0657ae30-8e6e-489d-ac3b-9e71bbd5a6c7" providerId="ADAL" clId="{DADBBCB6-B90D-4D1F-A4BE-C4D2070868D1}" dt="2025-11-19T13:36:22.961" v="1628" actId="14100"/>
          <ac:picMkLst>
            <pc:docMk/>
            <pc:sldMk cId="1184349662" sldId="266"/>
            <ac:picMk id="11" creationId="{4617A665-379F-961A-9FC1-B6FF0ADD51F9}"/>
          </ac:picMkLst>
        </pc:picChg>
        <pc:picChg chg="add del mod modCrop">
          <ac:chgData name="Josefine Sacha Johansen" userId="0657ae30-8e6e-489d-ac3b-9e71bbd5a6c7" providerId="ADAL" clId="{DADBBCB6-B90D-4D1F-A4BE-C4D2070868D1}" dt="2025-11-19T14:27:39.399" v="1651" actId="478"/>
          <ac:picMkLst>
            <pc:docMk/>
            <pc:sldMk cId="1184349662" sldId="266"/>
            <ac:picMk id="12" creationId="{DB35C01F-5587-6AFB-5769-BD7CEA3F911F}"/>
          </ac:picMkLst>
        </pc:picChg>
        <pc:picChg chg="mod modCrop">
          <ac:chgData name="Josefine Sacha Johansen" userId="0657ae30-8e6e-489d-ac3b-9e71bbd5a6c7" providerId="ADAL" clId="{DADBBCB6-B90D-4D1F-A4BE-C4D2070868D1}" dt="2025-11-19T14:48:24.611" v="1722" actId="1076"/>
          <ac:picMkLst>
            <pc:docMk/>
            <pc:sldMk cId="1184349662" sldId="266"/>
            <ac:picMk id="13" creationId="{4AB7A3F4-90EB-3204-84EE-BF87E94D0E99}"/>
          </ac:picMkLst>
        </pc:picChg>
        <pc:picChg chg="mod modCrop">
          <ac:chgData name="Josefine Sacha Johansen" userId="0657ae30-8e6e-489d-ac3b-9e71bbd5a6c7" providerId="ADAL" clId="{DADBBCB6-B90D-4D1F-A4BE-C4D2070868D1}" dt="2025-11-19T14:47:07.952" v="1693" actId="1076"/>
          <ac:picMkLst>
            <pc:docMk/>
            <pc:sldMk cId="1184349662" sldId="266"/>
            <ac:picMk id="15" creationId="{F8E912A8-DCD1-2323-202B-03A6E6111EA7}"/>
          </ac:picMkLst>
        </pc:picChg>
        <pc:picChg chg="add mod">
          <ac:chgData name="Josefine Sacha Johansen" userId="0657ae30-8e6e-489d-ac3b-9e71bbd5a6c7" providerId="ADAL" clId="{DADBBCB6-B90D-4D1F-A4BE-C4D2070868D1}" dt="2025-11-19T14:48:09.909" v="1717" actId="1076"/>
          <ac:picMkLst>
            <pc:docMk/>
            <pc:sldMk cId="1184349662" sldId="266"/>
            <ac:picMk id="16" creationId="{FD4D046F-824D-BBA4-487E-28FB0A10E13B}"/>
          </ac:picMkLst>
        </pc:picChg>
        <pc:picChg chg="mod">
          <ac:chgData name="Josefine Sacha Johansen" userId="0657ae30-8e6e-489d-ac3b-9e71bbd5a6c7" providerId="ADAL" clId="{DADBBCB6-B90D-4D1F-A4BE-C4D2070868D1}" dt="2025-11-19T13:40:31.819" v="1629" actId="14100"/>
          <ac:picMkLst>
            <pc:docMk/>
            <pc:sldMk cId="1184349662" sldId="266"/>
            <ac:picMk id="17" creationId="{205B2818-7C8C-C770-3617-D8D21748AB10}"/>
          </ac:picMkLst>
        </pc:picChg>
        <pc:picChg chg="add mod modCrop">
          <ac:chgData name="Josefine Sacha Johansen" userId="0657ae30-8e6e-489d-ac3b-9e71bbd5a6c7" providerId="ADAL" clId="{DADBBCB6-B90D-4D1F-A4BE-C4D2070868D1}" dt="2025-11-19T14:48:11.763" v="1718" actId="1076"/>
          <ac:picMkLst>
            <pc:docMk/>
            <pc:sldMk cId="1184349662" sldId="266"/>
            <ac:picMk id="18" creationId="{03EBCD7C-3E65-E777-07B2-053DA8500D2E}"/>
          </ac:picMkLst>
        </pc:picChg>
        <pc:picChg chg="mod">
          <ac:chgData name="Josefine Sacha Johansen" userId="0657ae30-8e6e-489d-ac3b-9e71bbd5a6c7" providerId="ADAL" clId="{DADBBCB6-B90D-4D1F-A4BE-C4D2070868D1}" dt="2025-11-06T10:23:03.098" v="927" actId="1076"/>
          <ac:picMkLst>
            <pc:docMk/>
            <pc:sldMk cId="1184349662" sldId="266"/>
            <ac:picMk id="19" creationId="{048ACDAA-2D26-AB09-160A-3E05F710572F}"/>
          </ac:picMkLst>
        </pc:picChg>
        <pc:picChg chg="del mod">
          <ac:chgData name="Josefine Sacha Johansen" userId="0657ae30-8e6e-489d-ac3b-9e71bbd5a6c7" providerId="ADAL" clId="{DADBBCB6-B90D-4D1F-A4BE-C4D2070868D1}" dt="2025-11-19T14:45:52.139" v="1677" actId="478"/>
          <ac:picMkLst>
            <pc:docMk/>
            <pc:sldMk cId="1184349662" sldId="266"/>
            <ac:picMk id="21" creationId="{F8DB3A41-921C-7192-5828-706C82B75F98}"/>
          </ac:picMkLst>
        </pc:picChg>
        <pc:picChg chg="add mod">
          <ac:chgData name="Josefine Sacha Johansen" userId="0657ae30-8e6e-489d-ac3b-9e71bbd5a6c7" providerId="ADAL" clId="{DADBBCB6-B90D-4D1F-A4BE-C4D2070868D1}" dt="2025-11-19T14:48:05.138" v="1715" actId="1076"/>
          <ac:picMkLst>
            <pc:docMk/>
            <pc:sldMk cId="1184349662" sldId="266"/>
            <ac:picMk id="22" creationId="{BE6F4A25-0673-AE13-93C8-38691DCD4422}"/>
          </ac:picMkLst>
        </pc:picChg>
        <pc:picChg chg="mod modCrop">
          <ac:chgData name="Josefine Sacha Johansen" userId="0657ae30-8e6e-489d-ac3b-9e71bbd5a6c7" providerId="ADAL" clId="{DADBBCB6-B90D-4D1F-A4BE-C4D2070868D1}" dt="2025-11-19T14:48:09.099" v="1716" actId="1076"/>
          <ac:picMkLst>
            <pc:docMk/>
            <pc:sldMk cId="1184349662" sldId="266"/>
            <ac:picMk id="23" creationId="{E9E88DF9-B76E-A29C-1A91-5E90E3A55975}"/>
          </ac:picMkLst>
        </pc:picChg>
        <pc:picChg chg="mod modCrop">
          <ac:chgData name="Josefine Sacha Johansen" userId="0657ae30-8e6e-489d-ac3b-9e71bbd5a6c7" providerId="ADAL" clId="{DADBBCB6-B90D-4D1F-A4BE-C4D2070868D1}" dt="2025-11-19T14:48:21.464" v="1721" actId="1076"/>
          <ac:picMkLst>
            <pc:docMk/>
            <pc:sldMk cId="1184349662" sldId="266"/>
            <ac:picMk id="27" creationId="{2D0BD936-747B-6A6C-8C59-1D98C2A8E806}"/>
          </ac:picMkLst>
        </pc:picChg>
        <pc:picChg chg="mod modCrop">
          <ac:chgData name="Josefine Sacha Johansen" userId="0657ae30-8e6e-489d-ac3b-9e71bbd5a6c7" providerId="ADAL" clId="{DADBBCB6-B90D-4D1F-A4BE-C4D2070868D1}" dt="2025-11-19T14:48:15.205" v="1719" actId="1076"/>
          <ac:picMkLst>
            <pc:docMk/>
            <pc:sldMk cId="1184349662" sldId="266"/>
            <ac:picMk id="31" creationId="{297B9823-CAC8-FF02-0BEC-C85D540CE710}"/>
          </ac:picMkLst>
        </pc:picChg>
      </pc:sldChg>
      <pc:sldChg chg="addSp delSp modSp del mod">
        <pc:chgData name="Josefine Sacha Johansen" userId="0657ae30-8e6e-489d-ac3b-9e71bbd5a6c7" providerId="ADAL" clId="{DADBBCB6-B90D-4D1F-A4BE-C4D2070868D1}" dt="2025-11-06T10:09:31.559" v="767" actId="2696"/>
        <pc:sldMkLst>
          <pc:docMk/>
          <pc:sldMk cId="0" sldId="267"/>
        </pc:sldMkLst>
      </pc:sldChg>
      <pc:sldChg chg="del">
        <pc:chgData name="Josefine Sacha Johansen" userId="0657ae30-8e6e-489d-ac3b-9e71bbd5a6c7" providerId="ADAL" clId="{DADBBCB6-B90D-4D1F-A4BE-C4D2070868D1}" dt="2025-11-06T10:12:59.082" v="804" actId="2696"/>
        <pc:sldMkLst>
          <pc:docMk/>
          <pc:sldMk cId="0" sldId="268"/>
        </pc:sldMkLst>
      </pc:sldChg>
      <pc:sldChg chg="addSp delSp modSp del mod">
        <pc:chgData name="Josefine Sacha Johansen" userId="0657ae30-8e6e-489d-ac3b-9e71bbd5a6c7" providerId="ADAL" clId="{DADBBCB6-B90D-4D1F-A4BE-C4D2070868D1}" dt="2025-11-06T10:13:50.600" v="813" actId="2696"/>
        <pc:sldMkLst>
          <pc:docMk/>
          <pc:sldMk cId="0" sldId="269"/>
        </pc:sldMkLst>
      </pc:sldChg>
      <pc:sldChg chg="addSp delSp modSp del mod">
        <pc:chgData name="Josefine Sacha Johansen" userId="0657ae30-8e6e-489d-ac3b-9e71bbd5a6c7" providerId="ADAL" clId="{DADBBCB6-B90D-4D1F-A4BE-C4D2070868D1}" dt="2025-11-06T10:13:55.543" v="814" actId="2696"/>
        <pc:sldMkLst>
          <pc:docMk/>
          <pc:sldMk cId="0" sldId="270"/>
        </pc:sldMkLst>
      </pc:sldChg>
      <pc:sldChg chg="addSp delSp modSp del mod">
        <pc:chgData name="Josefine Sacha Johansen" userId="0657ae30-8e6e-489d-ac3b-9e71bbd5a6c7" providerId="ADAL" clId="{DADBBCB6-B90D-4D1F-A4BE-C4D2070868D1}" dt="2025-11-06T10:04:15.288" v="697" actId="2696"/>
        <pc:sldMkLst>
          <pc:docMk/>
          <pc:sldMk cId="0" sldId="271"/>
        </pc:sldMkLst>
      </pc:sldChg>
      <pc:sldChg chg="addSp delSp modSp mod">
        <pc:chgData name="Josefine Sacha Johansen" userId="0657ae30-8e6e-489d-ac3b-9e71bbd5a6c7" providerId="ADAL" clId="{DADBBCB6-B90D-4D1F-A4BE-C4D2070868D1}" dt="2025-11-17T08:19:10.330" v="1625"/>
        <pc:sldMkLst>
          <pc:docMk/>
          <pc:sldMk cId="1330139751" sldId="273"/>
        </pc:sldMkLst>
        <pc:spChg chg="add mod">
          <ac:chgData name="Josefine Sacha Johansen" userId="0657ae30-8e6e-489d-ac3b-9e71bbd5a6c7" providerId="ADAL" clId="{DADBBCB6-B90D-4D1F-A4BE-C4D2070868D1}" dt="2025-11-17T08:19:10.330" v="1625"/>
          <ac:spMkLst>
            <pc:docMk/>
            <pc:sldMk cId="1330139751" sldId="273"/>
            <ac:spMk id="4" creationId="{DA0CC4C3-B139-923C-896F-B68CC177828B}"/>
          </ac:spMkLst>
        </pc:spChg>
        <pc:picChg chg="mod">
          <ac:chgData name="Josefine Sacha Johansen" userId="0657ae30-8e6e-489d-ac3b-9e71bbd5a6c7" providerId="ADAL" clId="{DADBBCB6-B90D-4D1F-A4BE-C4D2070868D1}" dt="2025-11-13T14:15:29.298" v="1365" actId="1076"/>
          <ac:picMkLst>
            <pc:docMk/>
            <pc:sldMk cId="1330139751" sldId="273"/>
            <ac:picMk id="71" creationId="{0472EA13-CDC4-B108-5AA7-D2E42F781C1F}"/>
          </ac:picMkLst>
        </pc:picChg>
        <pc:picChg chg="mod">
          <ac:chgData name="Josefine Sacha Johansen" userId="0657ae30-8e6e-489d-ac3b-9e71bbd5a6c7" providerId="ADAL" clId="{DADBBCB6-B90D-4D1F-A4BE-C4D2070868D1}" dt="2025-11-13T14:18:58.221" v="1406" actId="1076"/>
          <ac:picMkLst>
            <pc:docMk/>
            <pc:sldMk cId="1330139751" sldId="273"/>
            <ac:picMk id="76" creationId="{AF9F8AAF-3C37-8FDF-89BA-5F2E0D85D2D7}"/>
          </ac:picMkLst>
        </pc:picChg>
        <pc:picChg chg="mod">
          <ac:chgData name="Josefine Sacha Johansen" userId="0657ae30-8e6e-489d-ac3b-9e71bbd5a6c7" providerId="ADAL" clId="{DADBBCB6-B90D-4D1F-A4BE-C4D2070868D1}" dt="2025-11-13T14:19:00.419" v="1407" actId="1076"/>
          <ac:picMkLst>
            <pc:docMk/>
            <pc:sldMk cId="1330139751" sldId="273"/>
            <ac:picMk id="77" creationId="{CAC47666-5F74-B6E5-CDB6-54CFB0D8E18E}"/>
          </ac:picMkLst>
        </pc:picChg>
      </pc:sldChg>
      <pc:sldChg chg="addSp delSp modSp mod">
        <pc:chgData name="Josefine Sacha Johansen" userId="0657ae30-8e6e-489d-ac3b-9e71bbd5a6c7" providerId="ADAL" clId="{DADBBCB6-B90D-4D1F-A4BE-C4D2070868D1}" dt="2025-11-06T10:43:19.289" v="964" actId="20577"/>
        <pc:sldMkLst>
          <pc:docMk/>
          <pc:sldMk cId="2924196644" sldId="274"/>
        </pc:sldMkLst>
        <pc:spChg chg="add mod">
          <ac:chgData name="Josefine Sacha Johansen" userId="0657ae30-8e6e-489d-ac3b-9e71bbd5a6c7" providerId="ADAL" clId="{DADBBCB6-B90D-4D1F-A4BE-C4D2070868D1}" dt="2025-11-06T10:43:19.289" v="964" actId="20577"/>
          <ac:spMkLst>
            <pc:docMk/>
            <pc:sldMk cId="2924196644" sldId="274"/>
            <ac:spMk id="2" creationId="{94F9EEAE-F7E0-A21C-EF18-261CE2A81D8C}"/>
          </ac:spMkLst>
        </pc:spChg>
        <pc:picChg chg="add mod">
          <ac:chgData name="Josefine Sacha Johansen" userId="0657ae30-8e6e-489d-ac3b-9e71bbd5a6c7" providerId="ADAL" clId="{DADBBCB6-B90D-4D1F-A4BE-C4D2070868D1}" dt="2025-11-06T10:43:10.369" v="941"/>
          <ac:picMkLst>
            <pc:docMk/>
            <pc:sldMk cId="2924196644" sldId="274"/>
            <ac:picMk id="3" creationId="{B73756A8-71A0-DBE2-63BE-12EDE1266EF9}"/>
          </ac:picMkLst>
        </pc:picChg>
      </pc:sldChg>
      <pc:sldChg chg="del">
        <pc:chgData name="Josefine Sacha Johansen" userId="0657ae30-8e6e-489d-ac3b-9e71bbd5a6c7" providerId="ADAL" clId="{DADBBCB6-B90D-4D1F-A4BE-C4D2070868D1}" dt="2025-10-23T09:14:28.810" v="121" actId="2696"/>
        <pc:sldMkLst>
          <pc:docMk/>
          <pc:sldMk cId="608744131" sldId="275"/>
        </pc:sldMkLst>
      </pc:sldChg>
      <pc:sldChg chg="addSp delSp modSp add mod">
        <pc:chgData name="Josefine Sacha Johansen" userId="0657ae30-8e6e-489d-ac3b-9e71bbd5a6c7" providerId="ADAL" clId="{DADBBCB6-B90D-4D1F-A4BE-C4D2070868D1}" dt="2025-11-19T14:27:32.072" v="1650" actId="1076"/>
        <pc:sldMkLst>
          <pc:docMk/>
          <pc:sldMk cId="4188813662" sldId="275"/>
        </pc:sldMkLst>
        <pc:spChg chg="add mod">
          <ac:chgData name="Josefine Sacha Johansen" userId="0657ae30-8e6e-489d-ac3b-9e71bbd5a6c7" providerId="ADAL" clId="{DADBBCB6-B90D-4D1F-A4BE-C4D2070868D1}" dt="2025-11-17T07:13:20.426" v="1567" actId="20577"/>
          <ac:spMkLst>
            <pc:docMk/>
            <pc:sldMk cId="4188813662" sldId="275"/>
            <ac:spMk id="3" creationId="{7DE05982-80A8-7024-0E1D-704B5937EC08}"/>
          </ac:spMkLst>
        </pc:spChg>
        <pc:spChg chg="mod">
          <ac:chgData name="Josefine Sacha Johansen" userId="0657ae30-8e6e-489d-ac3b-9e71bbd5a6c7" providerId="ADAL" clId="{DADBBCB6-B90D-4D1F-A4BE-C4D2070868D1}" dt="2025-11-13T14:07:23.392" v="1289"/>
          <ac:spMkLst>
            <pc:docMk/>
            <pc:sldMk cId="4188813662" sldId="275"/>
            <ac:spMk id="6" creationId="{4C7052E7-59AF-C02A-4A52-7E01392D7738}"/>
          </ac:spMkLst>
        </pc:spChg>
        <pc:spChg chg="mod">
          <ac:chgData name="Josefine Sacha Johansen" userId="0657ae30-8e6e-489d-ac3b-9e71bbd5a6c7" providerId="ADAL" clId="{DADBBCB6-B90D-4D1F-A4BE-C4D2070868D1}" dt="2025-11-13T14:07:23.392" v="1289"/>
          <ac:spMkLst>
            <pc:docMk/>
            <pc:sldMk cId="4188813662" sldId="275"/>
            <ac:spMk id="7" creationId="{416F23DD-EFAF-CC41-3F92-26A696BAFBC1}"/>
          </ac:spMkLst>
        </pc:spChg>
        <pc:spChg chg="mod">
          <ac:chgData name="Josefine Sacha Johansen" userId="0657ae30-8e6e-489d-ac3b-9e71bbd5a6c7" providerId="ADAL" clId="{DADBBCB6-B90D-4D1F-A4BE-C4D2070868D1}" dt="2025-11-06T09:51:54.463" v="632" actId="1076"/>
          <ac:spMkLst>
            <pc:docMk/>
            <pc:sldMk cId="4188813662" sldId="275"/>
            <ac:spMk id="43" creationId="{7A76BDCC-01D3-2D3C-A6D2-5172C1E0D3B1}"/>
          </ac:spMkLst>
        </pc:spChg>
        <pc:spChg chg="mod">
          <ac:chgData name="Josefine Sacha Johansen" userId="0657ae30-8e6e-489d-ac3b-9e71bbd5a6c7" providerId="ADAL" clId="{DADBBCB6-B90D-4D1F-A4BE-C4D2070868D1}" dt="2025-11-13T13:16:37.241" v="1019" actId="20577"/>
          <ac:spMkLst>
            <pc:docMk/>
            <pc:sldMk cId="4188813662" sldId="275"/>
            <ac:spMk id="44" creationId="{EB0CED56-3487-2830-A741-AF571B031249}"/>
          </ac:spMkLst>
        </pc:spChg>
        <pc:spChg chg="mod">
          <ac:chgData name="Josefine Sacha Johansen" userId="0657ae30-8e6e-489d-ac3b-9e71bbd5a6c7" providerId="ADAL" clId="{DADBBCB6-B90D-4D1F-A4BE-C4D2070868D1}" dt="2025-11-06T09:48:33.885" v="292"/>
          <ac:spMkLst>
            <pc:docMk/>
            <pc:sldMk cId="4188813662" sldId="275"/>
            <ac:spMk id="48" creationId="{98C70AB4-1820-7E02-9A1B-828A780DA24E}"/>
          </ac:spMkLst>
        </pc:spChg>
        <pc:spChg chg="add mod">
          <ac:chgData name="Josefine Sacha Johansen" userId="0657ae30-8e6e-489d-ac3b-9e71bbd5a6c7" providerId="ADAL" clId="{DADBBCB6-B90D-4D1F-A4BE-C4D2070868D1}" dt="2025-11-06T09:49:22.665" v="369" actId="1076"/>
          <ac:spMkLst>
            <pc:docMk/>
            <pc:sldMk cId="4188813662" sldId="275"/>
            <ac:spMk id="51" creationId="{6245E9AB-8D4A-5A04-E02E-7EB8FAFF1860}"/>
          </ac:spMkLst>
        </pc:spChg>
        <pc:spChg chg="mod">
          <ac:chgData name="Josefine Sacha Johansen" userId="0657ae30-8e6e-489d-ac3b-9e71bbd5a6c7" providerId="ADAL" clId="{DADBBCB6-B90D-4D1F-A4BE-C4D2070868D1}" dt="2025-11-06T09:51:54.463" v="632" actId="1076"/>
          <ac:spMkLst>
            <pc:docMk/>
            <pc:sldMk cId="4188813662" sldId="275"/>
            <ac:spMk id="54" creationId="{73183A90-F3BC-FE8E-9017-F1EA6D74B7C1}"/>
          </ac:spMkLst>
        </pc:spChg>
        <pc:spChg chg="add mod">
          <ac:chgData name="Josefine Sacha Johansen" userId="0657ae30-8e6e-489d-ac3b-9e71bbd5a6c7" providerId="ADAL" clId="{DADBBCB6-B90D-4D1F-A4BE-C4D2070868D1}" dt="2025-11-06T09:51:54.463" v="632" actId="1076"/>
          <ac:spMkLst>
            <pc:docMk/>
            <pc:sldMk cId="4188813662" sldId="275"/>
            <ac:spMk id="55" creationId="{57A18F8C-7C59-FFFB-1028-746B12337605}"/>
          </ac:spMkLst>
        </pc:spChg>
        <pc:spChg chg="mod">
          <ac:chgData name="Josefine Sacha Johansen" userId="0657ae30-8e6e-489d-ac3b-9e71bbd5a6c7" providerId="ADAL" clId="{DADBBCB6-B90D-4D1F-A4BE-C4D2070868D1}" dt="2025-11-13T13:16:44.368" v="1023" actId="20577"/>
          <ac:spMkLst>
            <pc:docMk/>
            <pc:sldMk cId="4188813662" sldId="275"/>
            <ac:spMk id="76" creationId="{9489FA3E-178E-469A-8AD3-2490DAF78C25}"/>
          </ac:spMkLst>
        </pc:spChg>
        <pc:spChg chg="mod">
          <ac:chgData name="Josefine Sacha Johansen" userId="0657ae30-8e6e-489d-ac3b-9e71bbd5a6c7" providerId="ADAL" clId="{DADBBCB6-B90D-4D1F-A4BE-C4D2070868D1}" dt="2025-11-13T13:17:14.205" v="1055" actId="20577"/>
          <ac:spMkLst>
            <pc:docMk/>
            <pc:sldMk cId="4188813662" sldId="275"/>
            <ac:spMk id="104" creationId="{7A9741B0-3954-B3ED-9727-05AF641501CA}"/>
          </ac:spMkLst>
        </pc:spChg>
        <pc:spChg chg="mod">
          <ac:chgData name="Josefine Sacha Johansen" userId="0657ae30-8e6e-489d-ac3b-9e71bbd5a6c7" providerId="ADAL" clId="{DADBBCB6-B90D-4D1F-A4BE-C4D2070868D1}" dt="2025-11-06T09:50:06.846" v="409" actId="1076"/>
          <ac:spMkLst>
            <pc:docMk/>
            <pc:sldMk cId="4188813662" sldId="275"/>
            <ac:spMk id="107" creationId="{8523EBC4-9D25-54CE-2977-3AFCE3A3131C}"/>
          </ac:spMkLst>
        </pc:spChg>
        <pc:spChg chg="add mod">
          <ac:chgData name="Josefine Sacha Johansen" userId="0657ae30-8e6e-489d-ac3b-9e71bbd5a6c7" providerId="ADAL" clId="{DADBBCB6-B90D-4D1F-A4BE-C4D2070868D1}" dt="2025-11-06T09:52:03.193" v="634" actId="1076"/>
          <ac:spMkLst>
            <pc:docMk/>
            <pc:sldMk cId="4188813662" sldId="275"/>
            <ac:spMk id="113" creationId="{527B7161-448E-5E14-4FF1-D1DABAEAAC62}"/>
          </ac:spMkLst>
        </pc:spChg>
        <pc:spChg chg="add mod">
          <ac:chgData name="Josefine Sacha Johansen" userId="0657ae30-8e6e-489d-ac3b-9e71bbd5a6c7" providerId="ADAL" clId="{DADBBCB6-B90D-4D1F-A4BE-C4D2070868D1}" dt="2025-11-06T09:52:03.193" v="634" actId="1076"/>
          <ac:spMkLst>
            <pc:docMk/>
            <pc:sldMk cId="4188813662" sldId="275"/>
            <ac:spMk id="114" creationId="{8E5AC386-9EAF-ABC3-48D4-7A8A88A100E8}"/>
          </ac:spMkLst>
        </pc:spChg>
        <pc:spChg chg="add mod">
          <ac:chgData name="Josefine Sacha Johansen" userId="0657ae30-8e6e-489d-ac3b-9e71bbd5a6c7" providerId="ADAL" clId="{DADBBCB6-B90D-4D1F-A4BE-C4D2070868D1}" dt="2025-11-06T09:52:03.193" v="634" actId="1076"/>
          <ac:spMkLst>
            <pc:docMk/>
            <pc:sldMk cId="4188813662" sldId="275"/>
            <ac:spMk id="115" creationId="{555A30EA-9DB9-C124-8747-C6CF59A91626}"/>
          </ac:spMkLst>
        </pc:spChg>
        <pc:spChg chg="add mod">
          <ac:chgData name="Josefine Sacha Johansen" userId="0657ae30-8e6e-489d-ac3b-9e71bbd5a6c7" providerId="ADAL" clId="{DADBBCB6-B90D-4D1F-A4BE-C4D2070868D1}" dt="2025-11-06T09:52:10.424" v="636" actId="1076"/>
          <ac:spMkLst>
            <pc:docMk/>
            <pc:sldMk cId="4188813662" sldId="275"/>
            <ac:spMk id="116" creationId="{C93B6140-8EA4-2DF5-1903-12F36402A365}"/>
          </ac:spMkLst>
        </pc:spChg>
        <pc:spChg chg="add mod">
          <ac:chgData name="Josefine Sacha Johansen" userId="0657ae30-8e6e-489d-ac3b-9e71bbd5a6c7" providerId="ADAL" clId="{DADBBCB6-B90D-4D1F-A4BE-C4D2070868D1}" dt="2025-11-06T09:52:10.424" v="636" actId="1076"/>
          <ac:spMkLst>
            <pc:docMk/>
            <pc:sldMk cId="4188813662" sldId="275"/>
            <ac:spMk id="117" creationId="{8BCCDE65-9DF7-FD7C-4F63-723A4D672104}"/>
          </ac:spMkLst>
        </pc:spChg>
        <pc:spChg chg="add mod">
          <ac:chgData name="Josefine Sacha Johansen" userId="0657ae30-8e6e-489d-ac3b-9e71bbd5a6c7" providerId="ADAL" clId="{DADBBCB6-B90D-4D1F-A4BE-C4D2070868D1}" dt="2025-11-06T09:52:10.424" v="636" actId="1076"/>
          <ac:spMkLst>
            <pc:docMk/>
            <pc:sldMk cId="4188813662" sldId="275"/>
            <ac:spMk id="118" creationId="{C0475E15-5EC2-C48F-8210-A4380E874247}"/>
          </ac:spMkLst>
        </pc:spChg>
        <pc:grpChg chg="add mod">
          <ac:chgData name="Josefine Sacha Johansen" userId="0657ae30-8e6e-489d-ac3b-9e71bbd5a6c7" providerId="ADAL" clId="{DADBBCB6-B90D-4D1F-A4BE-C4D2070868D1}" dt="2025-11-13T14:07:23.392" v="1289"/>
          <ac:grpSpMkLst>
            <pc:docMk/>
            <pc:sldMk cId="4188813662" sldId="275"/>
            <ac:grpSpMk id="4" creationId="{36808D66-591A-207D-F1A7-4A88DB66F365}"/>
          </ac:grpSpMkLst>
        </pc:grpChg>
        <pc:picChg chg="add mod">
          <ac:chgData name="Josefine Sacha Johansen" userId="0657ae30-8e6e-489d-ac3b-9e71bbd5a6c7" providerId="ADAL" clId="{DADBBCB6-B90D-4D1F-A4BE-C4D2070868D1}" dt="2025-11-06T10:02:59.533" v="662"/>
          <ac:picMkLst>
            <pc:docMk/>
            <pc:sldMk cId="4188813662" sldId="275"/>
            <ac:picMk id="2" creationId="{C9449535-F4A1-DDA2-ADED-D85ABAE810C3}"/>
          </ac:picMkLst>
        </pc:picChg>
        <pc:picChg chg="mod">
          <ac:chgData name="Josefine Sacha Johansen" userId="0657ae30-8e6e-489d-ac3b-9e71bbd5a6c7" providerId="ADAL" clId="{DADBBCB6-B90D-4D1F-A4BE-C4D2070868D1}" dt="2025-11-13T14:07:23.392" v="1289"/>
          <ac:picMkLst>
            <pc:docMk/>
            <pc:sldMk cId="4188813662" sldId="275"/>
            <ac:picMk id="5" creationId="{BE3EDA54-84DB-D705-D5FD-61798112F294}"/>
          </ac:picMkLst>
        </pc:picChg>
        <pc:picChg chg="add mod">
          <ac:chgData name="Josefine Sacha Johansen" userId="0657ae30-8e6e-489d-ac3b-9e71bbd5a6c7" providerId="ADAL" clId="{DADBBCB6-B90D-4D1F-A4BE-C4D2070868D1}" dt="2025-11-19T14:27:32.072" v="1650" actId="1076"/>
          <ac:picMkLst>
            <pc:docMk/>
            <pc:sldMk cId="4188813662" sldId="275"/>
            <ac:picMk id="9" creationId="{CDBADFBF-BB94-E9F9-8E95-E3E44DB2FFD8}"/>
          </ac:picMkLst>
        </pc:picChg>
        <pc:picChg chg="del">
          <ac:chgData name="Josefine Sacha Johansen" userId="0657ae30-8e6e-489d-ac3b-9e71bbd5a6c7" providerId="ADAL" clId="{DADBBCB6-B90D-4D1F-A4BE-C4D2070868D1}" dt="2025-11-19T14:26:30.591" v="1639" actId="478"/>
          <ac:picMkLst>
            <pc:docMk/>
            <pc:sldMk cId="4188813662" sldId="275"/>
            <ac:picMk id="108" creationId="{9385EB2B-8572-C2CE-C5C3-2A1154DB1C0A}"/>
          </ac:picMkLst>
        </pc:picChg>
      </pc:sldChg>
      <pc:sldChg chg="addSp delSp modSp new mod ord">
        <pc:chgData name="Josefine Sacha Johansen" userId="0657ae30-8e6e-489d-ac3b-9e71bbd5a6c7" providerId="ADAL" clId="{DADBBCB6-B90D-4D1F-A4BE-C4D2070868D1}" dt="2025-11-17T07:11:33.760" v="1473" actId="1037"/>
        <pc:sldMkLst>
          <pc:docMk/>
          <pc:sldMk cId="1074363805" sldId="276"/>
        </pc:sldMkLst>
        <pc:spChg chg="add mod">
          <ac:chgData name="Josefine Sacha Johansen" userId="0657ae30-8e6e-489d-ac3b-9e71bbd5a6c7" providerId="ADAL" clId="{DADBBCB6-B90D-4D1F-A4BE-C4D2070868D1}" dt="2025-11-13T13:17:42.696" v="1057"/>
          <ac:spMkLst>
            <pc:docMk/>
            <pc:sldMk cId="1074363805" sldId="276"/>
            <ac:spMk id="4" creationId="{AE6906C1-27D6-E9CE-14AE-57736B33F809}"/>
          </ac:spMkLst>
        </pc:spChg>
        <pc:spChg chg="mod">
          <ac:chgData name="Josefine Sacha Johansen" userId="0657ae30-8e6e-489d-ac3b-9e71bbd5a6c7" providerId="ADAL" clId="{DADBBCB6-B90D-4D1F-A4BE-C4D2070868D1}" dt="2025-11-13T13:17:42.696" v="1057"/>
          <ac:spMkLst>
            <pc:docMk/>
            <pc:sldMk cId="1074363805" sldId="276"/>
            <ac:spMk id="6" creationId="{DF74E008-CAA3-4F42-0ACA-9DB87A55ED32}"/>
          </ac:spMkLst>
        </pc:spChg>
        <pc:spChg chg="add mod">
          <ac:chgData name="Josefine Sacha Johansen" userId="0657ae30-8e6e-489d-ac3b-9e71bbd5a6c7" providerId="ADAL" clId="{DADBBCB6-B90D-4D1F-A4BE-C4D2070868D1}" dt="2025-11-13T13:17:42.696" v="1057"/>
          <ac:spMkLst>
            <pc:docMk/>
            <pc:sldMk cId="1074363805" sldId="276"/>
            <ac:spMk id="8" creationId="{721582C1-5667-060E-5D5D-C53BCC26E70B}"/>
          </ac:spMkLst>
        </pc:spChg>
        <pc:spChg chg="add mod">
          <ac:chgData name="Josefine Sacha Johansen" userId="0657ae30-8e6e-489d-ac3b-9e71bbd5a6c7" providerId="ADAL" clId="{DADBBCB6-B90D-4D1F-A4BE-C4D2070868D1}" dt="2025-11-17T07:11:30.226" v="1467" actId="20577"/>
          <ac:spMkLst>
            <pc:docMk/>
            <pc:sldMk cId="1074363805" sldId="276"/>
            <ac:spMk id="10" creationId="{A1A4AB8E-829D-2671-95CA-FF49DE930DEB}"/>
          </ac:spMkLst>
        </pc:spChg>
        <pc:spChg chg="add mod">
          <ac:chgData name="Josefine Sacha Johansen" userId="0657ae30-8e6e-489d-ac3b-9e71bbd5a6c7" providerId="ADAL" clId="{DADBBCB6-B90D-4D1F-A4BE-C4D2070868D1}" dt="2025-11-13T13:17:42.696" v="1057"/>
          <ac:spMkLst>
            <pc:docMk/>
            <pc:sldMk cId="1074363805" sldId="276"/>
            <ac:spMk id="16" creationId="{117706B2-6DFD-5047-83A7-12F2529AC98C}"/>
          </ac:spMkLst>
        </pc:spChg>
        <pc:spChg chg="add mod">
          <ac:chgData name="Josefine Sacha Johansen" userId="0657ae30-8e6e-489d-ac3b-9e71bbd5a6c7" providerId="ADAL" clId="{DADBBCB6-B90D-4D1F-A4BE-C4D2070868D1}" dt="2025-11-13T13:17:42.696" v="1057"/>
          <ac:spMkLst>
            <pc:docMk/>
            <pc:sldMk cId="1074363805" sldId="276"/>
            <ac:spMk id="17" creationId="{B0F85BC0-8DD3-ADB8-FFEB-0C576AD5FE39}"/>
          </ac:spMkLst>
        </pc:spChg>
        <pc:spChg chg="add mod">
          <ac:chgData name="Josefine Sacha Johansen" userId="0657ae30-8e6e-489d-ac3b-9e71bbd5a6c7" providerId="ADAL" clId="{DADBBCB6-B90D-4D1F-A4BE-C4D2070868D1}" dt="2025-11-13T13:17:42.696" v="1057"/>
          <ac:spMkLst>
            <pc:docMk/>
            <pc:sldMk cId="1074363805" sldId="276"/>
            <ac:spMk id="21" creationId="{F0D5BB5C-1938-6090-B469-672BB8B90180}"/>
          </ac:spMkLst>
        </pc:spChg>
        <pc:spChg chg="add mod">
          <ac:chgData name="Josefine Sacha Johansen" userId="0657ae30-8e6e-489d-ac3b-9e71bbd5a6c7" providerId="ADAL" clId="{DADBBCB6-B90D-4D1F-A4BE-C4D2070868D1}" dt="2025-11-13T13:17:42.696" v="1057"/>
          <ac:spMkLst>
            <pc:docMk/>
            <pc:sldMk cId="1074363805" sldId="276"/>
            <ac:spMk id="22" creationId="{CA42A4E6-A84F-B36B-F2E1-F64EEBE7C445}"/>
          </ac:spMkLst>
        </pc:spChg>
        <pc:spChg chg="add mod">
          <ac:chgData name="Josefine Sacha Johansen" userId="0657ae30-8e6e-489d-ac3b-9e71bbd5a6c7" providerId="ADAL" clId="{DADBBCB6-B90D-4D1F-A4BE-C4D2070868D1}" dt="2025-11-13T13:17:57.581" v="1060"/>
          <ac:spMkLst>
            <pc:docMk/>
            <pc:sldMk cId="1074363805" sldId="276"/>
            <ac:spMk id="27" creationId="{CE53F87C-45A2-4727-97DE-A3D802B7FF2F}"/>
          </ac:spMkLst>
        </pc:spChg>
        <pc:spChg chg="add mod">
          <ac:chgData name="Josefine Sacha Johansen" userId="0657ae30-8e6e-489d-ac3b-9e71bbd5a6c7" providerId="ADAL" clId="{DADBBCB6-B90D-4D1F-A4BE-C4D2070868D1}" dt="2025-11-13T13:17:57.581" v="1060"/>
          <ac:spMkLst>
            <pc:docMk/>
            <pc:sldMk cId="1074363805" sldId="276"/>
            <ac:spMk id="28" creationId="{C9934554-7CC8-D9FB-C2A0-36DF684E7D20}"/>
          </ac:spMkLst>
        </pc:spChg>
        <pc:spChg chg="mod">
          <ac:chgData name="Josefine Sacha Johansen" userId="0657ae30-8e6e-489d-ac3b-9e71bbd5a6c7" providerId="ADAL" clId="{DADBBCB6-B90D-4D1F-A4BE-C4D2070868D1}" dt="2025-11-13T13:23:38.826" v="1098"/>
          <ac:spMkLst>
            <pc:docMk/>
            <pc:sldMk cId="1074363805" sldId="276"/>
            <ac:spMk id="31" creationId="{B1FEB931-AA7C-F305-AA6B-4010930449EA}"/>
          </ac:spMkLst>
        </pc:spChg>
        <pc:spChg chg="mod">
          <ac:chgData name="Josefine Sacha Johansen" userId="0657ae30-8e6e-489d-ac3b-9e71bbd5a6c7" providerId="ADAL" clId="{DADBBCB6-B90D-4D1F-A4BE-C4D2070868D1}" dt="2025-11-13T13:23:38.826" v="1098"/>
          <ac:spMkLst>
            <pc:docMk/>
            <pc:sldMk cId="1074363805" sldId="276"/>
            <ac:spMk id="32" creationId="{A0A36CCC-27CE-2F19-A993-9EE8D01C29E5}"/>
          </ac:spMkLst>
        </pc:spChg>
        <pc:grpChg chg="add mod">
          <ac:chgData name="Josefine Sacha Johansen" userId="0657ae30-8e6e-489d-ac3b-9e71bbd5a6c7" providerId="ADAL" clId="{DADBBCB6-B90D-4D1F-A4BE-C4D2070868D1}" dt="2025-11-13T13:23:38.826" v="1098"/>
          <ac:grpSpMkLst>
            <pc:docMk/>
            <pc:sldMk cId="1074363805" sldId="276"/>
            <ac:grpSpMk id="29" creationId="{2B7EA75A-6D3D-2F24-EA59-49C879AC2CD9}"/>
          </ac:grpSpMkLst>
        </pc:grpChg>
        <pc:picChg chg="mod">
          <ac:chgData name="Josefine Sacha Johansen" userId="0657ae30-8e6e-489d-ac3b-9e71bbd5a6c7" providerId="ADAL" clId="{DADBBCB6-B90D-4D1F-A4BE-C4D2070868D1}" dt="2025-11-13T13:18:23.488" v="1062" actId="208"/>
          <ac:picMkLst>
            <pc:docMk/>
            <pc:sldMk cId="1074363805" sldId="276"/>
            <ac:picMk id="11" creationId="{F827056D-07DF-9AE1-7C28-6C1CCAA97BF6}"/>
          </ac:picMkLst>
        </pc:picChg>
        <pc:picChg chg="mod">
          <ac:chgData name="Josefine Sacha Johansen" userId="0657ae30-8e6e-489d-ac3b-9e71bbd5a6c7" providerId="ADAL" clId="{DADBBCB6-B90D-4D1F-A4BE-C4D2070868D1}" dt="2025-11-13T13:18:23.488" v="1062" actId="208"/>
          <ac:picMkLst>
            <pc:docMk/>
            <pc:sldMk cId="1074363805" sldId="276"/>
            <ac:picMk id="12" creationId="{ADBAD51E-113A-9649-0964-CB0C9924EBCA}"/>
          </ac:picMkLst>
        </pc:picChg>
        <pc:picChg chg="mod">
          <ac:chgData name="Josefine Sacha Johansen" userId="0657ae30-8e6e-489d-ac3b-9e71bbd5a6c7" providerId="ADAL" clId="{DADBBCB6-B90D-4D1F-A4BE-C4D2070868D1}" dt="2025-11-13T13:18:23.488" v="1062" actId="208"/>
          <ac:picMkLst>
            <pc:docMk/>
            <pc:sldMk cId="1074363805" sldId="276"/>
            <ac:picMk id="13" creationId="{8FC164A4-D4E7-5F26-7D48-37D8ED6023D8}"/>
          </ac:picMkLst>
        </pc:picChg>
        <pc:picChg chg="mod">
          <ac:chgData name="Josefine Sacha Johansen" userId="0657ae30-8e6e-489d-ac3b-9e71bbd5a6c7" providerId="ADAL" clId="{DADBBCB6-B90D-4D1F-A4BE-C4D2070868D1}" dt="2025-11-13T13:18:23.488" v="1062" actId="208"/>
          <ac:picMkLst>
            <pc:docMk/>
            <pc:sldMk cId="1074363805" sldId="276"/>
            <ac:picMk id="14" creationId="{CC4D605B-9AA1-7983-0D59-BC5DB1975D4F}"/>
          </ac:picMkLst>
        </pc:picChg>
        <pc:picChg chg="mod">
          <ac:chgData name="Josefine Sacha Johansen" userId="0657ae30-8e6e-489d-ac3b-9e71bbd5a6c7" providerId="ADAL" clId="{DADBBCB6-B90D-4D1F-A4BE-C4D2070868D1}" dt="2025-11-17T07:11:33.760" v="1473" actId="1037"/>
          <ac:picMkLst>
            <pc:docMk/>
            <pc:sldMk cId="1074363805" sldId="276"/>
            <ac:picMk id="18" creationId="{4DC1A6EB-FF86-E1C3-2B12-A84C043563BE}"/>
          </ac:picMkLst>
        </pc:picChg>
        <pc:picChg chg="mod">
          <ac:chgData name="Josefine Sacha Johansen" userId="0657ae30-8e6e-489d-ac3b-9e71bbd5a6c7" providerId="ADAL" clId="{DADBBCB6-B90D-4D1F-A4BE-C4D2070868D1}" dt="2025-11-13T13:23:38.826" v="1098"/>
          <ac:picMkLst>
            <pc:docMk/>
            <pc:sldMk cId="1074363805" sldId="276"/>
            <ac:picMk id="30" creationId="{11D969E6-DD35-E844-85AE-6F26C6F72F8A}"/>
          </ac:picMkLst>
        </pc:picChg>
      </pc:sldChg>
      <pc:sldChg chg="addSp delSp modSp new mod">
        <pc:chgData name="Josefine Sacha Johansen" userId="0657ae30-8e6e-489d-ac3b-9e71bbd5a6c7" providerId="ADAL" clId="{DADBBCB6-B90D-4D1F-A4BE-C4D2070868D1}" dt="2025-11-17T07:11:47.311" v="1479" actId="20577"/>
        <pc:sldMkLst>
          <pc:docMk/>
          <pc:sldMk cId="2436317721" sldId="277"/>
        </pc:sldMkLst>
        <pc:spChg chg="mod">
          <ac:chgData name="Josefine Sacha Johansen" userId="0657ae30-8e6e-489d-ac3b-9e71bbd5a6c7" providerId="ADAL" clId="{DADBBCB6-B90D-4D1F-A4BE-C4D2070868D1}" dt="2025-11-13T13:20:37.485" v="1074" actId="207"/>
          <ac:spMkLst>
            <pc:docMk/>
            <pc:sldMk cId="2436317721" sldId="277"/>
            <ac:spMk id="4" creationId="{36754E15-5F7B-4720-6354-AB497C8197AB}"/>
          </ac:spMkLst>
        </pc:spChg>
        <pc:spChg chg="add mod">
          <ac:chgData name="Josefine Sacha Johansen" userId="0657ae30-8e6e-489d-ac3b-9e71bbd5a6c7" providerId="ADAL" clId="{DADBBCB6-B90D-4D1F-A4BE-C4D2070868D1}" dt="2025-11-13T13:20:59.176" v="1076" actId="207"/>
          <ac:spMkLst>
            <pc:docMk/>
            <pc:sldMk cId="2436317721" sldId="277"/>
            <ac:spMk id="6" creationId="{90170196-658E-F1CD-2602-47D7327F420B}"/>
          </ac:spMkLst>
        </pc:spChg>
        <pc:spChg chg="add mod">
          <ac:chgData name="Josefine Sacha Johansen" userId="0657ae30-8e6e-489d-ac3b-9e71bbd5a6c7" providerId="ADAL" clId="{DADBBCB6-B90D-4D1F-A4BE-C4D2070868D1}" dt="2025-11-13T13:19:15.358" v="1064"/>
          <ac:spMkLst>
            <pc:docMk/>
            <pc:sldMk cId="2436317721" sldId="277"/>
            <ac:spMk id="11" creationId="{E9AC0C7B-7B04-FE3A-F4EB-768948F99076}"/>
          </ac:spMkLst>
        </pc:spChg>
        <pc:spChg chg="mod">
          <ac:chgData name="Josefine Sacha Johansen" userId="0657ae30-8e6e-489d-ac3b-9e71bbd5a6c7" providerId="ADAL" clId="{DADBBCB6-B90D-4D1F-A4BE-C4D2070868D1}" dt="2025-11-13T13:23:51.730" v="1100" actId="1076"/>
          <ac:spMkLst>
            <pc:docMk/>
            <pc:sldMk cId="2436317721" sldId="277"/>
            <ac:spMk id="13" creationId="{F3AD8BF3-CBE9-3BA2-9D39-AE39D18BD5F2}"/>
          </ac:spMkLst>
        </pc:spChg>
        <pc:spChg chg="mod">
          <ac:chgData name="Josefine Sacha Johansen" userId="0657ae30-8e6e-489d-ac3b-9e71bbd5a6c7" providerId="ADAL" clId="{DADBBCB6-B90D-4D1F-A4BE-C4D2070868D1}" dt="2025-11-17T07:11:47.311" v="1479" actId="20577"/>
          <ac:spMkLst>
            <pc:docMk/>
            <pc:sldMk cId="2436317721" sldId="277"/>
            <ac:spMk id="15" creationId="{4D668C6D-F41B-0C8C-CFCB-9387A01746E9}"/>
          </ac:spMkLst>
        </pc:spChg>
        <pc:spChg chg="add mod">
          <ac:chgData name="Josefine Sacha Johansen" userId="0657ae30-8e6e-489d-ac3b-9e71bbd5a6c7" providerId="ADAL" clId="{DADBBCB6-B90D-4D1F-A4BE-C4D2070868D1}" dt="2025-11-13T13:20:45.630" v="1075" actId="207"/>
          <ac:spMkLst>
            <pc:docMk/>
            <pc:sldMk cId="2436317721" sldId="277"/>
            <ac:spMk id="18" creationId="{225D690D-CF01-339D-D50B-7F071CBE8C7B}"/>
          </ac:spMkLst>
        </pc:spChg>
        <pc:spChg chg="add mod">
          <ac:chgData name="Josefine Sacha Johansen" userId="0657ae30-8e6e-489d-ac3b-9e71bbd5a6c7" providerId="ADAL" clId="{DADBBCB6-B90D-4D1F-A4BE-C4D2070868D1}" dt="2025-11-13T13:19:15.358" v="1064"/>
          <ac:spMkLst>
            <pc:docMk/>
            <pc:sldMk cId="2436317721" sldId="277"/>
            <ac:spMk id="19" creationId="{41A8A7D2-86DC-0D03-8CE1-EC975022AEA5}"/>
          </ac:spMkLst>
        </pc:spChg>
        <pc:spChg chg="mod">
          <ac:chgData name="Josefine Sacha Johansen" userId="0657ae30-8e6e-489d-ac3b-9e71bbd5a6c7" providerId="ADAL" clId="{DADBBCB6-B90D-4D1F-A4BE-C4D2070868D1}" dt="2025-11-13T13:20:59.176" v="1076" actId="207"/>
          <ac:spMkLst>
            <pc:docMk/>
            <pc:sldMk cId="2436317721" sldId="277"/>
            <ac:spMk id="20" creationId="{F69E4641-2D1D-187E-50FE-1C13FE895170}"/>
          </ac:spMkLst>
        </pc:spChg>
        <pc:spChg chg="add mod">
          <ac:chgData name="Josefine Sacha Johansen" userId="0657ae30-8e6e-489d-ac3b-9e71bbd5a6c7" providerId="ADAL" clId="{DADBBCB6-B90D-4D1F-A4BE-C4D2070868D1}" dt="2025-11-13T13:19:15.358" v="1064"/>
          <ac:spMkLst>
            <pc:docMk/>
            <pc:sldMk cId="2436317721" sldId="277"/>
            <ac:spMk id="21" creationId="{205058E1-EF12-C274-2898-FE6093AD22C1}"/>
          </ac:spMkLst>
        </pc:spChg>
        <pc:spChg chg="mod">
          <ac:chgData name="Josefine Sacha Johansen" userId="0657ae30-8e6e-489d-ac3b-9e71bbd5a6c7" providerId="ADAL" clId="{DADBBCB6-B90D-4D1F-A4BE-C4D2070868D1}" dt="2025-11-13T13:20:45.630" v="1075" actId="207"/>
          <ac:spMkLst>
            <pc:docMk/>
            <pc:sldMk cId="2436317721" sldId="277"/>
            <ac:spMk id="22" creationId="{A240239F-482B-3AA1-E0F2-DAE56AB37305}"/>
          </ac:spMkLst>
        </pc:spChg>
        <pc:spChg chg="add mod">
          <ac:chgData name="Josefine Sacha Johansen" userId="0657ae30-8e6e-489d-ac3b-9e71bbd5a6c7" providerId="ADAL" clId="{DADBBCB6-B90D-4D1F-A4BE-C4D2070868D1}" dt="2025-11-13T13:19:15.358" v="1064"/>
          <ac:spMkLst>
            <pc:docMk/>
            <pc:sldMk cId="2436317721" sldId="277"/>
            <ac:spMk id="23" creationId="{856B4292-B6CC-3093-EDFB-81443B4D1067}"/>
          </ac:spMkLst>
        </pc:spChg>
        <pc:spChg chg="mod">
          <ac:chgData name="Josefine Sacha Johansen" userId="0657ae30-8e6e-489d-ac3b-9e71bbd5a6c7" providerId="ADAL" clId="{DADBBCB6-B90D-4D1F-A4BE-C4D2070868D1}" dt="2025-11-13T13:20:59.176" v="1076" actId="207"/>
          <ac:spMkLst>
            <pc:docMk/>
            <pc:sldMk cId="2436317721" sldId="277"/>
            <ac:spMk id="24" creationId="{D18DC077-FC72-DC6D-57D6-1B5304EF6A61}"/>
          </ac:spMkLst>
        </pc:spChg>
        <pc:spChg chg="add mod">
          <ac:chgData name="Josefine Sacha Johansen" userId="0657ae30-8e6e-489d-ac3b-9e71bbd5a6c7" providerId="ADAL" clId="{DADBBCB6-B90D-4D1F-A4BE-C4D2070868D1}" dt="2025-11-13T13:20:45.630" v="1075" actId="207"/>
          <ac:spMkLst>
            <pc:docMk/>
            <pc:sldMk cId="2436317721" sldId="277"/>
            <ac:spMk id="26" creationId="{A86B01D5-D256-461B-FE62-3975012ADE37}"/>
          </ac:spMkLst>
        </pc:spChg>
        <pc:spChg chg="add mod">
          <ac:chgData name="Josefine Sacha Johansen" userId="0657ae30-8e6e-489d-ac3b-9e71bbd5a6c7" providerId="ADAL" clId="{DADBBCB6-B90D-4D1F-A4BE-C4D2070868D1}" dt="2025-11-13T13:19:15.358" v="1064"/>
          <ac:spMkLst>
            <pc:docMk/>
            <pc:sldMk cId="2436317721" sldId="277"/>
            <ac:spMk id="27" creationId="{E62388E1-147B-BA98-6F85-9F39FB539225}"/>
          </ac:spMkLst>
        </pc:spChg>
        <pc:spChg chg="mod">
          <ac:chgData name="Josefine Sacha Johansen" userId="0657ae30-8e6e-489d-ac3b-9e71bbd5a6c7" providerId="ADAL" clId="{DADBBCB6-B90D-4D1F-A4BE-C4D2070868D1}" dt="2025-11-13T13:20:59.176" v="1076" actId="207"/>
          <ac:spMkLst>
            <pc:docMk/>
            <pc:sldMk cId="2436317721" sldId="277"/>
            <ac:spMk id="28" creationId="{000C6A4C-0CED-C46A-A451-84FE823B9194}"/>
          </ac:spMkLst>
        </pc:spChg>
        <pc:spChg chg="add mod">
          <ac:chgData name="Josefine Sacha Johansen" userId="0657ae30-8e6e-489d-ac3b-9e71bbd5a6c7" providerId="ADAL" clId="{DADBBCB6-B90D-4D1F-A4BE-C4D2070868D1}" dt="2025-11-13T13:19:47.695" v="1070"/>
          <ac:spMkLst>
            <pc:docMk/>
            <pc:sldMk cId="2436317721" sldId="277"/>
            <ac:spMk id="38" creationId="{4B827CC1-DECF-D89C-19BA-62A8FD54B7C6}"/>
          </ac:spMkLst>
        </pc:spChg>
        <pc:spChg chg="add mod">
          <ac:chgData name="Josefine Sacha Johansen" userId="0657ae30-8e6e-489d-ac3b-9e71bbd5a6c7" providerId="ADAL" clId="{DADBBCB6-B90D-4D1F-A4BE-C4D2070868D1}" dt="2025-11-13T13:19:47.695" v="1070"/>
          <ac:spMkLst>
            <pc:docMk/>
            <pc:sldMk cId="2436317721" sldId="277"/>
            <ac:spMk id="39" creationId="{2046B885-66C5-7A3B-9A73-6BA60FCA7011}"/>
          </ac:spMkLst>
        </pc:spChg>
        <pc:spChg chg="add mod">
          <ac:chgData name="Josefine Sacha Johansen" userId="0657ae30-8e6e-489d-ac3b-9e71bbd5a6c7" providerId="ADAL" clId="{DADBBCB6-B90D-4D1F-A4BE-C4D2070868D1}" dt="2025-11-13T14:12:04.919" v="1333" actId="1076"/>
          <ac:spMkLst>
            <pc:docMk/>
            <pc:sldMk cId="2436317721" sldId="277"/>
            <ac:spMk id="40" creationId="{07EBB3B6-8B75-6ED0-1674-EE697EA12A72}"/>
          </ac:spMkLst>
        </pc:spChg>
        <pc:spChg chg="add mod">
          <ac:chgData name="Josefine Sacha Johansen" userId="0657ae30-8e6e-489d-ac3b-9e71bbd5a6c7" providerId="ADAL" clId="{DADBBCB6-B90D-4D1F-A4BE-C4D2070868D1}" dt="2025-11-13T13:20:09.991" v="1073"/>
          <ac:spMkLst>
            <pc:docMk/>
            <pc:sldMk cId="2436317721" sldId="277"/>
            <ac:spMk id="41" creationId="{A86D0EA2-DFAA-2098-B4EF-7E38C4FC254C}"/>
          </ac:spMkLst>
        </pc:spChg>
        <pc:spChg chg="mod">
          <ac:chgData name="Josefine Sacha Johansen" userId="0657ae30-8e6e-489d-ac3b-9e71bbd5a6c7" providerId="ADAL" clId="{DADBBCB6-B90D-4D1F-A4BE-C4D2070868D1}" dt="2025-11-13T13:23:53.293" v="1101"/>
          <ac:spMkLst>
            <pc:docMk/>
            <pc:sldMk cId="2436317721" sldId="277"/>
            <ac:spMk id="44" creationId="{56B6D832-5AC9-FCED-6432-E6AFB459CC11}"/>
          </ac:spMkLst>
        </pc:spChg>
        <pc:spChg chg="mod">
          <ac:chgData name="Josefine Sacha Johansen" userId="0657ae30-8e6e-489d-ac3b-9e71bbd5a6c7" providerId="ADAL" clId="{DADBBCB6-B90D-4D1F-A4BE-C4D2070868D1}" dt="2025-11-13T13:23:53.293" v="1101"/>
          <ac:spMkLst>
            <pc:docMk/>
            <pc:sldMk cId="2436317721" sldId="277"/>
            <ac:spMk id="45" creationId="{2F0DA817-3DC2-2D7B-5FB7-613646E37C36}"/>
          </ac:spMkLst>
        </pc:spChg>
        <pc:grpChg chg="add mod">
          <ac:chgData name="Josefine Sacha Johansen" userId="0657ae30-8e6e-489d-ac3b-9e71bbd5a6c7" providerId="ADAL" clId="{DADBBCB6-B90D-4D1F-A4BE-C4D2070868D1}" dt="2025-11-13T13:23:53.293" v="1101"/>
          <ac:grpSpMkLst>
            <pc:docMk/>
            <pc:sldMk cId="2436317721" sldId="277"/>
            <ac:grpSpMk id="42" creationId="{DBECF2A4-FE5E-2B87-161D-D946F6AB123B}"/>
          </ac:grpSpMkLst>
        </pc:grpChg>
        <pc:picChg chg="mod">
          <ac:chgData name="Josefine Sacha Johansen" userId="0657ae30-8e6e-489d-ac3b-9e71bbd5a6c7" providerId="ADAL" clId="{DADBBCB6-B90D-4D1F-A4BE-C4D2070868D1}" dt="2025-11-13T13:23:53.293" v="1101"/>
          <ac:picMkLst>
            <pc:docMk/>
            <pc:sldMk cId="2436317721" sldId="277"/>
            <ac:picMk id="43" creationId="{C117B7DE-CF37-F983-5C6C-659B17815644}"/>
          </ac:picMkLst>
        </pc:picChg>
        <pc:picChg chg="add mod">
          <ac:chgData name="Josefine Sacha Johansen" userId="0657ae30-8e6e-489d-ac3b-9e71bbd5a6c7" providerId="ADAL" clId="{DADBBCB6-B90D-4D1F-A4BE-C4D2070868D1}" dt="2025-11-13T14:13:18" v="1343" actId="1035"/>
          <ac:picMkLst>
            <pc:docMk/>
            <pc:sldMk cId="2436317721" sldId="277"/>
            <ac:picMk id="46" creationId="{434E1613-EA6C-13FE-EDC6-B62223F2122F}"/>
          </ac:picMkLst>
        </pc:picChg>
        <pc:picChg chg="add mod">
          <ac:chgData name="Josefine Sacha Johansen" userId="0657ae30-8e6e-489d-ac3b-9e71bbd5a6c7" providerId="ADAL" clId="{DADBBCB6-B90D-4D1F-A4BE-C4D2070868D1}" dt="2025-11-13T14:13:08.836" v="1341" actId="14100"/>
          <ac:picMkLst>
            <pc:docMk/>
            <pc:sldMk cId="2436317721" sldId="277"/>
            <ac:picMk id="47" creationId="{DF382DFA-2BD0-D374-22B2-C528DA03F2F2}"/>
          </ac:picMkLst>
        </pc:picChg>
        <pc:picChg chg="add mod">
          <ac:chgData name="Josefine Sacha Johansen" userId="0657ae30-8e6e-489d-ac3b-9e71bbd5a6c7" providerId="ADAL" clId="{DADBBCB6-B90D-4D1F-A4BE-C4D2070868D1}" dt="2025-11-13T14:13:12.620" v="1342" actId="1037"/>
          <ac:picMkLst>
            <pc:docMk/>
            <pc:sldMk cId="2436317721" sldId="277"/>
            <ac:picMk id="49" creationId="{3E3AB147-6F41-57DF-69FF-20B0A6405E0E}"/>
          </ac:picMkLst>
        </pc:picChg>
        <pc:picChg chg="add mod">
          <ac:chgData name="Josefine Sacha Johansen" userId="0657ae30-8e6e-489d-ac3b-9e71bbd5a6c7" providerId="ADAL" clId="{DADBBCB6-B90D-4D1F-A4BE-C4D2070868D1}" dt="2025-11-13T14:13:23.528" v="1345" actId="1036"/>
          <ac:picMkLst>
            <pc:docMk/>
            <pc:sldMk cId="2436317721" sldId="277"/>
            <ac:picMk id="51" creationId="{279CD56C-BC1D-CBBF-03C2-FA45AA6C4965}"/>
          </ac:picMkLst>
        </pc:picChg>
      </pc:sldChg>
      <pc:sldChg chg="addSp delSp modSp new mod">
        <pc:chgData name="Josefine Sacha Johansen" userId="0657ae30-8e6e-489d-ac3b-9e71bbd5a6c7" providerId="ADAL" clId="{DADBBCB6-B90D-4D1F-A4BE-C4D2070868D1}" dt="2025-11-17T07:12:05.114" v="1497" actId="20577"/>
        <pc:sldMkLst>
          <pc:docMk/>
          <pc:sldMk cId="547513519" sldId="278"/>
        </pc:sldMkLst>
        <pc:spChg chg="mod">
          <ac:chgData name="Josefine Sacha Johansen" userId="0657ae30-8e6e-489d-ac3b-9e71bbd5a6c7" providerId="ADAL" clId="{DADBBCB6-B90D-4D1F-A4BE-C4D2070868D1}" dt="2025-11-13T13:25:08.805" v="1126"/>
          <ac:spMkLst>
            <pc:docMk/>
            <pc:sldMk cId="547513519" sldId="278"/>
            <ac:spMk id="4" creationId="{0248E474-1351-3EEF-67EA-CB3D1AF26012}"/>
          </ac:spMkLst>
        </pc:spChg>
        <pc:spChg chg="add mod">
          <ac:chgData name="Josefine Sacha Johansen" userId="0657ae30-8e6e-489d-ac3b-9e71bbd5a6c7" providerId="ADAL" clId="{DADBBCB6-B90D-4D1F-A4BE-C4D2070868D1}" dt="2025-11-13T13:25:08.805" v="1126"/>
          <ac:spMkLst>
            <pc:docMk/>
            <pc:sldMk cId="547513519" sldId="278"/>
            <ac:spMk id="6" creationId="{550CD41A-5833-F9C5-9A52-3A3DB23A2C2A}"/>
          </ac:spMkLst>
        </pc:spChg>
        <pc:spChg chg="add mod">
          <ac:chgData name="Josefine Sacha Johansen" userId="0657ae30-8e6e-489d-ac3b-9e71bbd5a6c7" providerId="ADAL" clId="{DADBBCB6-B90D-4D1F-A4BE-C4D2070868D1}" dt="2025-11-17T07:12:05.114" v="1497" actId="20577"/>
          <ac:spMkLst>
            <pc:docMk/>
            <pc:sldMk cId="547513519" sldId="278"/>
            <ac:spMk id="8" creationId="{593EFBA9-A665-85CD-37CE-23BE6B7C6F09}"/>
          </ac:spMkLst>
        </pc:spChg>
        <pc:spChg chg="add mod">
          <ac:chgData name="Josefine Sacha Johansen" userId="0657ae30-8e6e-489d-ac3b-9e71bbd5a6c7" providerId="ADAL" clId="{DADBBCB6-B90D-4D1F-A4BE-C4D2070868D1}" dt="2025-11-13T13:25:08.805" v="1126"/>
          <ac:spMkLst>
            <pc:docMk/>
            <pc:sldMk cId="547513519" sldId="278"/>
            <ac:spMk id="13" creationId="{75F3ECDD-0546-8AF7-8D57-D24FB77EF52D}"/>
          </ac:spMkLst>
        </pc:spChg>
        <pc:spChg chg="add mod">
          <ac:chgData name="Josefine Sacha Johansen" userId="0657ae30-8e6e-489d-ac3b-9e71bbd5a6c7" providerId="ADAL" clId="{DADBBCB6-B90D-4D1F-A4BE-C4D2070868D1}" dt="2025-11-13T13:25:08.805" v="1126"/>
          <ac:spMkLst>
            <pc:docMk/>
            <pc:sldMk cId="547513519" sldId="278"/>
            <ac:spMk id="14" creationId="{EFF0BD5B-A2FE-442F-FB96-C9F95F84E084}"/>
          </ac:spMkLst>
        </pc:spChg>
        <pc:spChg chg="add mod">
          <ac:chgData name="Josefine Sacha Johansen" userId="0657ae30-8e6e-489d-ac3b-9e71bbd5a6c7" providerId="ADAL" clId="{DADBBCB6-B90D-4D1F-A4BE-C4D2070868D1}" dt="2025-11-13T13:25:08.805" v="1126"/>
          <ac:spMkLst>
            <pc:docMk/>
            <pc:sldMk cId="547513519" sldId="278"/>
            <ac:spMk id="15" creationId="{B3C6E899-9248-39F2-0259-EE34B721ACF4}"/>
          </ac:spMkLst>
        </pc:spChg>
        <pc:spChg chg="add mod">
          <ac:chgData name="Josefine Sacha Johansen" userId="0657ae30-8e6e-489d-ac3b-9e71bbd5a6c7" providerId="ADAL" clId="{DADBBCB6-B90D-4D1F-A4BE-C4D2070868D1}" dt="2025-11-13T13:25:37.556" v="1134"/>
          <ac:spMkLst>
            <pc:docMk/>
            <pc:sldMk cId="547513519" sldId="278"/>
            <ac:spMk id="27" creationId="{23DC1187-3748-7CFA-FF50-0500043052CC}"/>
          </ac:spMkLst>
        </pc:spChg>
        <pc:spChg chg="add mod">
          <ac:chgData name="Josefine Sacha Johansen" userId="0657ae30-8e6e-489d-ac3b-9e71bbd5a6c7" providerId="ADAL" clId="{DADBBCB6-B90D-4D1F-A4BE-C4D2070868D1}" dt="2025-11-13T13:25:37.556" v="1134"/>
          <ac:spMkLst>
            <pc:docMk/>
            <pc:sldMk cId="547513519" sldId="278"/>
            <ac:spMk id="28" creationId="{57AFF1C6-24F4-3553-0372-4344B8F55F0D}"/>
          </ac:spMkLst>
        </pc:spChg>
        <pc:spChg chg="mod">
          <ac:chgData name="Josefine Sacha Johansen" userId="0657ae30-8e6e-489d-ac3b-9e71bbd5a6c7" providerId="ADAL" clId="{DADBBCB6-B90D-4D1F-A4BE-C4D2070868D1}" dt="2025-11-13T13:25:37.556" v="1134"/>
          <ac:spMkLst>
            <pc:docMk/>
            <pc:sldMk cId="547513519" sldId="278"/>
            <ac:spMk id="31" creationId="{27A6F12A-C7EE-6458-5918-A3F68F5F1A10}"/>
          </ac:spMkLst>
        </pc:spChg>
        <pc:spChg chg="mod">
          <ac:chgData name="Josefine Sacha Johansen" userId="0657ae30-8e6e-489d-ac3b-9e71bbd5a6c7" providerId="ADAL" clId="{DADBBCB6-B90D-4D1F-A4BE-C4D2070868D1}" dt="2025-11-13T13:25:37.556" v="1134"/>
          <ac:spMkLst>
            <pc:docMk/>
            <pc:sldMk cId="547513519" sldId="278"/>
            <ac:spMk id="32" creationId="{4CE704AD-E7D7-DD68-6536-461CFCBBBCFC}"/>
          </ac:spMkLst>
        </pc:spChg>
        <pc:grpChg chg="add mod">
          <ac:chgData name="Josefine Sacha Johansen" userId="0657ae30-8e6e-489d-ac3b-9e71bbd5a6c7" providerId="ADAL" clId="{DADBBCB6-B90D-4D1F-A4BE-C4D2070868D1}" dt="2025-11-13T13:25:37.556" v="1134"/>
          <ac:grpSpMkLst>
            <pc:docMk/>
            <pc:sldMk cId="547513519" sldId="278"/>
            <ac:grpSpMk id="29" creationId="{12428E17-029E-D40C-26DB-DC574056F45D}"/>
          </ac:grpSpMkLst>
        </pc:grpChg>
        <pc:picChg chg="mod">
          <ac:chgData name="Josefine Sacha Johansen" userId="0657ae30-8e6e-489d-ac3b-9e71bbd5a6c7" providerId="ADAL" clId="{DADBBCB6-B90D-4D1F-A4BE-C4D2070868D1}" dt="2025-11-13T13:26:33.013" v="1141" actId="208"/>
          <ac:picMkLst>
            <pc:docMk/>
            <pc:sldMk cId="547513519" sldId="278"/>
            <ac:picMk id="9" creationId="{CCC1DCF1-40C8-33AD-673A-A5EDD9E08000}"/>
          </ac:picMkLst>
        </pc:picChg>
        <pc:picChg chg="mod">
          <ac:chgData name="Josefine Sacha Johansen" userId="0657ae30-8e6e-489d-ac3b-9e71bbd5a6c7" providerId="ADAL" clId="{DADBBCB6-B90D-4D1F-A4BE-C4D2070868D1}" dt="2025-11-13T13:26:33.013" v="1141" actId="208"/>
          <ac:picMkLst>
            <pc:docMk/>
            <pc:sldMk cId="547513519" sldId="278"/>
            <ac:picMk id="10" creationId="{79A6E850-C6B9-5657-8E25-0BE0E9D48FB5}"/>
          </ac:picMkLst>
        </pc:picChg>
        <pc:picChg chg="mod">
          <ac:chgData name="Josefine Sacha Johansen" userId="0657ae30-8e6e-489d-ac3b-9e71bbd5a6c7" providerId="ADAL" clId="{DADBBCB6-B90D-4D1F-A4BE-C4D2070868D1}" dt="2025-11-13T13:26:33.013" v="1141" actId="208"/>
          <ac:picMkLst>
            <pc:docMk/>
            <pc:sldMk cId="547513519" sldId="278"/>
            <ac:picMk id="11" creationId="{1C227B31-78AE-957E-E6FF-31FD21E7566A}"/>
          </ac:picMkLst>
        </pc:picChg>
        <pc:picChg chg="mod">
          <ac:chgData name="Josefine Sacha Johansen" userId="0657ae30-8e6e-489d-ac3b-9e71bbd5a6c7" providerId="ADAL" clId="{DADBBCB6-B90D-4D1F-A4BE-C4D2070868D1}" dt="2025-11-13T13:26:33.013" v="1141" actId="208"/>
          <ac:picMkLst>
            <pc:docMk/>
            <pc:sldMk cId="547513519" sldId="278"/>
            <ac:picMk id="12" creationId="{D5B23993-42FC-45D7-A727-7752B0C0CE29}"/>
          </ac:picMkLst>
        </pc:picChg>
        <pc:picChg chg="mod">
          <ac:chgData name="Josefine Sacha Johansen" userId="0657ae30-8e6e-489d-ac3b-9e71bbd5a6c7" providerId="ADAL" clId="{DADBBCB6-B90D-4D1F-A4BE-C4D2070868D1}" dt="2025-11-13T13:25:37.556" v="1134"/>
          <ac:picMkLst>
            <pc:docMk/>
            <pc:sldMk cId="547513519" sldId="278"/>
            <ac:picMk id="30" creationId="{BF5EA3FD-98C4-4BA4-D961-79F9EEAAD3C2}"/>
          </ac:picMkLst>
        </pc:picChg>
        <pc:picChg chg="add mod">
          <ac:chgData name="Josefine Sacha Johansen" userId="0657ae30-8e6e-489d-ac3b-9e71bbd5a6c7" providerId="ADAL" clId="{DADBBCB6-B90D-4D1F-A4BE-C4D2070868D1}" dt="2025-11-13T14:20:27.391" v="1425" actId="1076"/>
          <ac:picMkLst>
            <pc:docMk/>
            <pc:sldMk cId="547513519" sldId="278"/>
            <ac:picMk id="33" creationId="{CE11D644-28A0-7A23-2818-BAB50D83D106}"/>
          </ac:picMkLst>
        </pc:picChg>
        <pc:picChg chg="add mod">
          <ac:chgData name="Josefine Sacha Johansen" userId="0657ae30-8e6e-489d-ac3b-9e71bbd5a6c7" providerId="ADAL" clId="{DADBBCB6-B90D-4D1F-A4BE-C4D2070868D1}" dt="2025-11-13T14:20:32.374" v="1427" actId="1035"/>
          <ac:picMkLst>
            <pc:docMk/>
            <pc:sldMk cId="547513519" sldId="278"/>
            <ac:picMk id="35" creationId="{D2FB5EF3-A693-EF0C-6983-CEB37E2327D0}"/>
          </ac:picMkLst>
        </pc:picChg>
      </pc:sldChg>
      <pc:sldChg chg="add del">
        <pc:chgData name="Josefine Sacha Johansen" userId="0657ae30-8e6e-489d-ac3b-9e71bbd5a6c7" providerId="ADAL" clId="{DADBBCB6-B90D-4D1F-A4BE-C4D2070868D1}" dt="2025-11-13T13:19:29.255" v="1067"/>
        <pc:sldMkLst>
          <pc:docMk/>
          <pc:sldMk cId="1635680832" sldId="278"/>
        </pc:sldMkLst>
      </pc:sldChg>
      <pc:sldChg chg="add del">
        <pc:chgData name="Josefine Sacha Johansen" userId="0657ae30-8e6e-489d-ac3b-9e71bbd5a6c7" providerId="ADAL" clId="{DADBBCB6-B90D-4D1F-A4BE-C4D2070868D1}" dt="2025-11-13T13:19:34.445" v="1069"/>
        <pc:sldMkLst>
          <pc:docMk/>
          <pc:sldMk cId="2238815861" sldId="278"/>
        </pc:sldMkLst>
      </pc:sldChg>
      <pc:sldChg chg="addSp delSp modSp new mod">
        <pc:chgData name="Josefine Sacha Johansen" userId="0657ae30-8e6e-489d-ac3b-9e71bbd5a6c7" providerId="ADAL" clId="{DADBBCB6-B90D-4D1F-A4BE-C4D2070868D1}" dt="2025-11-17T07:12:11.080" v="1503" actId="20577"/>
        <pc:sldMkLst>
          <pc:docMk/>
          <pc:sldMk cId="2106378029" sldId="279"/>
        </pc:sldMkLst>
        <pc:spChg chg="add mod">
          <ac:chgData name="Josefine Sacha Johansen" userId="0657ae30-8e6e-489d-ac3b-9e71bbd5a6c7" providerId="ADAL" clId="{DADBBCB6-B90D-4D1F-A4BE-C4D2070868D1}" dt="2025-11-13T13:25:42.606" v="1135"/>
          <ac:spMkLst>
            <pc:docMk/>
            <pc:sldMk cId="2106378029" sldId="279"/>
            <ac:spMk id="2" creationId="{A3C0A589-4CF3-4E0F-085E-9427B3EE7783}"/>
          </ac:spMkLst>
        </pc:spChg>
        <pc:spChg chg="add mod">
          <ac:chgData name="Josefine Sacha Johansen" userId="0657ae30-8e6e-489d-ac3b-9e71bbd5a6c7" providerId="ADAL" clId="{DADBBCB6-B90D-4D1F-A4BE-C4D2070868D1}" dt="2025-11-13T13:25:42.606" v="1135"/>
          <ac:spMkLst>
            <pc:docMk/>
            <pc:sldMk cId="2106378029" sldId="279"/>
            <ac:spMk id="3" creationId="{BEF1F07C-7EE7-6E08-6B8B-10627B912E65}"/>
          </ac:spMkLst>
        </pc:spChg>
        <pc:spChg chg="mod">
          <ac:chgData name="Josefine Sacha Johansen" userId="0657ae30-8e6e-489d-ac3b-9e71bbd5a6c7" providerId="ADAL" clId="{DADBBCB6-B90D-4D1F-A4BE-C4D2070868D1}" dt="2025-11-13T13:25:42.606" v="1135"/>
          <ac:spMkLst>
            <pc:docMk/>
            <pc:sldMk cId="2106378029" sldId="279"/>
            <ac:spMk id="6" creationId="{3D1C003F-54F0-0B5C-1242-3244A59EBF18}"/>
          </ac:spMkLst>
        </pc:spChg>
        <pc:spChg chg="mod">
          <ac:chgData name="Josefine Sacha Johansen" userId="0657ae30-8e6e-489d-ac3b-9e71bbd5a6c7" providerId="ADAL" clId="{DADBBCB6-B90D-4D1F-A4BE-C4D2070868D1}" dt="2025-11-13T13:25:42.606" v="1135"/>
          <ac:spMkLst>
            <pc:docMk/>
            <pc:sldMk cId="2106378029" sldId="279"/>
            <ac:spMk id="7" creationId="{4E1683C6-5AFE-F481-3742-71482A2DF61C}"/>
          </ac:spMkLst>
        </pc:spChg>
        <pc:spChg chg="add mod">
          <ac:chgData name="Josefine Sacha Johansen" userId="0657ae30-8e6e-489d-ac3b-9e71bbd5a6c7" providerId="ADAL" clId="{DADBBCB6-B90D-4D1F-A4BE-C4D2070868D1}" dt="2025-11-13T13:27:05.292" v="1144" actId="207"/>
          <ac:spMkLst>
            <pc:docMk/>
            <pc:sldMk cId="2106378029" sldId="279"/>
            <ac:spMk id="8" creationId="{3E98B69D-8F6F-D3A9-2F3C-FF3BD3C01146}"/>
          </ac:spMkLst>
        </pc:spChg>
        <pc:spChg chg="add mod">
          <ac:chgData name="Josefine Sacha Johansen" userId="0657ae30-8e6e-489d-ac3b-9e71bbd5a6c7" providerId="ADAL" clId="{DADBBCB6-B90D-4D1F-A4BE-C4D2070868D1}" dt="2025-11-13T13:26:46.913" v="1142" actId="207"/>
          <ac:spMkLst>
            <pc:docMk/>
            <pc:sldMk cId="2106378029" sldId="279"/>
            <ac:spMk id="10" creationId="{98539FAE-6665-7604-66A4-77B7813A901B}"/>
          </ac:spMkLst>
        </pc:spChg>
        <pc:spChg chg="add mod">
          <ac:chgData name="Josefine Sacha Johansen" userId="0657ae30-8e6e-489d-ac3b-9e71bbd5a6c7" providerId="ADAL" clId="{DADBBCB6-B90D-4D1F-A4BE-C4D2070868D1}" dt="2025-11-13T13:25:58.420" v="1136"/>
          <ac:spMkLst>
            <pc:docMk/>
            <pc:sldMk cId="2106378029" sldId="279"/>
            <ac:spMk id="11" creationId="{7DE130B8-B3FF-A993-C7CF-C33C5AE7D0E0}"/>
          </ac:spMkLst>
        </pc:spChg>
        <pc:spChg chg="add mod">
          <ac:chgData name="Josefine Sacha Johansen" userId="0657ae30-8e6e-489d-ac3b-9e71bbd5a6c7" providerId="ADAL" clId="{DADBBCB6-B90D-4D1F-A4BE-C4D2070868D1}" dt="2025-11-13T13:25:58.420" v="1136"/>
          <ac:spMkLst>
            <pc:docMk/>
            <pc:sldMk cId="2106378029" sldId="279"/>
            <ac:spMk id="12" creationId="{CDADCE90-1C70-0468-E353-55BCA303D246}"/>
          </ac:spMkLst>
        </pc:spChg>
        <pc:spChg chg="mod">
          <ac:chgData name="Josefine Sacha Johansen" userId="0657ae30-8e6e-489d-ac3b-9e71bbd5a6c7" providerId="ADAL" clId="{DADBBCB6-B90D-4D1F-A4BE-C4D2070868D1}" dt="2025-11-13T13:27:05.292" v="1144" actId="207"/>
          <ac:spMkLst>
            <pc:docMk/>
            <pc:sldMk cId="2106378029" sldId="279"/>
            <ac:spMk id="13" creationId="{D4552C8C-AA40-B120-DC16-2A0CD294E801}"/>
          </ac:spMkLst>
        </pc:spChg>
        <pc:spChg chg="add mod">
          <ac:chgData name="Josefine Sacha Johansen" userId="0657ae30-8e6e-489d-ac3b-9e71bbd5a6c7" providerId="ADAL" clId="{DADBBCB6-B90D-4D1F-A4BE-C4D2070868D1}" dt="2025-11-13T13:26:46.913" v="1142" actId="207"/>
          <ac:spMkLst>
            <pc:docMk/>
            <pc:sldMk cId="2106378029" sldId="279"/>
            <ac:spMk id="15" creationId="{D91185A7-1DD4-C080-CAE1-08C6C5D69E7F}"/>
          </ac:spMkLst>
        </pc:spChg>
        <pc:spChg chg="add mod">
          <ac:chgData name="Josefine Sacha Johansen" userId="0657ae30-8e6e-489d-ac3b-9e71bbd5a6c7" providerId="ADAL" clId="{DADBBCB6-B90D-4D1F-A4BE-C4D2070868D1}" dt="2025-11-13T13:25:58.420" v="1136"/>
          <ac:spMkLst>
            <pc:docMk/>
            <pc:sldMk cId="2106378029" sldId="279"/>
            <ac:spMk id="16" creationId="{3365B921-D36E-5265-787B-B965BD61B0A8}"/>
          </ac:spMkLst>
        </pc:spChg>
        <pc:spChg chg="add mod">
          <ac:chgData name="Josefine Sacha Johansen" userId="0657ae30-8e6e-489d-ac3b-9e71bbd5a6c7" providerId="ADAL" clId="{DADBBCB6-B90D-4D1F-A4BE-C4D2070868D1}" dt="2025-11-13T13:27:05.292" v="1144" actId="207"/>
          <ac:spMkLst>
            <pc:docMk/>
            <pc:sldMk cId="2106378029" sldId="279"/>
            <ac:spMk id="17" creationId="{6712030A-7CE4-3B38-5708-257DB4217011}"/>
          </ac:spMkLst>
        </pc:spChg>
        <pc:spChg chg="add mod">
          <ac:chgData name="Josefine Sacha Johansen" userId="0657ae30-8e6e-489d-ac3b-9e71bbd5a6c7" providerId="ADAL" clId="{DADBBCB6-B90D-4D1F-A4BE-C4D2070868D1}" dt="2025-11-13T13:26:46.913" v="1142" actId="207"/>
          <ac:spMkLst>
            <pc:docMk/>
            <pc:sldMk cId="2106378029" sldId="279"/>
            <ac:spMk id="19" creationId="{C5C96662-B8E1-9E0A-C380-5177FC00DD3E}"/>
          </ac:spMkLst>
        </pc:spChg>
        <pc:spChg chg="mod">
          <ac:chgData name="Josefine Sacha Johansen" userId="0657ae30-8e6e-489d-ac3b-9e71bbd5a6c7" providerId="ADAL" clId="{DADBBCB6-B90D-4D1F-A4BE-C4D2070868D1}" dt="2025-11-13T13:27:05.292" v="1144" actId="207"/>
          <ac:spMkLst>
            <pc:docMk/>
            <pc:sldMk cId="2106378029" sldId="279"/>
            <ac:spMk id="21" creationId="{8803CA34-9191-8014-064F-82DE8B3D8AA0}"/>
          </ac:spMkLst>
        </pc:spChg>
        <pc:spChg chg="add mod">
          <ac:chgData name="Josefine Sacha Johansen" userId="0657ae30-8e6e-489d-ac3b-9e71bbd5a6c7" providerId="ADAL" clId="{DADBBCB6-B90D-4D1F-A4BE-C4D2070868D1}" dt="2025-11-13T13:25:58.420" v="1136"/>
          <ac:spMkLst>
            <pc:docMk/>
            <pc:sldMk cId="2106378029" sldId="279"/>
            <ac:spMk id="22" creationId="{AC9615A9-E709-3C21-C40E-4B557D508EA9}"/>
          </ac:spMkLst>
        </pc:spChg>
        <pc:spChg chg="mod">
          <ac:chgData name="Josefine Sacha Johansen" userId="0657ae30-8e6e-489d-ac3b-9e71bbd5a6c7" providerId="ADAL" clId="{DADBBCB6-B90D-4D1F-A4BE-C4D2070868D1}" dt="2025-11-13T13:26:46.913" v="1142" actId="207"/>
          <ac:spMkLst>
            <pc:docMk/>
            <pc:sldMk cId="2106378029" sldId="279"/>
            <ac:spMk id="23" creationId="{3572F51A-F2BF-146F-2484-F2A3F75E371E}"/>
          </ac:spMkLst>
        </pc:spChg>
        <pc:spChg chg="add mod">
          <ac:chgData name="Josefine Sacha Johansen" userId="0657ae30-8e6e-489d-ac3b-9e71bbd5a6c7" providerId="ADAL" clId="{DADBBCB6-B90D-4D1F-A4BE-C4D2070868D1}" dt="2025-11-13T13:25:58.420" v="1136"/>
          <ac:spMkLst>
            <pc:docMk/>
            <pc:sldMk cId="2106378029" sldId="279"/>
            <ac:spMk id="24" creationId="{C30A40E9-8571-F214-35CB-968B5C1C14A8}"/>
          </ac:spMkLst>
        </pc:spChg>
        <pc:spChg chg="add mod">
          <ac:chgData name="Josefine Sacha Johansen" userId="0657ae30-8e6e-489d-ac3b-9e71bbd5a6c7" providerId="ADAL" clId="{DADBBCB6-B90D-4D1F-A4BE-C4D2070868D1}" dt="2025-11-13T13:26:16.095" v="1140" actId="1076"/>
          <ac:spMkLst>
            <pc:docMk/>
            <pc:sldMk cId="2106378029" sldId="279"/>
            <ac:spMk id="31" creationId="{8956C735-ABE4-11A7-6C88-FBB1DBA0127E}"/>
          </ac:spMkLst>
        </pc:spChg>
        <pc:spChg chg="add mod">
          <ac:chgData name="Josefine Sacha Johansen" userId="0657ae30-8e6e-489d-ac3b-9e71bbd5a6c7" providerId="ADAL" clId="{DADBBCB6-B90D-4D1F-A4BE-C4D2070868D1}" dt="2025-11-13T13:26:16.095" v="1140" actId="1076"/>
          <ac:spMkLst>
            <pc:docMk/>
            <pc:sldMk cId="2106378029" sldId="279"/>
            <ac:spMk id="32" creationId="{01829C99-5FCC-489C-2F9E-179DBF4B46B1}"/>
          </ac:spMkLst>
        </pc:spChg>
        <pc:spChg chg="add mod">
          <ac:chgData name="Josefine Sacha Johansen" userId="0657ae30-8e6e-489d-ac3b-9e71bbd5a6c7" providerId="ADAL" clId="{DADBBCB6-B90D-4D1F-A4BE-C4D2070868D1}" dt="2025-11-13T14:00:38.688" v="1196"/>
          <ac:spMkLst>
            <pc:docMk/>
            <pc:sldMk cId="2106378029" sldId="279"/>
            <ac:spMk id="33" creationId="{D8A16A41-74ED-D010-46E7-DD57AD067C65}"/>
          </ac:spMkLst>
        </pc:spChg>
        <pc:spChg chg="mod">
          <ac:chgData name="Josefine Sacha Johansen" userId="0657ae30-8e6e-489d-ac3b-9e71bbd5a6c7" providerId="ADAL" clId="{DADBBCB6-B90D-4D1F-A4BE-C4D2070868D1}" dt="2025-11-13T14:00:38.688" v="1196"/>
          <ac:spMkLst>
            <pc:docMk/>
            <pc:sldMk cId="2106378029" sldId="279"/>
            <ac:spMk id="35" creationId="{D6D73CF8-164F-D650-0B3B-8120C308CD7E}"/>
          </ac:spMkLst>
        </pc:spChg>
        <pc:spChg chg="add mod">
          <ac:chgData name="Josefine Sacha Johansen" userId="0657ae30-8e6e-489d-ac3b-9e71bbd5a6c7" providerId="ADAL" clId="{DADBBCB6-B90D-4D1F-A4BE-C4D2070868D1}" dt="2025-11-13T14:00:38.688" v="1196"/>
          <ac:spMkLst>
            <pc:docMk/>
            <pc:sldMk cId="2106378029" sldId="279"/>
            <ac:spMk id="37" creationId="{DAA52ECB-5AC4-BC89-C56B-85F1964A60CC}"/>
          </ac:spMkLst>
        </pc:spChg>
        <pc:spChg chg="add mod">
          <ac:chgData name="Josefine Sacha Johansen" userId="0657ae30-8e6e-489d-ac3b-9e71bbd5a6c7" providerId="ADAL" clId="{DADBBCB6-B90D-4D1F-A4BE-C4D2070868D1}" dt="2025-11-17T07:12:11.080" v="1503" actId="20577"/>
          <ac:spMkLst>
            <pc:docMk/>
            <pc:sldMk cId="2106378029" sldId="279"/>
            <ac:spMk id="39" creationId="{650B4897-6E88-650B-BCA9-180112D53803}"/>
          </ac:spMkLst>
        </pc:spChg>
        <pc:grpChg chg="add mod">
          <ac:chgData name="Josefine Sacha Johansen" userId="0657ae30-8e6e-489d-ac3b-9e71bbd5a6c7" providerId="ADAL" clId="{DADBBCB6-B90D-4D1F-A4BE-C4D2070868D1}" dt="2025-11-13T13:25:42.606" v="1135"/>
          <ac:grpSpMkLst>
            <pc:docMk/>
            <pc:sldMk cId="2106378029" sldId="279"/>
            <ac:grpSpMk id="4" creationId="{CB85E74F-CC8E-C426-5698-E4CF40C8C45C}"/>
          </ac:grpSpMkLst>
        </pc:grpChg>
        <pc:grpChg chg="add mod">
          <ac:chgData name="Josefine Sacha Johansen" userId="0657ae30-8e6e-489d-ac3b-9e71bbd5a6c7" providerId="ADAL" clId="{DADBBCB6-B90D-4D1F-A4BE-C4D2070868D1}" dt="2025-11-13T14:00:38.688" v="1196"/>
          <ac:grpSpMkLst>
            <pc:docMk/>
            <pc:sldMk cId="2106378029" sldId="279"/>
            <ac:grpSpMk id="34" creationId="{61FB0DBC-D110-5BDD-1A59-A949D5C43B7F}"/>
          </ac:grpSpMkLst>
        </pc:grpChg>
        <pc:picChg chg="mod">
          <ac:chgData name="Josefine Sacha Johansen" userId="0657ae30-8e6e-489d-ac3b-9e71bbd5a6c7" providerId="ADAL" clId="{DADBBCB6-B90D-4D1F-A4BE-C4D2070868D1}" dt="2025-11-13T13:25:42.606" v="1135"/>
          <ac:picMkLst>
            <pc:docMk/>
            <pc:sldMk cId="2106378029" sldId="279"/>
            <ac:picMk id="5" creationId="{E61CC006-D459-C953-EC46-040ACEF18EFB}"/>
          </ac:picMkLst>
        </pc:picChg>
        <pc:picChg chg="mod">
          <ac:chgData name="Josefine Sacha Johansen" userId="0657ae30-8e6e-489d-ac3b-9e71bbd5a6c7" providerId="ADAL" clId="{DADBBCB6-B90D-4D1F-A4BE-C4D2070868D1}" dt="2025-11-13T14:00:38.688" v="1196"/>
          <ac:picMkLst>
            <pc:docMk/>
            <pc:sldMk cId="2106378029" sldId="279"/>
            <ac:picMk id="36" creationId="{27B1FAE8-9386-CBF0-6206-435ABC87AC7A}"/>
          </ac:picMkLst>
        </pc:picChg>
        <pc:picChg chg="add mod">
          <ac:chgData name="Josefine Sacha Johansen" userId="0657ae30-8e6e-489d-ac3b-9e71bbd5a6c7" providerId="ADAL" clId="{DADBBCB6-B90D-4D1F-A4BE-C4D2070868D1}" dt="2025-11-13T14:00:38.688" v="1196"/>
          <ac:picMkLst>
            <pc:docMk/>
            <pc:sldMk cId="2106378029" sldId="279"/>
            <ac:picMk id="38" creationId="{A1354CDA-94C8-322F-C322-CBB1DAD7BC87}"/>
          </ac:picMkLst>
        </pc:picChg>
        <pc:picChg chg="add mod">
          <ac:chgData name="Josefine Sacha Johansen" userId="0657ae30-8e6e-489d-ac3b-9e71bbd5a6c7" providerId="ADAL" clId="{DADBBCB6-B90D-4D1F-A4BE-C4D2070868D1}" dt="2025-11-13T14:16:15.661" v="1382" actId="1076"/>
          <ac:picMkLst>
            <pc:docMk/>
            <pc:sldMk cId="2106378029" sldId="279"/>
            <ac:picMk id="40" creationId="{2B76CD3A-7E4E-305A-F98B-B17EE389AD08}"/>
          </ac:picMkLst>
        </pc:picChg>
        <pc:picChg chg="add mod">
          <ac:chgData name="Josefine Sacha Johansen" userId="0657ae30-8e6e-489d-ac3b-9e71bbd5a6c7" providerId="ADAL" clId="{DADBBCB6-B90D-4D1F-A4BE-C4D2070868D1}" dt="2025-11-13T14:16:12.679" v="1381" actId="1076"/>
          <ac:picMkLst>
            <pc:docMk/>
            <pc:sldMk cId="2106378029" sldId="279"/>
            <ac:picMk id="41" creationId="{01C7047F-85B3-26C5-906D-BC7A40515C9B}"/>
          </ac:picMkLst>
        </pc:picChg>
        <pc:picChg chg="add mod">
          <ac:chgData name="Josefine Sacha Johansen" userId="0657ae30-8e6e-489d-ac3b-9e71bbd5a6c7" providerId="ADAL" clId="{DADBBCB6-B90D-4D1F-A4BE-C4D2070868D1}" dt="2025-11-13T14:16:18.035" v="1383" actId="1076"/>
          <ac:picMkLst>
            <pc:docMk/>
            <pc:sldMk cId="2106378029" sldId="279"/>
            <ac:picMk id="42" creationId="{523B91E6-1110-CE27-4635-DBE925F79BB6}"/>
          </ac:picMkLst>
        </pc:picChg>
        <pc:picChg chg="add mod">
          <ac:chgData name="Josefine Sacha Johansen" userId="0657ae30-8e6e-489d-ac3b-9e71bbd5a6c7" providerId="ADAL" clId="{DADBBCB6-B90D-4D1F-A4BE-C4D2070868D1}" dt="2025-11-13T14:16:25.321" v="1386" actId="688"/>
          <ac:picMkLst>
            <pc:docMk/>
            <pc:sldMk cId="2106378029" sldId="279"/>
            <ac:picMk id="44" creationId="{C9DCE1EB-71C6-CB8D-A69F-55B0AF96B979}"/>
          </ac:picMkLst>
        </pc:picChg>
      </pc:sldChg>
      <pc:sldChg chg="addSp delSp modSp new mod">
        <pc:chgData name="Josefine Sacha Johansen" userId="0657ae30-8e6e-489d-ac3b-9e71bbd5a6c7" providerId="ADAL" clId="{DADBBCB6-B90D-4D1F-A4BE-C4D2070868D1}" dt="2025-11-17T07:12:30.586" v="1523" actId="20577"/>
        <pc:sldMkLst>
          <pc:docMk/>
          <pc:sldMk cId="2911679225" sldId="280"/>
        </pc:sldMkLst>
        <pc:spChg chg="add mod">
          <ac:chgData name="Josefine Sacha Johansen" userId="0657ae30-8e6e-489d-ac3b-9e71bbd5a6c7" providerId="ADAL" clId="{DADBBCB6-B90D-4D1F-A4BE-C4D2070868D1}" dt="2025-11-13T13:27:52.890" v="1147"/>
          <ac:spMkLst>
            <pc:docMk/>
            <pc:sldMk cId="2911679225" sldId="280"/>
            <ac:spMk id="2" creationId="{22069B34-7F13-1AE5-CAD2-E9E29C3D7EE6}"/>
          </ac:spMkLst>
        </pc:spChg>
        <pc:spChg chg="mod">
          <ac:chgData name="Josefine Sacha Johansen" userId="0657ae30-8e6e-489d-ac3b-9e71bbd5a6c7" providerId="ADAL" clId="{DADBBCB6-B90D-4D1F-A4BE-C4D2070868D1}" dt="2025-11-13T13:27:52.890" v="1147"/>
          <ac:spMkLst>
            <pc:docMk/>
            <pc:sldMk cId="2911679225" sldId="280"/>
            <ac:spMk id="4" creationId="{2ADB9FF5-109B-5BCA-8579-BEF55F70BB8E}"/>
          </ac:spMkLst>
        </pc:spChg>
        <pc:spChg chg="add mod">
          <ac:chgData name="Josefine Sacha Johansen" userId="0657ae30-8e6e-489d-ac3b-9e71bbd5a6c7" providerId="ADAL" clId="{DADBBCB6-B90D-4D1F-A4BE-C4D2070868D1}" dt="2025-11-13T13:27:52.890" v="1147"/>
          <ac:spMkLst>
            <pc:docMk/>
            <pc:sldMk cId="2911679225" sldId="280"/>
            <ac:spMk id="6" creationId="{3E5E56F5-3D7F-C393-EBC7-4E97F48712F7}"/>
          </ac:spMkLst>
        </pc:spChg>
        <pc:spChg chg="mod">
          <ac:chgData name="Josefine Sacha Johansen" userId="0657ae30-8e6e-489d-ac3b-9e71bbd5a6c7" providerId="ADAL" clId="{DADBBCB6-B90D-4D1F-A4BE-C4D2070868D1}" dt="2025-11-17T07:12:30.586" v="1523" actId="20577"/>
          <ac:spMkLst>
            <pc:docMk/>
            <pc:sldMk cId="2911679225" sldId="280"/>
            <ac:spMk id="8" creationId="{5C626EF0-DBBF-2158-456E-1903C58893CC}"/>
          </ac:spMkLst>
        </pc:spChg>
        <pc:spChg chg="add mod">
          <ac:chgData name="Josefine Sacha Johansen" userId="0657ae30-8e6e-489d-ac3b-9e71bbd5a6c7" providerId="ADAL" clId="{DADBBCB6-B90D-4D1F-A4BE-C4D2070868D1}" dt="2025-11-13T13:27:52.890" v="1147"/>
          <ac:spMkLst>
            <pc:docMk/>
            <pc:sldMk cId="2911679225" sldId="280"/>
            <ac:spMk id="13" creationId="{0986D286-5C4C-2812-8115-F96AF06D0862}"/>
          </ac:spMkLst>
        </pc:spChg>
        <pc:spChg chg="add mod">
          <ac:chgData name="Josefine Sacha Johansen" userId="0657ae30-8e6e-489d-ac3b-9e71bbd5a6c7" providerId="ADAL" clId="{DADBBCB6-B90D-4D1F-A4BE-C4D2070868D1}" dt="2025-11-13T13:27:52.890" v="1147"/>
          <ac:spMkLst>
            <pc:docMk/>
            <pc:sldMk cId="2911679225" sldId="280"/>
            <ac:spMk id="14" creationId="{0CB428F5-2BE9-8D2E-3CDB-9AAA69675EB1}"/>
          </ac:spMkLst>
        </pc:spChg>
        <pc:spChg chg="add mod">
          <ac:chgData name="Josefine Sacha Johansen" userId="0657ae30-8e6e-489d-ac3b-9e71bbd5a6c7" providerId="ADAL" clId="{DADBBCB6-B90D-4D1F-A4BE-C4D2070868D1}" dt="2025-11-13T13:27:52.890" v="1147"/>
          <ac:spMkLst>
            <pc:docMk/>
            <pc:sldMk cId="2911679225" sldId="280"/>
            <ac:spMk id="15" creationId="{04D03D1F-87C3-AD61-CD4A-DE668A1D237A}"/>
          </ac:spMkLst>
        </pc:spChg>
        <pc:spChg chg="add mod">
          <ac:chgData name="Josefine Sacha Johansen" userId="0657ae30-8e6e-489d-ac3b-9e71bbd5a6c7" providerId="ADAL" clId="{DADBBCB6-B90D-4D1F-A4BE-C4D2070868D1}" dt="2025-11-13T13:27:52.890" v="1147"/>
          <ac:spMkLst>
            <pc:docMk/>
            <pc:sldMk cId="2911679225" sldId="280"/>
            <ac:spMk id="20" creationId="{E3DFAE66-CD66-DB36-212F-A9B69B0DE94D}"/>
          </ac:spMkLst>
        </pc:spChg>
        <pc:spChg chg="add mod">
          <ac:chgData name="Josefine Sacha Johansen" userId="0657ae30-8e6e-489d-ac3b-9e71bbd5a6c7" providerId="ADAL" clId="{DADBBCB6-B90D-4D1F-A4BE-C4D2070868D1}" dt="2025-11-13T13:28:28.949" v="1151"/>
          <ac:spMkLst>
            <pc:docMk/>
            <pc:sldMk cId="2911679225" sldId="280"/>
            <ac:spMk id="27" creationId="{5529B224-B3ED-5616-ED50-DC5CFF8E83EF}"/>
          </ac:spMkLst>
        </pc:spChg>
        <pc:spChg chg="add mod">
          <ac:chgData name="Josefine Sacha Johansen" userId="0657ae30-8e6e-489d-ac3b-9e71bbd5a6c7" providerId="ADAL" clId="{DADBBCB6-B90D-4D1F-A4BE-C4D2070868D1}" dt="2025-11-13T13:28:28.949" v="1151"/>
          <ac:spMkLst>
            <pc:docMk/>
            <pc:sldMk cId="2911679225" sldId="280"/>
            <ac:spMk id="28" creationId="{9850583E-7B12-E0E7-FC5E-2588BF04D1B5}"/>
          </ac:spMkLst>
        </pc:spChg>
        <pc:spChg chg="mod">
          <ac:chgData name="Josefine Sacha Johansen" userId="0657ae30-8e6e-489d-ac3b-9e71bbd5a6c7" providerId="ADAL" clId="{DADBBCB6-B90D-4D1F-A4BE-C4D2070868D1}" dt="2025-11-13T14:00:12.005" v="1194"/>
          <ac:spMkLst>
            <pc:docMk/>
            <pc:sldMk cId="2911679225" sldId="280"/>
            <ac:spMk id="31" creationId="{E6459113-B770-CEAB-4358-FE80B01FA776}"/>
          </ac:spMkLst>
        </pc:spChg>
        <pc:spChg chg="mod">
          <ac:chgData name="Josefine Sacha Johansen" userId="0657ae30-8e6e-489d-ac3b-9e71bbd5a6c7" providerId="ADAL" clId="{DADBBCB6-B90D-4D1F-A4BE-C4D2070868D1}" dt="2025-11-13T14:00:12.005" v="1194"/>
          <ac:spMkLst>
            <pc:docMk/>
            <pc:sldMk cId="2911679225" sldId="280"/>
            <ac:spMk id="32" creationId="{C827BC8C-FCBD-DC3D-65CF-871FDC7288FF}"/>
          </ac:spMkLst>
        </pc:spChg>
        <pc:grpChg chg="add mod">
          <ac:chgData name="Josefine Sacha Johansen" userId="0657ae30-8e6e-489d-ac3b-9e71bbd5a6c7" providerId="ADAL" clId="{DADBBCB6-B90D-4D1F-A4BE-C4D2070868D1}" dt="2025-11-13T14:00:12.005" v="1194"/>
          <ac:grpSpMkLst>
            <pc:docMk/>
            <pc:sldMk cId="2911679225" sldId="280"/>
            <ac:grpSpMk id="29" creationId="{416F4CFB-2FB3-8107-069B-41C576C2D53F}"/>
          </ac:grpSpMkLst>
        </pc:grpChg>
        <pc:picChg chg="mod">
          <ac:chgData name="Josefine Sacha Johansen" userId="0657ae30-8e6e-489d-ac3b-9e71bbd5a6c7" providerId="ADAL" clId="{DADBBCB6-B90D-4D1F-A4BE-C4D2070868D1}" dt="2025-11-13T13:57:57.656" v="1152" actId="208"/>
          <ac:picMkLst>
            <pc:docMk/>
            <pc:sldMk cId="2911679225" sldId="280"/>
            <ac:picMk id="9" creationId="{8BBC4590-B3E8-FF81-3903-E95603425732}"/>
          </ac:picMkLst>
        </pc:picChg>
        <pc:picChg chg="mod">
          <ac:chgData name="Josefine Sacha Johansen" userId="0657ae30-8e6e-489d-ac3b-9e71bbd5a6c7" providerId="ADAL" clId="{DADBBCB6-B90D-4D1F-A4BE-C4D2070868D1}" dt="2025-11-13T13:57:57.656" v="1152" actId="208"/>
          <ac:picMkLst>
            <pc:docMk/>
            <pc:sldMk cId="2911679225" sldId="280"/>
            <ac:picMk id="10" creationId="{C8652436-77FD-BBED-2D27-DA2D39998414}"/>
          </ac:picMkLst>
        </pc:picChg>
        <pc:picChg chg="mod">
          <ac:chgData name="Josefine Sacha Johansen" userId="0657ae30-8e6e-489d-ac3b-9e71bbd5a6c7" providerId="ADAL" clId="{DADBBCB6-B90D-4D1F-A4BE-C4D2070868D1}" dt="2025-11-13T13:57:57.656" v="1152" actId="208"/>
          <ac:picMkLst>
            <pc:docMk/>
            <pc:sldMk cId="2911679225" sldId="280"/>
            <ac:picMk id="11" creationId="{C5661467-83CB-2F1D-789D-D1D6724027D3}"/>
          </ac:picMkLst>
        </pc:picChg>
        <pc:picChg chg="mod">
          <ac:chgData name="Josefine Sacha Johansen" userId="0657ae30-8e6e-489d-ac3b-9e71bbd5a6c7" providerId="ADAL" clId="{DADBBCB6-B90D-4D1F-A4BE-C4D2070868D1}" dt="2025-11-13T13:57:57.656" v="1152" actId="208"/>
          <ac:picMkLst>
            <pc:docMk/>
            <pc:sldMk cId="2911679225" sldId="280"/>
            <ac:picMk id="12" creationId="{F3297487-E48D-2A2B-722D-8D3C890CF168}"/>
          </ac:picMkLst>
        </pc:picChg>
        <pc:picChg chg="mod">
          <ac:chgData name="Josefine Sacha Johansen" userId="0657ae30-8e6e-489d-ac3b-9e71bbd5a6c7" providerId="ADAL" clId="{DADBBCB6-B90D-4D1F-A4BE-C4D2070868D1}" dt="2025-11-13T14:00:12.005" v="1194"/>
          <ac:picMkLst>
            <pc:docMk/>
            <pc:sldMk cId="2911679225" sldId="280"/>
            <ac:picMk id="30" creationId="{175936B8-D045-DE66-CDC1-F2ABBAC8B7DD}"/>
          </ac:picMkLst>
        </pc:picChg>
      </pc:sldChg>
      <pc:sldChg chg="addSp modSp new mod">
        <pc:chgData name="Josefine Sacha Johansen" userId="0657ae30-8e6e-489d-ac3b-9e71bbd5a6c7" providerId="ADAL" clId="{DADBBCB6-B90D-4D1F-A4BE-C4D2070868D1}" dt="2025-11-17T07:12:38.996" v="1529" actId="20577"/>
        <pc:sldMkLst>
          <pc:docMk/>
          <pc:sldMk cId="2114010524" sldId="281"/>
        </pc:sldMkLst>
        <pc:spChg chg="add mod">
          <ac:chgData name="Josefine Sacha Johansen" userId="0657ae30-8e6e-489d-ac3b-9e71bbd5a6c7" providerId="ADAL" clId="{DADBBCB6-B90D-4D1F-A4BE-C4D2070868D1}" dt="2025-11-13T13:28:18.720" v="1148"/>
          <ac:spMkLst>
            <pc:docMk/>
            <pc:sldMk cId="2114010524" sldId="281"/>
            <ac:spMk id="2" creationId="{AD75DDED-5713-5C55-9CE8-AC95937463C3}"/>
          </ac:spMkLst>
        </pc:spChg>
        <pc:spChg chg="add mod">
          <ac:chgData name="Josefine Sacha Johansen" userId="0657ae30-8e6e-489d-ac3b-9e71bbd5a6c7" providerId="ADAL" clId="{DADBBCB6-B90D-4D1F-A4BE-C4D2070868D1}" dt="2025-11-13T13:28:18.720" v="1148"/>
          <ac:spMkLst>
            <pc:docMk/>
            <pc:sldMk cId="2114010524" sldId="281"/>
            <ac:spMk id="3" creationId="{DEBE28FD-AB11-C628-28B8-25ABB80AA576}"/>
          </ac:spMkLst>
        </pc:spChg>
        <pc:spChg chg="mod">
          <ac:chgData name="Josefine Sacha Johansen" userId="0657ae30-8e6e-489d-ac3b-9e71bbd5a6c7" providerId="ADAL" clId="{DADBBCB6-B90D-4D1F-A4BE-C4D2070868D1}" dt="2025-11-13T14:00:15.728" v="1195"/>
          <ac:spMkLst>
            <pc:docMk/>
            <pc:sldMk cId="2114010524" sldId="281"/>
            <ac:spMk id="6" creationId="{CBCB75C2-1B29-497A-2A26-7FD053ABB83E}"/>
          </ac:spMkLst>
        </pc:spChg>
        <pc:spChg chg="mod">
          <ac:chgData name="Josefine Sacha Johansen" userId="0657ae30-8e6e-489d-ac3b-9e71bbd5a6c7" providerId="ADAL" clId="{DADBBCB6-B90D-4D1F-A4BE-C4D2070868D1}" dt="2025-11-13T14:00:15.728" v="1195"/>
          <ac:spMkLst>
            <pc:docMk/>
            <pc:sldMk cId="2114010524" sldId="281"/>
            <ac:spMk id="7" creationId="{08F7B6BD-0B35-F591-7C84-95C2F37E876F}"/>
          </ac:spMkLst>
        </pc:spChg>
        <pc:spChg chg="add mod">
          <ac:chgData name="Josefine Sacha Johansen" userId="0657ae30-8e6e-489d-ac3b-9e71bbd5a6c7" providerId="ADAL" clId="{DADBBCB6-B90D-4D1F-A4BE-C4D2070868D1}" dt="2025-11-13T14:00:42.564" v="1197"/>
          <ac:spMkLst>
            <pc:docMk/>
            <pc:sldMk cId="2114010524" sldId="281"/>
            <ac:spMk id="8" creationId="{ED57A44A-ECFD-8FA9-3BEA-CA9986C531D6}"/>
          </ac:spMkLst>
        </pc:spChg>
        <pc:spChg chg="mod">
          <ac:chgData name="Josefine Sacha Johansen" userId="0657ae30-8e6e-489d-ac3b-9e71bbd5a6c7" providerId="ADAL" clId="{DADBBCB6-B90D-4D1F-A4BE-C4D2070868D1}" dt="2025-11-13T14:00:42.564" v="1197"/>
          <ac:spMkLst>
            <pc:docMk/>
            <pc:sldMk cId="2114010524" sldId="281"/>
            <ac:spMk id="10" creationId="{FCD1AE34-48E3-17AB-82D6-B61F5C82E6B8}"/>
          </ac:spMkLst>
        </pc:spChg>
        <pc:spChg chg="add mod">
          <ac:chgData name="Josefine Sacha Johansen" userId="0657ae30-8e6e-489d-ac3b-9e71bbd5a6c7" providerId="ADAL" clId="{DADBBCB6-B90D-4D1F-A4BE-C4D2070868D1}" dt="2025-11-13T14:00:42.564" v="1197"/>
          <ac:spMkLst>
            <pc:docMk/>
            <pc:sldMk cId="2114010524" sldId="281"/>
            <ac:spMk id="12" creationId="{EDD9C3AF-6681-7FC4-F2C5-1EC4B68C593A}"/>
          </ac:spMkLst>
        </pc:spChg>
        <pc:spChg chg="add mod">
          <ac:chgData name="Josefine Sacha Johansen" userId="0657ae30-8e6e-489d-ac3b-9e71bbd5a6c7" providerId="ADAL" clId="{DADBBCB6-B90D-4D1F-A4BE-C4D2070868D1}" dt="2025-11-17T07:12:38.996" v="1529" actId="20577"/>
          <ac:spMkLst>
            <pc:docMk/>
            <pc:sldMk cId="2114010524" sldId="281"/>
            <ac:spMk id="14" creationId="{DB35785D-4FFC-654E-95F0-D082F5D6A56C}"/>
          </ac:spMkLst>
        </pc:spChg>
        <pc:spChg chg="mod">
          <ac:chgData name="Josefine Sacha Johansen" userId="0657ae30-8e6e-489d-ac3b-9e71bbd5a6c7" providerId="ADAL" clId="{DADBBCB6-B90D-4D1F-A4BE-C4D2070868D1}" dt="2025-11-13T14:01:44.967" v="1204" actId="207"/>
          <ac:spMkLst>
            <pc:docMk/>
            <pc:sldMk cId="2114010524" sldId="281"/>
            <ac:spMk id="15" creationId="{1D0B7D89-8011-BAB2-E014-64D2737F944F}"/>
          </ac:spMkLst>
        </pc:spChg>
        <pc:spChg chg="add mod">
          <ac:chgData name="Josefine Sacha Johansen" userId="0657ae30-8e6e-489d-ac3b-9e71bbd5a6c7" providerId="ADAL" clId="{DADBBCB6-B90D-4D1F-A4BE-C4D2070868D1}" dt="2025-11-13T14:01:02.480" v="1198"/>
          <ac:spMkLst>
            <pc:docMk/>
            <pc:sldMk cId="2114010524" sldId="281"/>
            <ac:spMk id="16" creationId="{237BC03F-9BB7-360A-D738-91C7CA7C6F20}"/>
          </ac:spMkLst>
        </pc:spChg>
        <pc:spChg chg="add mod">
          <ac:chgData name="Josefine Sacha Johansen" userId="0657ae30-8e6e-489d-ac3b-9e71bbd5a6c7" providerId="ADAL" clId="{DADBBCB6-B90D-4D1F-A4BE-C4D2070868D1}" dt="2025-11-13T14:01:33.603" v="1201" actId="207"/>
          <ac:spMkLst>
            <pc:docMk/>
            <pc:sldMk cId="2114010524" sldId="281"/>
            <ac:spMk id="17" creationId="{0B84798F-9C9D-0C11-2CD9-334A66A86412}"/>
          </ac:spMkLst>
        </pc:spChg>
        <pc:spChg chg="add mod">
          <ac:chgData name="Josefine Sacha Johansen" userId="0657ae30-8e6e-489d-ac3b-9e71bbd5a6c7" providerId="ADAL" clId="{DADBBCB6-B90D-4D1F-A4BE-C4D2070868D1}" dt="2025-11-13T14:01:02.480" v="1198"/>
          <ac:spMkLst>
            <pc:docMk/>
            <pc:sldMk cId="2114010524" sldId="281"/>
            <ac:spMk id="19" creationId="{B5522AC2-55D1-6D4C-C87A-4954A053DE42}"/>
          </ac:spMkLst>
        </pc:spChg>
        <pc:spChg chg="add mod">
          <ac:chgData name="Josefine Sacha Johansen" userId="0657ae30-8e6e-489d-ac3b-9e71bbd5a6c7" providerId="ADAL" clId="{DADBBCB6-B90D-4D1F-A4BE-C4D2070868D1}" dt="2025-11-13T14:01:44.967" v="1204" actId="207"/>
          <ac:spMkLst>
            <pc:docMk/>
            <pc:sldMk cId="2114010524" sldId="281"/>
            <ac:spMk id="20" creationId="{F9EFC95F-5AA3-641F-F708-EFE6829480A3}"/>
          </ac:spMkLst>
        </pc:spChg>
        <pc:spChg chg="add mod">
          <ac:chgData name="Josefine Sacha Johansen" userId="0657ae30-8e6e-489d-ac3b-9e71bbd5a6c7" providerId="ADAL" clId="{DADBBCB6-B90D-4D1F-A4BE-C4D2070868D1}" dt="2025-11-13T14:01:33.603" v="1201" actId="207"/>
          <ac:spMkLst>
            <pc:docMk/>
            <pc:sldMk cId="2114010524" sldId="281"/>
            <ac:spMk id="22" creationId="{474F7203-7263-3613-EDBB-0471DDED01C1}"/>
          </ac:spMkLst>
        </pc:spChg>
        <pc:spChg chg="mod">
          <ac:chgData name="Josefine Sacha Johansen" userId="0657ae30-8e6e-489d-ac3b-9e71bbd5a6c7" providerId="ADAL" clId="{DADBBCB6-B90D-4D1F-A4BE-C4D2070868D1}" dt="2025-11-13T14:01:44.967" v="1204" actId="207"/>
          <ac:spMkLst>
            <pc:docMk/>
            <pc:sldMk cId="2114010524" sldId="281"/>
            <ac:spMk id="24" creationId="{F5AD55D3-82C7-6C28-1CAB-62B64FE5D7F8}"/>
          </ac:spMkLst>
        </pc:spChg>
        <pc:spChg chg="add mod">
          <ac:chgData name="Josefine Sacha Johansen" userId="0657ae30-8e6e-489d-ac3b-9e71bbd5a6c7" providerId="ADAL" clId="{DADBBCB6-B90D-4D1F-A4BE-C4D2070868D1}" dt="2025-11-13T14:01:33.603" v="1201" actId="207"/>
          <ac:spMkLst>
            <pc:docMk/>
            <pc:sldMk cId="2114010524" sldId="281"/>
            <ac:spMk id="26" creationId="{9E48A973-60B7-68EC-231C-09117F1AE055}"/>
          </ac:spMkLst>
        </pc:spChg>
        <pc:spChg chg="add mod">
          <ac:chgData name="Josefine Sacha Johansen" userId="0657ae30-8e6e-489d-ac3b-9e71bbd5a6c7" providerId="ADAL" clId="{DADBBCB6-B90D-4D1F-A4BE-C4D2070868D1}" dt="2025-11-13T14:01:02.480" v="1198"/>
          <ac:spMkLst>
            <pc:docMk/>
            <pc:sldMk cId="2114010524" sldId="281"/>
            <ac:spMk id="27" creationId="{122313B5-BA61-966E-F12D-5921FDDE4A61}"/>
          </ac:spMkLst>
        </pc:spChg>
        <pc:spChg chg="add mod">
          <ac:chgData name="Josefine Sacha Johansen" userId="0657ae30-8e6e-489d-ac3b-9e71bbd5a6c7" providerId="ADAL" clId="{DADBBCB6-B90D-4D1F-A4BE-C4D2070868D1}" dt="2025-11-13T14:01:44.967" v="1204" actId="207"/>
          <ac:spMkLst>
            <pc:docMk/>
            <pc:sldMk cId="2114010524" sldId="281"/>
            <ac:spMk id="28" creationId="{EC249722-9F76-965B-A4B1-ABA373D358A5}"/>
          </ac:spMkLst>
        </pc:spChg>
        <pc:spChg chg="add mod">
          <ac:chgData name="Josefine Sacha Johansen" userId="0657ae30-8e6e-489d-ac3b-9e71bbd5a6c7" providerId="ADAL" clId="{DADBBCB6-B90D-4D1F-A4BE-C4D2070868D1}" dt="2025-11-13T14:01:02.480" v="1198"/>
          <ac:spMkLst>
            <pc:docMk/>
            <pc:sldMk cId="2114010524" sldId="281"/>
            <ac:spMk id="29" creationId="{1A1BB0AE-6FCD-6243-7C54-B5065D63B80C}"/>
          </ac:spMkLst>
        </pc:spChg>
        <pc:spChg chg="mod">
          <ac:chgData name="Josefine Sacha Johansen" userId="0657ae30-8e6e-489d-ac3b-9e71bbd5a6c7" providerId="ADAL" clId="{DADBBCB6-B90D-4D1F-A4BE-C4D2070868D1}" dt="2025-11-13T14:01:33.603" v="1201" actId="207"/>
          <ac:spMkLst>
            <pc:docMk/>
            <pc:sldMk cId="2114010524" sldId="281"/>
            <ac:spMk id="30" creationId="{90A33ADC-4154-3931-E8AB-B2343FD281E1}"/>
          </ac:spMkLst>
        </pc:spChg>
        <pc:spChg chg="add mod">
          <ac:chgData name="Josefine Sacha Johansen" userId="0657ae30-8e6e-489d-ac3b-9e71bbd5a6c7" providerId="ADAL" clId="{DADBBCB6-B90D-4D1F-A4BE-C4D2070868D1}" dt="2025-11-13T14:01:02.480" v="1198"/>
          <ac:spMkLst>
            <pc:docMk/>
            <pc:sldMk cId="2114010524" sldId="281"/>
            <ac:spMk id="31" creationId="{0233C4EA-1BE5-1999-33DC-0214F632426D}"/>
          </ac:spMkLst>
        </pc:spChg>
        <pc:spChg chg="mod">
          <ac:chgData name="Josefine Sacha Johansen" userId="0657ae30-8e6e-489d-ac3b-9e71bbd5a6c7" providerId="ADAL" clId="{DADBBCB6-B90D-4D1F-A4BE-C4D2070868D1}" dt="2025-11-13T14:01:16.334" v="1199" actId="207"/>
          <ac:spMkLst>
            <pc:docMk/>
            <pc:sldMk cId="2114010524" sldId="281"/>
            <ac:spMk id="36" creationId="{BA59DD90-8597-94F3-E336-161B5B8B42A3}"/>
          </ac:spMkLst>
        </pc:spChg>
        <pc:spChg chg="mod">
          <ac:chgData name="Josefine Sacha Johansen" userId="0657ae30-8e6e-489d-ac3b-9e71bbd5a6c7" providerId="ADAL" clId="{DADBBCB6-B90D-4D1F-A4BE-C4D2070868D1}" dt="2025-11-13T14:01:25.691" v="1200" actId="207"/>
          <ac:spMkLst>
            <pc:docMk/>
            <pc:sldMk cId="2114010524" sldId="281"/>
            <ac:spMk id="37" creationId="{CAF7BBBC-1AB7-BAE8-1E79-E5081178DBD7}"/>
          </ac:spMkLst>
        </pc:spChg>
        <pc:grpChg chg="add mod">
          <ac:chgData name="Josefine Sacha Johansen" userId="0657ae30-8e6e-489d-ac3b-9e71bbd5a6c7" providerId="ADAL" clId="{DADBBCB6-B90D-4D1F-A4BE-C4D2070868D1}" dt="2025-11-13T14:00:15.728" v="1195"/>
          <ac:grpSpMkLst>
            <pc:docMk/>
            <pc:sldMk cId="2114010524" sldId="281"/>
            <ac:grpSpMk id="4" creationId="{5A307F64-A678-D0BD-9210-132132DD9869}"/>
          </ac:grpSpMkLst>
        </pc:grpChg>
        <pc:grpChg chg="add mod">
          <ac:chgData name="Josefine Sacha Johansen" userId="0657ae30-8e6e-489d-ac3b-9e71bbd5a6c7" providerId="ADAL" clId="{DADBBCB6-B90D-4D1F-A4BE-C4D2070868D1}" dt="2025-11-13T14:00:42.564" v="1197"/>
          <ac:grpSpMkLst>
            <pc:docMk/>
            <pc:sldMk cId="2114010524" sldId="281"/>
            <ac:grpSpMk id="9" creationId="{25171A7B-E3C3-4452-6091-0614E0FD1C3C}"/>
          </ac:grpSpMkLst>
        </pc:grpChg>
        <pc:picChg chg="mod">
          <ac:chgData name="Josefine Sacha Johansen" userId="0657ae30-8e6e-489d-ac3b-9e71bbd5a6c7" providerId="ADAL" clId="{DADBBCB6-B90D-4D1F-A4BE-C4D2070868D1}" dt="2025-11-13T14:00:15.728" v="1195"/>
          <ac:picMkLst>
            <pc:docMk/>
            <pc:sldMk cId="2114010524" sldId="281"/>
            <ac:picMk id="5" creationId="{A7AE0E56-3F63-B7E0-9C71-7734EB36E250}"/>
          </ac:picMkLst>
        </pc:picChg>
        <pc:picChg chg="mod">
          <ac:chgData name="Josefine Sacha Johansen" userId="0657ae30-8e6e-489d-ac3b-9e71bbd5a6c7" providerId="ADAL" clId="{DADBBCB6-B90D-4D1F-A4BE-C4D2070868D1}" dt="2025-11-13T14:00:42.564" v="1197"/>
          <ac:picMkLst>
            <pc:docMk/>
            <pc:sldMk cId="2114010524" sldId="281"/>
            <ac:picMk id="11" creationId="{F9573637-0567-D63F-3A30-8C966CE0BBAF}"/>
          </ac:picMkLst>
        </pc:picChg>
        <pc:picChg chg="add mod">
          <ac:chgData name="Josefine Sacha Johansen" userId="0657ae30-8e6e-489d-ac3b-9e71bbd5a6c7" providerId="ADAL" clId="{DADBBCB6-B90D-4D1F-A4BE-C4D2070868D1}" dt="2025-11-13T14:00:42.564" v="1197"/>
          <ac:picMkLst>
            <pc:docMk/>
            <pc:sldMk cId="2114010524" sldId="281"/>
            <ac:picMk id="13" creationId="{9B72F365-7ED1-2E8E-58CB-6743FAAA2860}"/>
          </ac:picMkLst>
        </pc:picChg>
      </pc:sldChg>
      <pc:sldChg chg="addSp delSp modSp new mod">
        <pc:chgData name="Josefine Sacha Johansen" userId="0657ae30-8e6e-489d-ac3b-9e71bbd5a6c7" providerId="ADAL" clId="{DADBBCB6-B90D-4D1F-A4BE-C4D2070868D1}" dt="2025-11-19T14:34:04.941" v="1662" actId="478"/>
        <pc:sldMkLst>
          <pc:docMk/>
          <pc:sldMk cId="3194962307" sldId="282"/>
        </pc:sldMkLst>
        <pc:spChg chg="add mod">
          <ac:chgData name="Josefine Sacha Johansen" userId="0657ae30-8e6e-489d-ac3b-9e71bbd5a6c7" providerId="ADAL" clId="{DADBBCB6-B90D-4D1F-A4BE-C4D2070868D1}" dt="2025-11-13T14:02:25.010" v="1207"/>
          <ac:spMkLst>
            <pc:docMk/>
            <pc:sldMk cId="3194962307" sldId="282"/>
            <ac:spMk id="2" creationId="{A638D5EC-D390-0921-8FA3-E6F03E4DA74D}"/>
          </ac:spMkLst>
        </pc:spChg>
        <pc:spChg chg="mod">
          <ac:chgData name="Josefine Sacha Johansen" userId="0657ae30-8e6e-489d-ac3b-9e71bbd5a6c7" providerId="ADAL" clId="{DADBBCB6-B90D-4D1F-A4BE-C4D2070868D1}" dt="2025-11-13T14:02:25.010" v="1207"/>
          <ac:spMkLst>
            <pc:docMk/>
            <pc:sldMk cId="3194962307" sldId="282"/>
            <ac:spMk id="4" creationId="{39C14C5E-E9F6-A157-ADC6-8A6F506C9DE8}"/>
          </ac:spMkLst>
        </pc:spChg>
        <pc:spChg chg="add mod">
          <ac:chgData name="Josefine Sacha Johansen" userId="0657ae30-8e6e-489d-ac3b-9e71bbd5a6c7" providerId="ADAL" clId="{DADBBCB6-B90D-4D1F-A4BE-C4D2070868D1}" dt="2025-11-13T14:02:25.010" v="1207"/>
          <ac:spMkLst>
            <pc:docMk/>
            <pc:sldMk cId="3194962307" sldId="282"/>
            <ac:spMk id="6" creationId="{7C717D31-7895-B9D0-22C6-20C98AC52C83}"/>
          </ac:spMkLst>
        </pc:spChg>
        <pc:spChg chg="mod">
          <ac:chgData name="Josefine Sacha Johansen" userId="0657ae30-8e6e-489d-ac3b-9e71bbd5a6c7" providerId="ADAL" clId="{DADBBCB6-B90D-4D1F-A4BE-C4D2070868D1}" dt="2025-11-17T07:13:03.041" v="1549" actId="20577"/>
          <ac:spMkLst>
            <pc:docMk/>
            <pc:sldMk cId="3194962307" sldId="282"/>
            <ac:spMk id="8" creationId="{78814350-A389-1556-891A-66E46CA33F76}"/>
          </ac:spMkLst>
        </pc:spChg>
        <pc:spChg chg="add mod">
          <ac:chgData name="Josefine Sacha Johansen" userId="0657ae30-8e6e-489d-ac3b-9e71bbd5a6c7" providerId="ADAL" clId="{DADBBCB6-B90D-4D1F-A4BE-C4D2070868D1}" dt="2025-11-13T14:02:25.010" v="1207"/>
          <ac:spMkLst>
            <pc:docMk/>
            <pc:sldMk cId="3194962307" sldId="282"/>
            <ac:spMk id="14" creationId="{BB252B65-FED4-4E18-8530-984060D7A050}"/>
          </ac:spMkLst>
        </pc:spChg>
        <pc:spChg chg="add mod">
          <ac:chgData name="Josefine Sacha Johansen" userId="0657ae30-8e6e-489d-ac3b-9e71bbd5a6c7" providerId="ADAL" clId="{DADBBCB6-B90D-4D1F-A4BE-C4D2070868D1}" dt="2025-11-13T14:02:25.010" v="1207"/>
          <ac:spMkLst>
            <pc:docMk/>
            <pc:sldMk cId="3194962307" sldId="282"/>
            <ac:spMk id="15" creationId="{2ACEAFC0-5387-F309-B0E2-5B33F0BEFEB2}"/>
          </ac:spMkLst>
        </pc:spChg>
        <pc:spChg chg="add mod">
          <ac:chgData name="Josefine Sacha Johansen" userId="0657ae30-8e6e-489d-ac3b-9e71bbd5a6c7" providerId="ADAL" clId="{DADBBCB6-B90D-4D1F-A4BE-C4D2070868D1}" dt="2025-11-13T14:02:25.010" v="1207"/>
          <ac:spMkLst>
            <pc:docMk/>
            <pc:sldMk cId="3194962307" sldId="282"/>
            <ac:spMk id="18" creationId="{4A48DEDE-383E-D3D6-B8B7-C493058784C1}"/>
          </ac:spMkLst>
        </pc:spChg>
        <pc:spChg chg="mod">
          <ac:chgData name="Josefine Sacha Johansen" userId="0657ae30-8e6e-489d-ac3b-9e71bbd5a6c7" providerId="ADAL" clId="{DADBBCB6-B90D-4D1F-A4BE-C4D2070868D1}" dt="2025-11-13T14:03:50.128" v="1242"/>
          <ac:spMkLst>
            <pc:docMk/>
            <pc:sldMk cId="3194962307" sldId="282"/>
            <ac:spMk id="29" creationId="{CD69663C-F45F-C552-6F56-682A84E88CFA}"/>
          </ac:spMkLst>
        </pc:spChg>
        <pc:spChg chg="mod">
          <ac:chgData name="Josefine Sacha Johansen" userId="0657ae30-8e6e-489d-ac3b-9e71bbd5a6c7" providerId="ADAL" clId="{DADBBCB6-B90D-4D1F-A4BE-C4D2070868D1}" dt="2025-11-13T14:03:50.128" v="1242"/>
          <ac:spMkLst>
            <pc:docMk/>
            <pc:sldMk cId="3194962307" sldId="282"/>
            <ac:spMk id="30" creationId="{933AF465-C365-C222-DC2B-541C24FA2EFF}"/>
          </ac:spMkLst>
        </pc:spChg>
        <pc:spChg chg="add mod">
          <ac:chgData name="Josefine Sacha Johansen" userId="0657ae30-8e6e-489d-ac3b-9e71bbd5a6c7" providerId="ADAL" clId="{DADBBCB6-B90D-4D1F-A4BE-C4D2070868D1}" dt="2025-11-13T14:04:01.121" v="1244"/>
          <ac:spMkLst>
            <pc:docMk/>
            <pc:sldMk cId="3194962307" sldId="282"/>
            <ac:spMk id="31" creationId="{45EB9C78-CFC2-04D3-9DD4-23E289C9E855}"/>
          </ac:spMkLst>
        </pc:spChg>
        <pc:spChg chg="add mod">
          <ac:chgData name="Josefine Sacha Johansen" userId="0657ae30-8e6e-489d-ac3b-9e71bbd5a6c7" providerId="ADAL" clId="{DADBBCB6-B90D-4D1F-A4BE-C4D2070868D1}" dt="2025-11-13T14:04:01.121" v="1244"/>
          <ac:spMkLst>
            <pc:docMk/>
            <pc:sldMk cId="3194962307" sldId="282"/>
            <ac:spMk id="32" creationId="{794AA97E-829A-3D63-6A99-E73025811ECF}"/>
          </ac:spMkLst>
        </pc:spChg>
        <pc:grpChg chg="add mod">
          <ac:chgData name="Josefine Sacha Johansen" userId="0657ae30-8e6e-489d-ac3b-9e71bbd5a6c7" providerId="ADAL" clId="{DADBBCB6-B90D-4D1F-A4BE-C4D2070868D1}" dt="2025-11-13T14:03:50.128" v="1242"/>
          <ac:grpSpMkLst>
            <pc:docMk/>
            <pc:sldMk cId="3194962307" sldId="282"/>
            <ac:grpSpMk id="27" creationId="{02D81129-BF04-4411-B474-5C0BE2C7EF6D}"/>
          </ac:grpSpMkLst>
        </pc:grpChg>
        <pc:picChg chg="mod">
          <ac:chgData name="Josefine Sacha Johansen" userId="0657ae30-8e6e-489d-ac3b-9e71bbd5a6c7" providerId="ADAL" clId="{DADBBCB6-B90D-4D1F-A4BE-C4D2070868D1}" dt="2025-11-13T14:04:30.058" v="1249" actId="208"/>
          <ac:picMkLst>
            <pc:docMk/>
            <pc:sldMk cId="3194962307" sldId="282"/>
            <ac:picMk id="9" creationId="{5F3764B1-3693-1728-9762-B9F3234FD51F}"/>
          </ac:picMkLst>
        </pc:picChg>
        <pc:picChg chg="mod">
          <ac:chgData name="Josefine Sacha Johansen" userId="0657ae30-8e6e-489d-ac3b-9e71bbd5a6c7" providerId="ADAL" clId="{DADBBCB6-B90D-4D1F-A4BE-C4D2070868D1}" dt="2025-11-13T14:04:30.058" v="1249" actId="208"/>
          <ac:picMkLst>
            <pc:docMk/>
            <pc:sldMk cId="3194962307" sldId="282"/>
            <ac:picMk id="10" creationId="{945B6E33-E579-FF80-D869-B97C30A67CF7}"/>
          </ac:picMkLst>
        </pc:picChg>
        <pc:picChg chg="mod">
          <ac:chgData name="Josefine Sacha Johansen" userId="0657ae30-8e6e-489d-ac3b-9e71bbd5a6c7" providerId="ADAL" clId="{DADBBCB6-B90D-4D1F-A4BE-C4D2070868D1}" dt="2025-11-13T14:04:30.058" v="1249" actId="208"/>
          <ac:picMkLst>
            <pc:docMk/>
            <pc:sldMk cId="3194962307" sldId="282"/>
            <ac:picMk id="11" creationId="{1B0D7F2F-EB96-10DD-7B7A-94653F85405D}"/>
          </ac:picMkLst>
        </pc:picChg>
        <pc:picChg chg="mod">
          <ac:chgData name="Josefine Sacha Johansen" userId="0657ae30-8e6e-489d-ac3b-9e71bbd5a6c7" providerId="ADAL" clId="{DADBBCB6-B90D-4D1F-A4BE-C4D2070868D1}" dt="2025-11-13T14:04:30.058" v="1249" actId="208"/>
          <ac:picMkLst>
            <pc:docMk/>
            <pc:sldMk cId="3194962307" sldId="282"/>
            <ac:picMk id="12" creationId="{93A12F9A-B7A5-9BD4-372E-71717E7AEABD}"/>
          </ac:picMkLst>
        </pc:picChg>
        <pc:picChg chg="mod">
          <ac:chgData name="Josefine Sacha Johansen" userId="0657ae30-8e6e-489d-ac3b-9e71bbd5a6c7" providerId="ADAL" clId="{DADBBCB6-B90D-4D1F-A4BE-C4D2070868D1}" dt="2025-11-13T14:03:50.128" v="1242"/>
          <ac:picMkLst>
            <pc:docMk/>
            <pc:sldMk cId="3194962307" sldId="282"/>
            <ac:picMk id="28" creationId="{E8CE2DEA-A1FC-F83F-9C4E-56C7F7987562}"/>
          </ac:picMkLst>
        </pc:picChg>
        <pc:picChg chg="add del mod">
          <ac:chgData name="Josefine Sacha Johansen" userId="0657ae30-8e6e-489d-ac3b-9e71bbd5a6c7" providerId="ADAL" clId="{DADBBCB6-B90D-4D1F-A4BE-C4D2070868D1}" dt="2025-11-19T14:34:04.941" v="1662" actId="478"/>
          <ac:picMkLst>
            <pc:docMk/>
            <pc:sldMk cId="3194962307" sldId="282"/>
            <ac:picMk id="33" creationId="{E73D8778-0C3A-7C2D-2796-2DB4481FEAAD}"/>
          </ac:picMkLst>
        </pc:picChg>
        <pc:picChg chg="add mod">
          <ac:chgData name="Josefine Sacha Johansen" userId="0657ae30-8e6e-489d-ac3b-9e71bbd5a6c7" providerId="ADAL" clId="{DADBBCB6-B90D-4D1F-A4BE-C4D2070868D1}" dt="2025-11-13T14:22:03.604" v="1443" actId="1076"/>
          <ac:picMkLst>
            <pc:docMk/>
            <pc:sldMk cId="3194962307" sldId="282"/>
            <ac:picMk id="34" creationId="{70B565DF-B2E0-CAFF-7CDE-C73907DBB47B}"/>
          </ac:picMkLst>
        </pc:picChg>
      </pc:sldChg>
      <pc:sldChg chg="addSp delSp modSp new mod">
        <pc:chgData name="Josefine Sacha Johansen" userId="0657ae30-8e6e-489d-ac3b-9e71bbd5a6c7" providerId="ADAL" clId="{DADBBCB6-B90D-4D1F-A4BE-C4D2070868D1}" dt="2025-11-17T07:13:08.001" v="1555" actId="20577"/>
        <pc:sldMkLst>
          <pc:docMk/>
          <pc:sldMk cId="1391351614" sldId="283"/>
        </pc:sldMkLst>
        <pc:spChg chg="mod">
          <ac:chgData name="Josefine Sacha Johansen" userId="0657ae30-8e6e-489d-ac3b-9e71bbd5a6c7" providerId="ADAL" clId="{DADBBCB6-B90D-4D1F-A4BE-C4D2070868D1}" dt="2025-11-13T14:03:52.853" v="1243"/>
          <ac:spMkLst>
            <pc:docMk/>
            <pc:sldMk cId="1391351614" sldId="283"/>
            <ac:spMk id="4" creationId="{81989AB2-1B1F-34A2-2EDD-878A38107EA3}"/>
          </ac:spMkLst>
        </pc:spChg>
        <pc:spChg chg="mod">
          <ac:chgData name="Josefine Sacha Johansen" userId="0657ae30-8e6e-489d-ac3b-9e71bbd5a6c7" providerId="ADAL" clId="{DADBBCB6-B90D-4D1F-A4BE-C4D2070868D1}" dt="2025-11-13T14:03:52.853" v="1243"/>
          <ac:spMkLst>
            <pc:docMk/>
            <pc:sldMk cId="1391351614" sldId="283"/>
            <ac:spMk id="5" creationId="{C1D89082-C683-2412-BC55-CCA0450E4023}"/>
          </ac:spMkLst>
        </pc:spChg>
        <pc:spChg chg="add mod">
          <ac:chgData name="Josefine Sacha Johansen" userId="0657ae30-8e6e-489d-ac3b-9e71bbd5a6c7" providerId="ADAL" clId="{DADBBCB6-B90D-4D1F-A4BE-C4D2070868D1}" dt="2025-11-13T14:04:05.016" v="1245"/>
          <ac:spMkLst>
            <pc:docMk/>
            <pc:sldMk cId="1391351614" sldId="283"/>
            <ac:spMk id="6" creationId="{9E5FB411-74E9-D155-E2DE-CC71CC03D161}"/>
          </ac:spMkLst>
        </pc:spChg>
        <pc:spChg chg="add mod">
          <ac:chgData name="Josefine Sacha Johansen" userId="0657ae30-8e6e-489d-ac3b-9e71bbd5a6c7" providerId="ADAL" clId="{DADBBCB6-B90D-4D1F-A4BE-C4D2070868D1}" dt="2025-11-13T14:04:05.016" v="1245"/>
          <ac:spMkLst>
            <pc:docMk/>
            <pc:sldMk cId="1391351614" sldId="283"/>
            <ac:spMk id="7" creationId="{8AE7F578-E6E2-B9EA-1FA9-B224298750D0}"/>
          </ac:spMkLst>
        </pc:spChg>
        <pc:spChg chg="add mod">
          <ac:chgData name="Josefine Sacha Johansen" userId="0657ae30-8e6e-489d-ac3b-9e71bbd5a6c7" providerId="ADAL" clId="{DADBBCB6-B90D-4D1F-A4BE-C4D2070868D1}" dt="2025-11-13T14:04:53.995" v="1250"/>
          <ac:spMkLst>
            <pc:docMk/>
            <pc:sldMk cId="1391351614" sldId="283"/>
            <ac:spMk id="8" creationId="{84B89EC4-18A7-DC0B-ADD1-A2FC63C65487}"/>
          </ac:spMkLst>
        </pc:spChg>
        <pc:spChg chg="add mod">
          <ac:chgData name="Josefine Sacha Johansen" userId="0657ae30-8e6e-489d-ac3b-9e71bbd5a6c7" providerId="ADAL" clId="{DADBBCB6-B90D-4D1F-A4BE-C4D2070868D1}" dt="2025-11-17T07:13:08.001" v="1555" actId="20577"/>
          <ac:spMkLst>
            <pc:docMk/>
            <pc:sldMk cId="1391351614" sldId="283"/>
            <ac:spMk id="14" creationId="{D4C90CB4-AFFB-1ED6-9CF3-1DAA1495E38E}"/>
          </ac:spMkLst>
        </pc:spChg>
        <pc:spChg chg="mod">
          <ac:chgData name="Josefine Sacha Johansen" userId="0657ae30-8e6e-489d-ac3b-9e71bbd5a6c7" providerId="ADAL" clId="{DADBBCB6-B90D-4D1F-A4BE-C4D2070868D1}" dt="2025-11-13T14:05:21.306" v="1252" actId="207"/>
          <ac:spMkLst>
            <pc:docMk/>
            <pc:sldMk cId="1391351614" sldId="283"/>
            <ac:spMk id="15" creationId="{76296C38-2DC9-363B-FC40-CD210102EDE6}"/>
          </ac:spMkLst>
        </pc:spChg>
        <pc:spChg chg="add mod">
          <ac:chgData name="Josefine Sacha Johansen" userId="0657ae30-8e6e-489d-ac3b-9e71bbd5a6c7" providerId="ADAL" clId="{DADBBCB6-B90D-4D1F-A4BE-C4D2070868D1}" dt="2025-11-13T14:05:42.583" v="1257" actId="207"/>
          <ac:spMkLst>
            <pc:docMk/>
            <pc:sldMk cId="1391351614" sldId="283"/>
            <ac:spMk id="17" creationId="{37911242-59C4-E4A1-1E36-4BBFEAD8A82F}"/>
          </ac:spMkLst>
        </pc:spChg>
        <pc:spChg chg="mod">
          <ac:chgData name="Josefine Sacha Johansen" userId="0657ae30-8e6e-489d-ac3b-9e71bbd5a6c7" providerId="ADAL" clId="{DADBBCB6-B90D-4D1F-A4BE-C4D2070868D1}" dt="2025-11-13T14:05:21.306" v="1252" actId="207"/>
          <ac:spMkLst>
            <pc:docMk/>
            <pc:sldMk cId="1391351614" sldId="283"/>
            <ac:spMk id="19" creationId="{B17245DB-2EFA-91C6-2848-BDB98EFE8D39}"/>
          </ac:spMkLst>
        </pc:spChg>
        <pc:spChg chg="add mod">
          <ac:chgData name="Josefine Sacha Johansen" userId="0657ae30-8e6e-489d-ac3b-9e71bbd5a6c7" providerId="ADAL" clId="{DADBBCB6-B90D-4D1F-A4BE-C4D2070868D1}" dt="2025-11-13T14:04:53.995" v="1250"/>
          <ac:spMkLst>
            <pc:docMk/>
            <pc:sldMk cId="1391351614" sldId="283"/>
            <ac:spMk id="20" creationId="{3B86C3C0-9492-C174-F080-97A4D55EA85D}"/>
          </ac:spMkLst>
        </pc:spChg>
        <pc:spChg chg="add mod">
          <ac:chgData name="Josefine Sacha Johansen" userId="0657ae30-8e6e-489d-ac3b-9e71bbd5a6c7" providerId="ADAL" clId="{DADBBCB6-B90D-4D1F-A4BE-C4D2070868D1}" dt="2025-11-13T14:05:42.583" v="1257" actId="207"/>
          <ac:spMkLst>
            <pc:docMk/>
            <pc:sldMk cId="1391351614" sldId="283"/>
            <ac:spMk id="21" creationId="{BBD0A128-4729-4BE9-31BA-E409A6827EEF}"/>
          </ac:spMkLst>
        </pc:spChg>
        <pc:spChg chg="mod">
          <ac:chgData name="Josefine Sacha Johansen" userId="0657ae30-8e6e-489d-ac3b-9e71bbd5a6c7" providerId="ADAL" clId="{DADBBCB6-B90D-4D1F-A4BE-C4D2070868D1}" dt="2025-11-13T14:05:21.306" v="1252" actId="207"/>
          <ac:spMkLst>
            <pc:docMk/>
            <pc:sldMk cId="1391351614" sldId="283"/>
            <ac:spMk id="23" creationId="{B1F097D2-60E1-83E3-63B0-1196937CD55E}"/>
          </ac:spMkLst>
        </pc:spChg>
        <pc:spChg chg="add mod">
          <ac:chgData name="Josefine Sacha Johansen" userId="0657ae30-8e6e-489d-ac3b-9e71bbd5a6c7" providerId="ADAL" clId="{DADBBCB6-B90D-4D1F-A4BE-C4D2070868D1}" dt="2025-11-13T14:04:53.995" v="1250"/>
          <ac:spMkLst>
            <pc:docMk/>
            <pc:sldMk cId="1391351614" sldId="283"/>
            <ac:spMk id="24" creationId="{D1FEFC72-4F09-C416-775F-81B69D4FD703}"/>
          </ac:spMkLst>
        </pc:spChg>
        <pc:spChg chg="mod">
          <ac:chgData name="Josefine Sacha Johansen" userId="0657ae30-8e6e-489d-ac3b-9e71bbd5a6c7" providerId="ADAL" clId="{DADBBCB6-B90D-4D1F-A4BE-C4D2070868D1}" dt="2025-11-13T14:05:42.583" v="1257" actId="207"/>
          <ac:spMkLst>
            <pc:docMk/>
            <pc:sldMk cId="1391351614" sldId="283"/>
            <ac:spMk id="25" creationId="{06E345D3-3A9D-6C37-5FA3-6E9E4CA1F03D}"/>
          </ac:spMkLst>
        </pc:spChg>
        <pc:spChg chg="add mod">
          <ac:chgData name="Josefine Sacha Johansen" userId="0657ae30-8e6e-489d-ac3b-9e71bbd5a6c7" providerId="ADAL" clId="{DADBBCB6-B90D-4D1F-A4BE-C4D2070868D1}" dt="2025-11-13T14:05:21.306" v="1252" actId="207"/>
          <ac:spMkLst>
            <pc:docMk/>
            <pc:sldMk cId="1391351614" sldId="283"/>
            <ac:spMk id="27" creationId="{8EBFC9A3-666B-3A61-FA14-3DABBB74EE0A}"/>
          </ac:spMkLst>
        </pc:spChg>
        <pc:spChg chg="add mod">
          <ac:chgData name="Josefine Sacha Johansen" userId="0657ae30-8e6e-489d-ac3b-9e71bbd5a6c7" providerId="ADAL" clId="{DADBBCB6-B90D-4D1F-A4BE-C4D2070868D1}" dt="2025-11-13T14:04:53.995" v="1250"/>
          <ac:spMkLst>
            <pc:docMk/>
            <pc:sldMk cId="1391351614" sldId="283"/>
            <ac:spMk id="28" creationId="{38B4218E-0D30-0432-095C-6BC3A21BABE2}"/>
          </ac:spMkLst>
        </pc:spChg>
        <pc:spChg chg="add mod">
          <ac:chgData name="Josefine Sacha Johansen" userId="0657ae30-8e6e-489d-ac3b-9e71bbd5a6c7" providerId="ADAL" clId="{DADBBCB6-B90D-4D1F-A4BE-C4D2070868D1}" dt="2025-11-13T14:05:42.583" v="1257" actId="207"/>
          <ac:spMkLst>
            <pc:docMk/>
            <pc:sldMk cId="1391351614" sldId="283"/>
            <ac:spMk id="29" creationId="{809846D4-8286-82EC-27A0-CF3158830FC5}"/>
          </ac:spMkLst>
        </pc:spChg>
        <pc:spChg chg="add mod">
          <ac:chgData name="Josefine Sacha Johansen" userId="0657ae30-8e6e-489d-ac3b-9e71bbd5a6c7" providerId="ADAL" clId="{DADBBCB6-B90D-4D1F-A4BE-C4D2070868D1}" dt="2025-11-13T14:04:53.995" v="1250"/>
          <ac:spMkLst>
            <pc:docMk/>
            <pc:sldMk cId="1391351614" sldId="283"/>
            <ac:spMk id="30" creationId="{5AD77D39-A850-17C5-7D60-274FF50766A0}"/>
          </ac:spMkLst>
        </pc:spChg>
        <pc:spChg chg="mod">
          <ac:chgData name="Josefine Sacha Johansen" userId="0657ae30-8e6e-489d-ac3b-9e71bbd5a6c7" providerId="ADAL" clId="{DADBBCB6-B90D-4D1F-A4BE-C4D2070868D1}" dt="2025-11-13T14:05:26.196" v="1255" actId="207"/>
          <ac:spMkLst>
            <pc:docMk/>
            <pc:sldMk cId="1391351614" sldId="283"/>
            <ac:spMk id="35" creationId="{D8224698-E937-062C-1663-338CA470091A}"/>
          </ac:spMkLst>
        </pc:spChg>
        <pc:spChg chg="mod">
          <ac:chgData name="Josefine Sacha Johansen" userId="0657ae30-8e6e-489d-ac3b-9e71bbd5a6c7" providerId="ADAL" clId="{DADBBCB6-B90D-4D1F-A4BE-C4D2070868D1}" dt="2025-11-13T14:05:32.218" v="1256" actId="207"/>
          <ac:spMkLst>
            <pc:docMk/>
            <pc:sldMk cId="1391351614" sldId="283"/>
            <ac:spMk id="36" creationId="{C7069CAF-9432-0FC3-0B56-331E1D76AFC4}"/>
          </ac:spMkLst>
        </pc:spChg>
        <pc:spChg chg="add mod">
          <ac:chgData name="Josefine Sacha Johansen" userId="0657ae30-8e6e-489d-ac3b-9e71bbd5a6c7" providerId="ADAL" clId="{DADBBCB6-B90D-4D1F-A4BE-C4D2070868D1}" dt="2025-11-13T14:05:05.740" v="1251"/>
          <ac:spMkLst>
            <pc:docMk/>
            <pc:sldMk cId="1391351614" sldId="283"/>
            <ac:spMk id="37" creationId="{CDE527BF-F282-8BA1-F70F-A7AA8CBBB69E}"/>
          </ac:spMkLst>
        </pc:spChg>
        <pc:grpChg chg="add mod">
          <ac:chgData name="Josefine Sacha Johansen" userId="0657ae30-8e6e-489d-ac3b-9e71bbd5a6c7" providerId="ADAL" clId="{DADBBCB6-B90D-4D1F-A4BE-C4D2070868D1}" dt="2025-11-13T14:03:52.853" v="1243"/>
          <ac:grpSpMkLst>
            <pc:docMk/>
            <pc:sldMk cId="1391351614" sldId="283"/>
            <ac:grpSpMk id="2" creationId="{215AFBD8-BB6E-A442-8927-EFCE3BD1067D}"/>
          </ac:grpSpMkLst>
        </pc:grpChg>
        <pc:picChg chg="mod">
          <ac:chgData name="Josefine Sacha Johansen" userId="0657ae30-8e6e-489d-ac3b-9e71bbd5a6c7" providerId="ADAL" clId="{DADBBCB6-B90D-4D1F-A4BE-C4D2070868D1}" dt="2025-11-13T14:03:52.853" v="1243"/>
          <ac:picMkLst>
            <pc:docMk/>
            <pc:sldMk cId="1391351614" sldId="283"/>
            <ac:picMk id="3" creationId="{D21AF99B-799E-705A-9DB2-664D52F2EFC6}"/>
          </ac:picMkLst>
        </pc:picChg>
        <pc:picChg chg="add mod">
          <ac:chgData name="Josefine Sacha Johansen" userId="0657ae30-8e6e-489d-ac3b-9e71bbd5a6c7" providerId="ADAL" clId="{DADBBCB6-B90D-4D1F-A4BE-C4D2070868D1}" dt="2025-11-13T14:17:06.010" v="1392" actId="1076"/>
          <ac:picMkLst>
            <pc:docMk/>
            <pc:sldMk cId="1391351614" sldId="283"/>
            <ac:picMk id="38" creationId="{31A02E05-D4AB-D8C1-CB33-6A4F7C7E7242}"/>
          </ac:picMkLst>
        </pc:picChg>
        <pc:picChg chg="add mod">
          <ac:chgData name="Josefine Sacha Johansen" userId="0657ae30-8e6e-489d-ac3b-9e71bbd5a6c7" providerId="ADAL" clId="{DADBBCB6-B90D-4D1F-A4BE-C4D2070868D1}" dt="2025-11-13T14:18:41.100" v="1404" actId="1037"/>
          <ac:picMkLst>
            <pc:docMk/>
            <pc:sldMk cId="1391351614" sldId="283"/>
            <ac:picMk id="39" creationId="{A866D97D-54A7-2F27-78B5-1B147052FAFD}"/>
          </ac:picMkLst>
        </pc:picChg>
        <pc:picChg chg="add mod">
          <ac:chgData name="Josefine Sacha Johansen" userId="0657ae30-8e6e-489d-ac3b-9e71bbd5a6c7" providerId="ADAL" clId="{DADBBCB6-B90D-4D1F-A4BE-C4D2070868D1}" dt="2025-11-13T14:17:43.776" v="1396" actId="1076"/>
          <ac:picMkLst>
            <pc:docMk/>
            <pc:sldMk cId="1391351614" sldId="283"/>
            <ac:picMk id="40" creationId="{00FD3FF5-D6E7-A7F5-76B4-228488B0A288}"/>
          </ac:picMkLst>
        </pc:picChg>
        <pc:picChg chg="add mod">
          <ac:chgData name="Josefine Sacha Johansen" userId="0657ae30-8e6e-489d-ac3b-9e71bbd5a6c7" providerId="ADAL" clId="{DADBBCB6-B90D-4D1F-A4BE-C4D2070868D1}" dt="2025-11-13T14:18:38.621" v="1403" actId="1076"/>
          <ac:picMkLst>
            <pc:docMk/>
            <pc:sldMk cId="1391351614" sldId="283"/>
            <ac:picMk id="42" creationId="{6DECD56B-303D-E2D7-C25D-45FCC2B70A48}"/>
          </ac:picMkLst>
        </pc:picChg>
      </pc:sldChg>
      <pc:sldChg chg="addSp delSp modSp new mod">
        <pc:chgData name="Josefine Sacha Johansen" userId="0657ae30-8e6e-489d-ac3b-9e71bbd5a6c7" providerId="ADAL" clId="{DADBBCB6-B90D-4D1F-A4BE-C4D2070868D1}" dt="2025-11-19T14:36:44.222" v="1672" actId="1076"/>
        <pc:sldMkLst>
          <pc:docMk/>
          <pc:sldMk cId="4080445396" sldId="284"/>
        </pc:sldMkLst>
        <pc:spChg chg="mod">
          <ac:chgData name="Josefine Sacha Johansen" userId="0657ae30-8e6e-489d-ac3b-9e71bbd5a6c7" providerId="ADAL" clId="{DADBBCB6-B90D-4D1F-A4BE-C4D2070868D1}" dt="2025-11-13T14:07:27.264" v="1290"/>
          <ac:spMkLst>
            <pc:docMk/>
            <pc:sldMk cId="4080445396" sldId="284"/>
            <ac:spMk id="4" creationId="{08CEB2A9-D19B-7C87-07C0-0B6A81109085}"/>
          </ac:spMkLst>
        </pc:spChg>
        <pc:spChg chg="mod">
          <ac:chgData name="Josefine Sacha Johansen" userId="0657ae30-8e6e-489d-ac3b-9e71bbd5a6c7" providerId="ADAL" clId="{DADBBCB6-B90D-4D1F-A4BE-C4D2070868D1}" dt="2025-11-13T14:07:27.264" v="1290"/>
          <ac:spMkLst>
            <pc:docMk/>
            <pc:sldMk cId="4080445396" sldId="284"/>
            <ac:spMk id="5" creationId="{CBCC3BC3-CB40-CFD8-77B0-DD095F76E3E3}"/>
          </ac:spMkLst>
        </pc:spChg>
        <pc:spChg chg="add mod">
          <ac:chgData name="Josefine Sacha Johansen" userId="0657ae30-8e6e-489d-ac3b-9e71bbd5a6c7" providerId="ADAL" clId="{DADBBCB6-B90D-4D1F-A4BE-C4D2070868D1}" dt="2025-11-13T14:08:06.520" v="1292"/>
          <ac:spMkLst>
            <pc:docMk/>
            <pc:sldMk cId="4080445396" sldId="284"/>
            <ac:spMk id="6" creationId="{AFFE19C0-B434-C75D-4D17-FBE523069AE0}"/>
          </ac:spMkLst>
        </pc:spChg>
        <pc:spChg chg="mod">
          <ac:chgData name="Josefine Sacha Johansen" userId="0657ae30-8e6e-489d-ac3b-9e71bbd5a6c7" providerId="ADAL" clId="{DADBBCB6-B90D-4D1F-A4BE-C4D2070868D1}" dt="2025-11-13T14:08:06.520" v="1292"/>
          <ac:spMkLst>
            <pc:docMk/>
            <pc:sldMk cId="4080445396" sldId="284"/>
            <ac:spMk id="8" creationId="{30103BBA-A3BB-039E-E938-5CCA28929D20}"/>
          </ac:spMkLst>
        </pc:spChg>
        <pc:spChg chg="add mod">
          <ac:chgData name="Josefine Sacha Johansen" userId="0657ae30-8e6e-489d-ac3b-9e71bbd5a6c7" providerId="ADAL" clId="{DADBBCB6-B90D-4D1F-A4BE-C4D2070868D1}" dt="2025-11-13T14:08:06.520" v="1292"/>
          <ac:spMkLst>
            <pc:docMk/>
            <pc:sldMk cId="4080445396" sldId="284"/>
            <ac:spMk id="10" creationId="{F96D7FB1-72C5-4F51-74D0-A0BF1BE915E0}"/>
          </ac:spMkLst>
        </pc:spChg>
        <pc:spChg chg="add mod">
          <ac:chgData name="Josefine Sacha Johansen" userId="0657ae30-8e6e-489d-ac3b-9e71bbd5a6c7" providerId="ADAL" clId="{DADBBCB6-B90D-4D1F-A4BE-C4D2070868D1}" dt="2025-11-17T07:13:26.083" v="1573" actId="20577"/>
          <ac:spMkLst>
            <pc:docMk/>
            <pc:sldMk cId="4080445396" sldId="284"/>
            <ac:spMk id="12" creationId="{1281CC0B-9C6B-6E01-CCD5-41D07C653F75}"/>
          </ac:spMkLst>
        </pc:spChg>
        <pc:spChg chg="add mod">
          <ac:chgData name="Josefine Sacha Johansen" userId="0657ae30-8e6e-489d-ac3b-9e71bbd5a6c7" providerId="ADAL" clId="{DADBBCB6-B90D-4D1F-A4BE-C4D2070868D1}" dt="2025-11-13T14:08:06.520" v="1292"/>
          <ac:spMkLst>
            <pc:docMk/>
            <pc:sldMk cId="4080445396" sldId="284"/>
            <ac:spMk id="17" creationId="{7F43594A-1848-8937-4DF5-7D49F26CDB73}"/>
          </ac:spMkLst>
        </pc:spChg>
        <pc:spChg chg="add mod">
          <ac:chgData name="Josefine Sacha Johansen" userId="0657ae30-8e6e-489d-ac3b-9e71bbd5a6c7" providerId="ADAL" clId="{DADBBCB6-B90D-4D1F-A4BE-C4D2070868D1}" dt="2025-11-13T14:08:06.520" v="1292"/>
          <ac:spMkLst>
            <pc:docMk/>
            <pc:sldMk cId="4080445396" sldId="284"/>
            <ac:spMk id="18" creationId="{D8FB8DA9-8EFB-109C-A1A4-DB348B567767}"/>
          </ac:spMkLst>
        </pc:spChg>
        <pc:spChg chg="add mod">
          <ac:chgData name="Josefine Sacha Johansen" userId="0657ae30-8e6e-489d-ac3b-9e71bbd5a6c7" providerId="ADAL" clId="{DADBBCB6-B90D-4D1F-A4BE-C4D2070868D1}" dt="2025-11-13T14:08:06.520" v="1292"/>
          <ac:spMkLst>
            <pc:docMk/>
            <pc:sldMk cId="4080445396" sldId="284"/>
            <ac:spMk id="19" creationId="{3F173DD5-4F9A-1E4B-D205-568F4540B145}"/>
          </ac:spMkLst>
        </pc:spChg>
        <pc:spChg chg="add mod">
          <ac:chgData name="Josefine Sacha Johansen" userId="0657ae30-8e6e-489d-ac3b-9e71bbd5a6c7" providerId="ADAL" clId="{DADBBCB6-B90D-4D1F-A4BE-C4D2070868D1}" dt="2025-11-13T14:08:06.520" v="1292"/>
          <ac:spMkLst>
            <pc:docMk/>
            <pc:sldMk cId="4080445396" sldId="284"/>
            <ac:spMk id="22" creationId="{754251E4-FA2A-08EE-7E2D-BBB431F5F3A9}"/>
          </ac:spMkLst>
        </pc:spChg>
        <pc:spChg chg="add mod">
          <ac:chgData name="Josefine Sacha Johansen" userId="0657ae30-8e6e-489d-ac3b-9e71bbd5a6c7" providerId="ADAL" clId="{DADBBCB6-B90D-4D1F-A4BE-C4D2070868D1}" dt="2025-11-13T14:08:06.520" v="1292"/>
          <ac:spMkLst>
            <pc:docMk/>
            <pc:sldMk cId="4080445396" sldId="284"/>
            <ac:spMk id="23" creationId="{980EC9D5-3711-C672-4736-0E0B28B4D7EC}"/>
          </ac:spMkLst>
        </pc:spChg>
        <pc:spChg chg="add mod">
          <ac:chgData name="Josefine Sacha Johansen" userId="0657ae30-8e6e-489d-ac3b-9e71bbd5a6c7" providerId="ADAL" clId="{DADBBCB6-B90D-4D1F-A4BE-C4D2070868D1}" dt="2025-11-13T14:08:06.520" v="1292"/>
          <ac:spMkLst>
            <pc:docMk/>
            <pc:sldMk cId="4080445396" sldId="284"/>
            <ac:spMk id="24" creationId="{C43163F0-C1D6-E16F-36C5-3D9CDB9B9E08}"/>
          </ac:spMkLst>
        </pc:spChg>
        <pc:spChg chg="add mod">
          <ac:chgData name="Josefine Sacha Johansen" userId="0657ae30-8e6e-489d-ac3b-9e71bbd5a6c7" providerId="ADAL" clId="{DADBBCB6-B90D-4D1F-A4BE-C4D2070868D1}" dt="2025-11-13T14:08:24.416" v="1293"/>
          <ac:spMkLst>
            <pc:docMk/>
            <pc:sldMk cId="4080445396" sldId="284"/>
            <ac:spMk id="25" creationId="{15A634EB-EC38-2F42-A1E2-516E9AAA091A}"/>
          </ac:spMkLst>
        </pc:spChg>
        <pc:spChg chg="add mod">
          <ac:chgData name="Josefine Sacha Johansen" userId="0657ae30-8e6e-489d-ac3b-9e71bbd5a6c7" providerId="ADAL" clId="{DADBBCB6-B90D-4D1F-A4BE-C4D2070868D1}" dt="2025-11-13T14:08:24.416" v="1293"/>
          <ac:spMkLst>
            <pc:docMk/>
            <pc:sldMk cId="4080445396" sldId="284"/>
            <ac:spMk id="26" creationId="{6B600BFC-DD44-8134-C13B-BBABD49930E9}"/>
          </ac:spMkLst>
        </pc:spChg>
        <pc:grpChg chg="add mod">
          <ac:chgData name="Josefine Sacha Johansen" userId="0657ae30-8e6e-489d-ac3b-9e71bbd5a6c7" providerId="ADAL" clId="{DADBBCB6-B90D-4D1F-A4BE-C4D2070868D1}" dt="2025-11-13T14:07:27.264" v="1290"/>
          <ac:grpSpMkLst>
            <pc:docMk/>
            <pc:sldMk cId="4080445396" sldId="284"/>
            <ac:grpSpMk id="2" creationId="{4400490C-DF30-BEC2-4F70-D3AF434737E2}"/>
          </ac:grpSpMkLst>
        </pc:grpChg>
        <pc:picChg chg="mod">
          <ac:chgData name="Josefine Sacha Johansen" userId="0657ae30-8e6e-489d-ac3b-9e71bbd5a6c7" providerId="ADAL" clId="{DADBBCB6-B90D-4D1F-A4BE-C4D2070868D1}" dt="2025-11-13T14:07:27.264" v="1290"/>
          <ac:picMkLst>
            <pc:docMk/>
            <pc:sldMk cId="4080445396" sldId="284"/>
            <ac:picMk id="3" creationId="{D8597032-7987-7298-6BAD-89E457468353}"/>
          </ac:picMkLst>
        </pc:picChg>
        <pc:picChg chg="mod">
          <ac:chgData name="Josefine Sacha Johansen" userId="0657ae30-8e6e-489d-ac3b-9e71bbd5a6c7" providerId="ADAL" clId="{DADBBCB6-B90D-4D1F-A4BE-C4D2070868D1}" dt="2025-11-13T14:08:41.571" v="1297" actId="208"/>
          <ac:picMkLst>
            <pc:docMk/>
            <pc:sldMk cId="4080445396" sldId="284"/>
            <ac:picMk id="13" creationId="{8B8FB62F-28B0-41CA-3573-2D5F5B349940}"/>
          </ac:picMkLst>
        </pc:picChg>
        <pc:picChg chg="mod">
          <ac:chgData name="Josefine Sacha Johansen" userId="0657ae30-8e6e-489d-ac3b-9e71bbd5a6c7" providerId="ADAL" clId="{DADBBCB6-B90D-4D1F-A4BE-C4D2070868D1}" dt="2025-11-13T14:08:41.571" v="1297" actId="208"/>
          <ac:picMkLst>
            <pc:docMk/>
            <pc:sldMk cId="4080445396" sldId="284"/>
            <ac:picMk id="14" creationId="{33BEC95A-1F86-799C-B6CB-A059031FC8AF}"/>
          </ac:picMkLst>
        </pc:picChg>
        <pc:picChg chg="mod">
          <ac:chgData name="Josefine Sacha Johansen" userId="0657ae30-8e6e-489d-ac3b-9e71bbd5a6c7" providerId="ADAL" clId="{DADBBCB6-B90D-4D1F-A4BE-C4D2070868D1}" dt="2025-11-13T14:08:41.571" v="1297" actId="208"/>
          <ac:picMkLst>
            <pc:docMk/>
            <pc:sldMk cId="4080445396" sldId="284"/>
            <ac:picMk id="15" creationId="{B2A7B2C6-251D-959D-8974-B8938EB4D712}"/>
          </ac:picMkLst>
        </pc:picChg>
        <pc:picChg chg="mod">
          <ac:chgData name="Josefine Sacha Johansen" userId="0657ae30-8e6e-489d-ac3b-9e71bbd5a6c7" providerId="ADAL" clId="{DADBBCB6-B90D-4D1F-A4BE-C4D2070868D1}" dt="2025-11-13T14:08:41.571" v="1297" actId="208"/>
          <ac:picMkLst>
            <pc:docMk/>
            <pc:sldMk cId="4080445396" sldId="284"/>
            <ac:picMk id="16" creationId="{51A60008-5930-1DBC-03CA-C814AF3C7A57}"/>
          </ac:picMkLst>
        </pc:picChg>
        <pc:picChg chg="del mod">
          <ac:chgData name="Josefine Sacha Johansen" userId="0657ae30-8e6e-489d-ac3b-9e71bbd5a6c7" providerId="ADAL" clId="{DADBBCB6-B90D-4D1F-A4BE-C4D2070868D1}" dt="2025-11-19T14:35:14.455" v="1663" actId="478"/>
          <ac:picMkLst>
            <pc:docMk/>
            <pc:sldMk cId="4080445396" sldId="284"/>
            <ac:picMk id="20" creationId="{83C7126B-A285-4777-45C9-4E6B206F0DDF}"/>
          </ac:picMkLst>
        </pc:picChg>
        <pc:picChg chg="mod">
          <ac:chgData name="Josefine Sacha Johansen" userId="0657ae30-8e6e-489d-ac3b-9e71bbd5a6c7" providerId="ADAL" clId="{DADBBCB6-B90D-4D1F-A4BE-C4D2070868D1}" dt="2025-11-19T14:36:44.222" v="1672" actId="1076"/>
          <ac:picMkLst>
            <pc:docMk/>
            <pc:sldMk cId="4080445396" sldId="284"/>
            <ac:picMk id="21" creationId="{6E06F7AE-81B7-250D-7960-BFD7308CADD2}"/>
          </ac:picMkLst>
        </pc:picChg>
        <pc:picChg chg="add mod">
          <ac:chgData name="Josefine Sacha Johansen" userId="0657ae30-8e6e-489d-ac3b-9e71bbd5a6c7" providerId="ADAL" clId="{DADBBCB6-B90D-4D1F-A4BE-C4D2070868D1}" dt="2025-11-19T14:35:33.076" v="1667" actId="1076"/>
          <ac:picMkLst>
            <pc:docMk/>
            <pc:sldMk cId="4080445396" sldId="284"/>
            <ac:picMk id="27" creationId="{73DFDF17-82C8-9651-3354-778995D5DEA1}"/>
          </ac:picMkLst>
        </pc:picChg>
      </pc:sldChg>
      <pc:sldChg chg="addSp modSp new mod">
        <pc:chgData name="Josefine Sacha Johansen" userId="0657ae30-8e6e-489d-ac3b-9e71bbd5a6c7" providerId="ADAL" clId="{DADBBCB6-B90D-4D1F-A4BE-C4D2070868D1}" dt="2025-11-17T07:13:38.153" v="1584" actId="20577"/>
        <pc:sldMkLst>
          <pc:docMk/>
          <pc:sldMk cId="1660962902" sldId="285"/>
        </pc:sldMkLst>
        <pc:spChg chg="mod">
          <ac:chgData name="Josefine Sacha Johansen" userId="0657ae30-8e6e-489d-ac3b-9e71bbd5a6c7" providerId="ADAL" clId="{DADBBCB6-B90D-4D1F-A4BE-C4D2070868D1}" dt="2025-11-13T14:07:29.679" v="1291"/>
          <ac:spMkLst>
            <pc:docMk/>
            <pc:sldMk cId="1660962902" sldId="285"/>
            <ac:spMk id="4" creationId="{208081C4-9408-E626-4666-DF2BCE46FE78}"/>
          </ac:spMkLst>
        </pc:spChg>
        <pc:spChg chg="mod">
          <ac:chgData name="Josefine Sacha Johansen" userId="0657ae30-8e6e-489d-ac3b-9e71bbd5a6c7" providerId="ADAL" clId="{DADBBCB6-B90D-4D1F-A4BE-C4D2070868D1}" dt="2025-11-13T14:07:29.679" v="1291"/>
          <ac:spMkLst>
            <pc:docMk/>
            <pc:sldMk cId="1660962902" sldId="285"/>
            <ac:spMk id="5" creationId="{6D63AB66-1AC0-B09B-C2D9-13A898FEDB83}"/>
          </ac:spMkLst>
        </pc:spChg>
        <pc:spChg chg="add mod">
          <ac:chgData name="Josefine Sacha Johansen" userId="0657ae30-8e6e-489d-ac3b-9e71bbd5a6c7" providerId="ADAL" clId="{DADBBCB6-B90D-4D1F-A4BE-C4D2070868D1}" dt="2025-11-13T14:08:26.207" v="1294"/>
          <ac:spMkLst>
            <pc:docMk/>
            <pc:sldMk cId="1660962902" sldId="285"/>
            <ac:spMk id="6" creationId="{7F20FC52-7AB2-3410-37B9-7537E040D025}"/>
          </ac:spMkLst>
        </pc:spChg>
        <pc:spChg chg="add mod">
          <ac:chgData name="Josefine Sacha Johansen" userId="0657ae30-8e6e-489d-ac3b-9e71bbd5a6c7" providerId="ADAL" clId="{DADBBCB6-B90D-4D1F-A4BE-C4D2070868D1}" dt="2025-11-13T14:08:26.207" v="1294"/>
          <ac:spMkLst>
            <pc:docMk/>
            <pc:sldMk cId="1660962902" sldId="285"/>
            <ac:spMk id="7" creationId="{F9B7D88C-015D-81F6-DBCD-9ECA1FE358D1}"/>
          </ac:spMkLst>
        </pc:spChg>
        <pc:spChg chg="add mod">
          <ac:chgData name="Josefine Sacha Johansen" userId="0657ae30-8e6e-489d-ac3b-9e71bbd5a6c7" providerId="ADAL" clId="{DADBBCB6-B90D-4D1F-A4BE-C4D2070868D1}" dt="2025-11-13T14:09:05.707" v="1298"/>
          <ac:spMkLst>
            <pc:docMk/>
            <pc:sldMk cId="1660962902" sldId="285"/>
            <ac:spMk id="8" creationId="{06C8D941-D3D8-EB6A-4EE9-52513514B2FC}"/>
          </ac:spMkLst>
        </pc:spChg>
        <pc:spChg chg="add mod">
          <ac:chgData name="Josefine Sacha Johansen" userId="0657ae30-8e6e-489d-ac3b-9e71bbd5a6c7" providerId="ADAL" clId="{DADBBCB6-B90D-4D1F-A4BE-C4D2070868D1}" dt="2025-11-17T07:13:38.153" v="1584" actId="20577"/>
          <ac:spMkLst>
            <pc:docMk/>
            <pc:sldMk cId="1660962902" sldId="285"/>
            <ac:spMk id="14" creationId="{7ED1EE6C-BFA2-A33C-C4FC-5B3741CA630F}"/>
          </ac:spMkLst>
        </pc:spChg>
        <pc:spChg chg="add mod">
          <ac:chgData name="Josefine Sacha Johansen" userId="0657ae30-8e6e-489d-ac3b-9e71bbd5a6c7" providerId="ADAL" clId="{DADBBCB6-B90D-4D1F-A4BE-C4D2070868D1}" dt="2025-11-13T14:09:19.992" v="1299" actId="207"/>
          <ac:spMkLst>
            <pc:docMk/>
            <pc:sldMk cId="1660962902" sldId="285"/>
            <ac:spMk id="15" creationId="{BE3D744D-FA55-CCE1-D5EC-CEBA9979E023}"/>
          </ac:spMkLst>
        </pc:spChg>
        <pc:spChg chg="add mod">
          <ac:chgData name="Josefine Sacha Johansen" userId="0657ae30-8e6e-489d-ac3b-9e71bbd5a6c7" providerId="ADAL" clId="{DADBBCB6-B90D-4D1F-A4BE-C4D2070868D1}" dt="2025-11-13T14:09:28.527" v="1300" actId="207"/>
          <ac:spMkLst>
            <pc:docMk/>
            <pc:sldMk cId="1660962902" sldId="285"/>
            <ac:spMk id="17" creationId="{BC0EE34C-1799-5F86-E329-749DE903C4D1}"/>
          </ac:spMkLst>
        </pc:spChg>
        <pc:spChg chg="mod">
          <ac:chgData name="Josefine Sacha Johansen" userId="0657ae30-8e6e-489d-ac3b-9e71bbd5a6c7" providerId="ADAL" clId="{DADBBCB6-B90D-4D1F-A4BE-C4D2070868D1}" dt="2025-11-13T14:09:19.992" v="1299" actId="207"/>
          <ac:spMkLst>
            <pc:docMk/>
            <pc:sldMk cId="1660962902" sldId="285"/>
            <ac:spMk id="19" creationId="{73177B95-98F4-F7A9-64FA-3F8513D68716}"/>
          </ac:spMkLst>
        </pc:spChg>
        <pc:spChg chg="mod">
          <ac:chgData name="Josefine Sacha Johansen" userId="0657ae30-8e6e-489d-ac3b-9e71bbd5a6c7" providerId="ADAL" clId="{DADBBCB6-B90D-4D1F-A4BE-C4D2070868D1}" dt="2025-11-13T14:09:28.527" v="1300" actId="207"/>
          <ac:spMkLst>
            <pc:docMk/>
            <pc:sldMk cId="1660962902" sldId="285"/>
            <ac:spMk id="21" creationId="{E0447AD1-6B08-6BB7-316E-DA7B08611B2B}"/>
          </ac:spMkLst>
        </pc:spChg>
        <pc:spChg chg="add mod">
          <ac:chgData name="Josefine Sacha Johansen" userId="0657ae30-8e6e-489d-ac3b-9e71bbd5a6c7" providerId="ADAL" clId="{DADBBCB6-B90D-4D1F-A4BE-C4D2070868D1}" dt="2025-11-13T14:09:19.992" v="1299" actId="207"/>
          <ac:spMkLst>
            <pc:docMk/>
            <pc:sldMk cId="1660962902" sldId="285"/>
            <ac:spMk id="23" creationId="{7899391C-BADE-27AB-A933-1DC888677349}"/>
          </ac:spMkLst>
        </pc:spChg>
        <pc:spChg chg="add mod">
          <ac:chgData name="Josefine Sacha Johansen" userId="0657ae30-8e6e-489d-ac3b-9e71bbd5a6c7" providerId="ADAL" clId="{DADBBCB6-B90D-4D1F-A4BE-C4D2070868D1}" dt="2025-11-13T14:09:05.707" v="1298"/>
          <ac:spMkLst>
            <pc:docMk/>
            <pc:sldMk cId="1660962902" sldId="285"/>
            <ac:spMk id="24" creationId="{4BC45633-23F4-2ABA-7C14-AB9EA5D44D52}"/>
          </ac:spMkLst>
        </pc:spChg>
        <pc:spChg chg="add mod">
          <ac:chgData name="Josefine Sacha Johansen" userId="0657ae30-8e6e-489d-ac3b-9e71bbd5a6c7" providerId="ADAL" clId="{DADBBCB6-B90D-4D1F-A4BE-C4D2070868D1}" dt="2025-11-13T14:09:28.527" v="1300" actId="207"/>
          <ac:spMkLst>
            <pc:docMk/>
            <pc:sldMk cId="1660962902" sldId="285"/>
            <ac:spMk id="25" creationId="{BB3D98B7-81A2-D741-4C77-6F8B279C2864}"/>
          </ac:spMkLst>
        </pc:spChg>
        <pc:spChg chg="add mod">
          <ac:chgData name="Josefine Sacha Johansen" userId="0657ae30-8e6e-489d-ac3b-9e71bbd5a6c7" providerId="ADAL" clId="{DADBBCB6-B90D-4D1F-A4BE-C4D2070868D1}" dt="2025-11-13T14:09:05.707" v="1298"/>
          <ac:spMkLst>
            <pc:docMk/>
            <pc:sldMk cId="1660962902" sldId="285"/>
            <ac:spMk id="26" creationId="{4507AFF3-3444-656E-9880-ABAF284048D8}"/>
          </ac:spMkLst>
        </pc:spChg>
        <pc:spChg chg="mod">
          <ac:chgData name="Josefine Sacha Johansen" userId="0657ae30-8e6e-489d-ac3b-9e71bbd5a6c7" providerId="ADAL" clId="{DADBBCB6-B90D-4D1F-A4BE-C4D2070868D1}" dt="2025-11-13T14:09:19.992" v="1299" actId="207"/>
          <ac:spMkLst>
            <pc:docMk/>
            <pc:sldMk cId="1660962902" sldId="285"/>
            <ac:spMk id="27" creationId="{88C2ED4D-A639-BA96-7083-E82C144DD9EF}"/>
          </ac:spMkLst>
        </pc:spChg>
        <pc:spChg chg="mod">
          <ac:chgData name="Josefine Sacha Johansen" userId="0657ae30-8e6e-489d-ac3b-9e71bbd5a6c7" providerId="ADAL" clId="{DADBBCB6-B90D-4D1F-A4BE-C4D2070868D1}" dt="2025-11-13T14:09:28.527" v="1300" actId="207"/>
          <ac:spMkLst>
            <pc:docMk/>
            <pc:sldMk cId="1660962902" sldId="285"/>
            <ac:spMk id="29" creationId="{8DB133E3-8F91-6ADC-7252-2535D1478FA9}"/>
          </ac:spMkLst>
        </pc:spChg>
        <pc:spChg chg="add mod">
          <ac:chgData name="Josefine Sacha Johansen" userId="0657ae30-8e6e-489d-ac3b-9e71bbd5a6c7" providerId="ADAL" clId="{DADBBCB6-B90D-4D1F-A4BE-C4D2070868D1}" dt="2025-11-13T14:09:33.714" v="1303" actId="207"/>
          <ac:spMkLst>
            <pc:docMk/>
            <pc:sldMk cId="1660962902" sldId="285"/>
            <ac:spMk id="35" creationId="{8127E8A2-CB56-09C5-CB82-0BEA3E343CC1}"/>
          </ac:spMkLst>
        </pc:spChg>
        <pc:spChg chg="add mod">
          <ac:chgData name="Josefine Sacha Johansen" userId="0657ae30-8e6e-489d-ac3b-9e71bbd5a6c7" providerId="ADAL" clId="{DADBBCB6-B90D-4D1F-A4BE-C4D2070868D1}" dt="2025-11-13T14:09:05.707" v="1298"/>
          <ac:spMkLst>
            <pc:docMk/>
            <pc:sldMk cId="1660962902" sldId="285"/>
            <ac:spMk id="36" creationId="{9C79E014-3033-A7A2-79AD-A0F4568C1CAF}"/>
          </ac:spMkLst>
        </pc:spChg>
        <pc:grpChg chg="add mod">
          <ac:chgData name="Josefine Sacha Johansen" userId="0657ae30-8e6e-489d-ac3b-9e71bbd5a6c7" providerId="ADAL" clId="{DADBBCB6-B90D-4D1F-A4BE-C4D2070868D1}" dt="2025-11-13T14:07:29.679" v="1291"/>
          <ac:grpSpMkLst>
            <pc:docMk/>
            <pc:sldMk cId="1660962902" sldId="285"/>
            <ac:grpSpMk id="2" creationId="{373D056A-56B4-482B-028B-818064187B6B}"/>
          </ac:grpSpMkLst>
        </pc:grpChg>
        <pc:picChg chg="mod">
          <ac:chgData name="Josefine Sacha Johansen" userId="0657ae30-8e6e-489d-ac3b-9e71bbd5a6c7" providerId="ADAL" clId="{DADBBCB6-B90D-4D1F-A4BE-C4D2070868D1}" dt="2025-11-13T14:07:29.679" v="1291"/>
          <ac:picMkLst>
            <pc:docMk/>
            <pc:sldMk cId="1660962902" sldId="285"/>
            <ac:picMk id="3" creationId="{F306FBF1-5DA9-BF9D-F235-915C9C0E5D51}"/>
          </ac:picMkLst>
        </pc:picChg>
      </pc:sldChg>
      <pc:sldChg chg="add del">
        <pc:chgData name="Josefine Sacha Johansen" userId="0657ae30-8e6e-489d-ac3b-9e71bbd5a6c7" providerId="ADAL" clId="{DADBBCB6-B90D-4D1F-A4BE-C4D2070868D1}" dt="2025-11-13T14:21:43.489" v="1441"/>
        <pc:sldMkLst>
          <pc:docMk/>
          <pc:sldMk cId="3167229023" sldId="2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30F37-C19D-46E7-8C95-1EE842D92995}" type="datetimeFigureOut">
              <a:rPr lang="da-DK" smtClean="0"/>
              <a:t>19-11-2025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2DFAA-9235-4629-9133-58AAD4932D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6420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2DFAA-9235-4629-9133-58AAD4932D7C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3925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1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pc="150" dirty="0"/>
              <a:t>@FERIECAMP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 marR="5080">
              <a:lnSpc>
                <a:spcPts val="1400"/>
              </a:lnSpc>
              <a:spcBef>
                <a:spcPts val="40"/>
              </a:spcBef>
            </a:pPr>
            <a:r>
              <a:rPr spc="165" dirty="0"/>
              <a:t>HVOR </a:t>
            </a:r>
            <a:r>
              <a:rPr spc="185" dirty="0"/>
              <a:t>ADRESSE </a:t>
            </a:r>
            <a:r>
              <a:rPr spc="170" dirty="0"/>
              <a:t>POSTNUMMER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1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pc="150" dirty="0"/>
              <a:t>@FERIECAMP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 marR="5080">
              <a:lnSpc>
                <a:spcPts val="1400"/>
              </a:lnSpc>
              <a:spcBef>
                <a:spcPts val="40"/>
              </a:spcBef>
            </a:pPr>
            <a:r>
              <a:rPr spc="165" dirty="0"/>
              <a:t>HVOR </a:t>
            </a:r>
            <a:r>
              <a:rPr spc="185" dirty="0"/>
              <a:t>ADRESSE </a:t>
            </a:r>
            <a:r>
              <a:rPr spc="170" dirty="0"/>
              <a:t>POSTNUMMER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1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pc="150" dirty="0"/>
              <a:t>@FERIECAMP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 marR="5080">
              <a:lnSpc>
                <a:spcPts val="1400"/>
              </a:lnSpc>
              <a:spcBef>
                <a:spcPts val="40"/>
              </a:spcBef>
            </a:pPr>
            <a:r>
              <a:rPr spc="165" dirty="0"/>
              <a:t>HVOR </a:t>
            </a:r>
            <a:r>
              <a:rPr spc="185" dirty="0"/>
              <a:t>ADRESSE </a:t>
            </a:r>
            <a:r>
              <a:rPr spc="170" dirty="0"/>
              <a:t>POSTNUMMER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1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pc="150" dirty="0"/>
              <a:t>@FERIECAMP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 marR="5080">
              <a:lnSpc>
                <a:spcPts val="1400"/>
              </a:lnSpc>
              <a:spcBef>
                <a:spcPts val="40"/>
              </a:spcBef>
            </a:pPr>
            <a:r>
              <a:rPr spc="165" dirty="0"/>
              <a:t>HVOR </a:t>
            </a:r>
            <a:r>
              <a:rPr spc="185" dirty="0"/>
              <a:t>ADRESSE </a:t>
            </a:r>
            <a:r>
              <a:rPr spc="170" dirty="0"/>
              <a:t>POSTNUMMER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1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pc="150" dirty="0"/>
              <a:t>@FERIECAMP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 marR="5080">
              <a:lnSpc>
                <a:spcPts val="1400"/>
              </a:lnSpc>
              <a:spcBef>
                <a:spcPts val="40"/>
              </a:spcBef>
            </a:pPr>
            <a:r>
              <a:rPr spc="165" dirty="0"/>
              <a:t>HVOR </a:t>
            </a:r>
            <a:r>
              <a:rPr spc="185" dirty="0"/>
              <a:t>ADRESSE </a:t>
            </a:r>
            <a:r>
              <a:rPr spc="170" dirty="0"/>
              <a:t>POSTNUMMER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EC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106655" y="10213530"/>
            <a:ext cx="1115059" cy="206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1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pc="150" dirty="0"/>
              <a:t>@FERIECAMP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240821" y="9705901"/>
            <a:ext cx="1139825" cy="553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 marR="5080">
              <a:lnSpc>
                <a:spcPts val="1400"/>
              </a:lnSpc>
              <a:spcBef>
                <a:spcPts val="40"/>
              </a:spcBef>
            </a:pPr>
            <a:r>
              <a:rPr spc="165" dirty="0"/>
              <a:t>HVOR </a:t>
            </a:r>
            <a:r>
              <a:rPr spc="185" dirty="0"/>
              <a:t>ADRESSE </a:t>
            </a:r>
            <a:r>
              <a:rPr spc="170" dirty="0"/>
              <a:t>POSTNUMMER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1.png"/><Relationship Id="rId7" Type="http://schemas.openxmlformats.org/officeDocument/2006/relationships/image" Target="../media/image103.sv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2.png"/><Relationship Id="rId5" Type="http://schemas.openxmlformats.org/officeDocument/2006/relationships/image" Target="../media/image107.svg"/><Relationship Id="rId4" Type="http://schemas.openxmlformats.org/officeDocument/2006/relationships/image" Target="../media/image106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91.svg"/><Relationship Id="rId3" Type="http://schemas.openxmlformats.org/officeDocument/2006/relationships/image" Target="../media/image103.svg"/><Relationship Id="rId7" Type="http://schemas.openxmlformats.org/officeDocument/2006/relationships/image" Target="../media/image95.svg"/><Relationship Id="rId12" Type="http://schemas.openxmlformats.org/officeDocument/2006/relationships/image" Target="../media/image90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4.png"/><Relationship Id="rId11" Type="http://schemas.openxmlformats.org/officeDocument/2006/relationships/image" Target="../media/image93.svg"/><Relationship Id="rId5" Type="http://schemas.openxmlformats.org/officeDocument/2006/relationships/image" Target="../media/image101.png"/><Relationship Id="rId10" Type="http://schemas.openxmlformats.org/officeDocument/2006/relationships/image" Target="../media/image92.png"/><Relationship Id="rId4" Type="http://schemas.openxmlformats.org/officeDocument/2006/relationships/image" Target="../media/image100.png"/><Relationship Id="rId9" Type="http://schemas.openxmlformats.org/officeDocument/2006/relationships/image" Target="../media/image7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103.sv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3.sv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03.sv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2.png"/><Relationship Id="rId5" Type="http://schemas.openxmlformats.org/officeDocument/2006/relationships/image" Target="../media/image111.svg"/><Relationship Id="rId4" Type="http://schemas.openxmlformats.org/officeDocument/2006/relationships/image" Target="../media/image1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5.svg"/><Relationship Id="rId3" Type="http://schemas.openxmlformats.org/officeDocument/2006/relationships/image" Target="../media/image103.svg"/><Relationship Id="rId7" Type="http://schemas.openxmlformats.org/officeDocument/2006/relationships/image" Target="../media/image81.svg"/><Relationship Id="rId12" Type="http://schemas.openxmlformats.org/officeDocument/2006/relationships/image" Target="../media/image44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png"/><Relationship Id="rId11" Type="http://schemas.openxmlformats.org/officeDocument/2006/relationships/image" Target="../media/image55.svg"/><Relationship Id="rId5" Type="http://schemas.openxmlformats.org/officeDocument/2006/relationships/image" Target="../media/image101.png"/><Relationship Id="rId10" Type="http://schemas.openxmlformats.org/officeDocument/2006/relationships/image" Target="../media/image54.png"/><Relationship Id="rId4" Type="http://schemas.openxmlformats.org/officeDocument/2006/relationships/image" Target="../media/image100.png"/><Relationship Id="rId9" Type="http://schemas.openxmlformats.org/officeDocument/2006/relationships/image" Target="../media/image4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3.sv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03.sv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2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1.png"/><Relationship Id="rId7" Type="http://schemas.openxmlformats.org/officeDocument/2006/relationships/image" Target="../media/image103.sv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2.png"/><Relationship Id="rId5" Type="http://schemas.openxmlformats.org/officeDocument/2006/relationships/image" Target="../media/image114.svg"/><Relationship Id="rId4" Type="http://schemas.openxmlformats.org/officeDocument/2006/relationships/image" Target="../media/image1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87.svg"/><Relationship Id="rId3" Type="http://schemas.openxmlformats.org/officeDocument/2006/relationships/image" Target="../media/image103.svg"/><Relationship Id="rId7" Type="http://schemas.openxmlformats.org/officeDocument/2006/relationships/image" Target="../media/image97.svg"/><Relationship Id="rId12" Type="http://schemas.openxmlformats.org/officeDocument/2006/relationships/image" Target="../media/image86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6.png"/><Relationship Id="rId11" Type="http://schemas.openxmlformats.org/officeDocument/2006/relationships/image" Target="../media/image39.svg"/><Relationship Id="rId5" Type="http://schemas.openxmlformats.org/officeDocument/2006/relationships/image" Target="../media/image101.png"/><Relationship Id="rId10" Type="http://schemas.openxmlformats.org/officeDocument/2006/relationships/image" Target="../media/image38.png"/><Relationship Id="rId4" Type="http://schemas.openxmlformats.org/officeDocument/2006/relationships/image" Target="../media/image100.png"/><Relationship Id="rId9" Type="http://schemas.openxmlformats.org/officeDocument/2006/relationships/image" Target="../media/image8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3.sv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3.sv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3.svg"/><Relationship Id="rId7" Type="http://schemas.openxmlformats.org/officeDocument/2006/relationships/image" Target="../media/image117.sv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6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Relationship Id="rId9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5.svg"/><Relationship Id="rId3" Type="http://schemas.openxmlformats.org/officeDocument/2006/relationships/image" Target="../media/image103.svg"/><Relationship Id="rId7" Type="http://schemas.openxmlformats.org/officeDocument/2006/relationships/image" Target="../media/image81.svg"/><Relationship Id="rId12" Type="http://schemas.openxmlformats.org/officeDocument/2006/relationships/image" Target="../media/image44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png"/><Relationship Id="rId11" Type="http://schemas.openxmlformats.org/officeDocument/2006/relationships/image" Target="../media/image55.svg"/><Relationship Id="rId5" Type="http://schemas.openxmlformats.org/officeDocument/2006/relationships/image" Target="../media/image101.png"/><Relationship Id="rId10" Type="http://schemas.openxmlformats.org/officeDocument/2006/relationships/image" Target="../media/image54.png"/><Relationship Id="rId4" Type="http://schemas.openxmlformats.org/officeDocument/2006/relationships/image" Target="../media/image100.png"/><Relationship Id="rId9" Type="http://schemas.openxmlformats.org/officeDocument/2006/relationships/image" Target="../media/image43.sv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4.png"/><Relationship Id="rId21" Type="http://schemas.openxmlformats.org/officeDocument/2006/relationships/image" Target="../media/image39.svg"/><Relationship Id="rId42" Type="http://schemas.openxmlformats.org/officeDocument/2006/relationships/image" Target="../media/image60.png"/><Relationship Id="rId47" Type="http://schemas.openxmlformats.org/officeDocument/2006/relationships/image" Target="../media/image65.svg"/><Relationship Id="rId63" Type="http://schemas.openxmlformats.org/officeDocument/2006/relationships/image" Target="../media/image81.svg"/><Relationship Id="rId68" Type="http://schemas.openxmlformats.org/officeDocument/2006/relationships/image" Target="../media/image86.png"/><Relationship Id="rId16" Type="http://schemas.openxmlformats.org/officeDocument/2006/relationships/image" Target="../media/image34.png"/><Relationship Id="rId11" Type="http://schemas.openxmlformats.org/officeDocument/2006/relationships/image" Target="../media/image29.svg"/><Relationship Id="rId32" Type="http://schemas.openxmlformats.org/officeDocument/2006/relationships/image" Target="../media/image50.png"/><Relationship Id="rId37" Type="http://schemas.openxmlformats.org/officeDocument/2006/relationships/image" Target="../media/image55.svg"/><Relationship Id="rId53" Type="http://schemas.openxmlformats.org/officeDocument/2006/relationships/image" Target="../media/image71.svg"/><Relationship Id="rId58" Type="http://schemas.openxmlformats.org/officeDocument/2006/relationships/image" Target="../media/image76.png"/><Relationship Id="rId74" Type="http://schemas.openxmlformats.org/officeDocument/2006/relationships/image" Target="../media/image92.png"/><Relationship Id="rId79" Type="http://schemas.openxmlformats.org/officeDocument/2006/relationships/image" Target="../media/image97.svg"/><Relationship Id="rId5" Type="http://schemas.openxmlformats.org/officeDocument/2006/relationships/image" Target="../media/image23.svg"/><Relationship Id="rId61" Type="http://schemas.openxmlformats.org/officeDocument/2006/relationships/image" Target="../media/image79.svg"/><Relationship Id="rId19" Type="http://schemas.openxmlformats.org/officeDocument/2006/relationships/image" Target="../media/image37.sv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svg"/><Relationship Id="rId30" Type="http://schemas.openxmlformats.org/officeDocument/2006/relationships/image" Target="../media/image48.png"/><Relationship Id="rId35" Type="http://schemas.openxmlformats.org/officeDocument/2006/relationships/image" Target="../media/image53.svg"/><Relationship Id="rId43" Type="http://schemas.openxmlformats.org/officeDocument/2006/relationships/image" Target="../media/image61.svg"/><Relationship Id="rId48" Type="http://schemas.openxmlformats.org/officeDocument/2006/relationships/image" Target="../media/image66.png"/><Relationship Id="rId56" Type="http://schemas.openxmlformats.org/officeDocument/2006/relationships/image" Target="../media/image74.png"/><Relationship Id="rId64" Type="http://schemas.openxmlformats.org/officeDocument/2006/relationships/image" Target="../media/image82.png"/><Relationship Id="rId69" Type="http://schemas.openxmlformats.org/officeDocument/2006/relationships/image" Target="../media/image87.svg"/><Relationship Id="rId77" Type="http://schemas.openxmlformats.org/officeDocument/2006/relationships/image" Target="../media/image95.svg"/><Relationship Id="rId8" Type="http://schemas.openxmlformats.org/officeDocument/2006/relationships/image" Target="../media/image26.png"/><Relationship Id="rId51" Type="http://schemas.openxmlformats.org/officeDocument/2006/relationships/image" Target="../media/image69.svg"/><Relationship Id="rId72" Type="http://schemas.openxmlformats.org/officeDocument/2006/relationships/image" Target="../media/image90.png"/><Relationship Id="rId80" Type="http://schemas.openxmlformats.org/officeDocument/2006/relationships/image" Target="../media/image98.png"/><Relationship Id="rId3" Type="http://schemas.openxmlformats.org/officeDocument/2006/relationships/image" Target="../media/image21.svg"/><Relationship Id="rId12" Type="http://schemas.openxmlformats.org/officeDocument/2006/relationships/image" Target="../media/image30.png"/><Relationship Id="rId17" Type="http://schemas.openxmlformats.org/officeDocument/2006/relationships/image" Target="../media/image35.svg"/><Relationship Id="rId25" Type="http://schemas.openxmlformats.org/officeDocument/2006/relationships/image" Target="../media/image43.svg"/><Relationship Id="rId33" Type="http://schemas.openxmlformats.org/officeDocument/2006/relationships/image" Target="../media/image51.svg"/><Relationship Id="rId38" Type="http://schemas.openxmlformats.org/officeDocument/2006/relationships/image" Target="../media/image56.png"/><Relationship Id="rId46" Type="http://schemas.openxmlformats.org/officeDocument/2006/relationships/image" Target="../media/image64.png"/><Relationship Id="rId59" Type="http://schemas.openxmlformats.org/officeDocument/2006/relationships/image" Target="../media/image77.svg"/><Relationship Id="rId67" Type="http://schemas.openxmlformats.org/officeDocument/2006/relationships/image" Target="../media/image85.svg"/><Relationship Id="rId20" Type="http://schemas.openxmlformats.org/officeDocument/2006/relationships/image" Target="../media/image38.png"/><Relationship Id="rId41" Type="http://schemas.openxmlformats.org/officeDocument/2006/relationships/image" Target="../media/image59.svg"/><Relationship Id="rId54" Type="http://schemas.openxmlformats.org/officeDocument/2006/relationships/image" Target="../media/image72.png"/><Relationship Id="rId62" Type="http://schemas.openxmlformats.org/officeDocument/2006/relationships/image" Target="../media/image80.png"/><Relationship Id="rId70" Type="http://schemas.openxmlformats.org/officeDocument/2006/relationships/image" Target="../media/image88.png"/><Relationship Id="rId75" Type="http://schemas.openxmlformats.org/officeDocument/2006/relationships/image" Target="../media/image93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5" Type="http://schemas.openxmlformats.org/officeDocument/2006/relationships/image" Target="../media/image33.svg"/><Relationship Id="rId23" Type="http://schemas.openxmlformats.org/officeDocument/2006/relationships/image" Target="../media/image41.svg"/><Relationship Id="rId28" Type="http://schemas.openxmlformats.org/officeDocument/2006/relationships/image" Target="../media/image46.png"/><Relationship Id="rId36" Type="http://schemas.openxmlformats.org/officeDocument/2006/relationships/image" Target="../media/image54.png"/><Relationship Id="rId49" Type="http://schemas.openxmlformats.org/officeDocument/2006/relationships/image" Target="../media/image67.svg"/><Relationship Id="rId57" Type="http://schemas.openxmlformats.org/officeDocument/2006/relationships/image" Target="../media/image75.svg"/><Relationship Id="rId10" Type="http://schemas.openxmlformats.org/officeDocument/2006/relationships/image" Target="../media/image28.png"/><Relationship Id="rId31" Type="http://schemas.openxmlformats.org/officeDocument/2006/relationships/image" Target="../media/image49.svg"/><Relationship Id="rId44" Type="http://schemas.openxmlformats.org/officeDocument/2006/relationships/image" Target="../media/image62.png"/><Relationship Id="rId52" Type="http://schemas.openxmlformats.org/officeDocument/2006/relationships/image" Target="../media/image70.png"/><Relationship Id="rId60" Type="http://schemas.openxmlformats.org/officeDocument/2006/relationships/image" Target="../media/image78.png"/><Relationship Id="rId65" Type="http://schemas.openxmlformats.org/officeDocument/2006/relationships/image" Target="../media/image83.svg"/><Relationship Id="rId73" Type="http://schemas.openxmlformats.org/officeDocument/2006/relationships/image" Target="../media/image91.svg"/><Relationship Id="rId78" Type="http://schemas.openxmlformats.org/officeDocument/2006/relationships/image" Target="../media/image96.png"/><Relationship Id="rId81" Type="http://schemas.openxmlformats.org/officeDocument/2006/relationships/image" Target="../media/image99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3" Type="http://schemas.openxmlformats.org/officeDocument/2006/relationships/image" Target="../media/image31.svg"/><Relationship Id="rId18" Type="http://schemas.openxmlformats.org/officeDocument/2006/relationships/image" Target="../media/image36.png"/><Relationship Id="rId39" Type="http://schemas.openxmlformats.org/officeDocument/2006/relationships/image" Target="../media/image57.svg"/><Relationship Id="rId34" Type="http://schemas.openxmlformats.org/officeDocument/2006/relationships/image" Target="../media/image52.png"/><Relationship Id="rId50" Type="http://schemas.openxmlformats.org/officeDocument/2006/relationships/image" Target="../media/image68.png"/><Relationship Id="rId55" Type="http://schemas.openxmlformats.org/officeDocument/2006/relationships/image" Target="../media/image73.svg"/><Relationship Id="rId76" Type="http://schemas.openxmlformats.org/officeDocument/2006/relationships/image" Target="../media/image94.png"/><Relationship Id="rId7" Type="http://schemas.openxmlformats.org/officeDocument/2006/relationships/image" Target="../media/image25.svg"/><Relationship Id="rId71" Type="http://schemas.openxmlformats.org/officeDocument/2006/relationships/image" Target="../media/image89.svg"/><Relationship Id="rId2" Type="http://schemas.openxmlformats.org/officeDocument/2006/relationships/image" Target="../media/image20.png"/><Relationship Id="rId29" Type="http://schemas.openxmlformats.org/officeDocument/2006/relationships/image" Target="../media/image47.svg"/><Relationship Id="rId24" Type="http://schemas.openxmlformats.org/officeDocument/2006/relationships/image" Target="../media/image42.png"/><Relationship Id="rId40" Type="http://schemas.openxmlformats.org/officeDocument/2006/relationships/image" Target="../media/image58.png"/><Relationship Id="rId45" Type="http://schemas.openxmlformats.org/officeDocument/2006/relationships/image" Target="../media/image63.svg"/><Relationship Id="rId66" Type="http://schemas.openxmlformats.org/officeDocument/2006/relationships/image" Target="../media/image8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3" Type="http://schemas.openxmlformats.org/officeDocument/2006/relationships/image" Target="../media/image100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10" Type="http://schemas.openxmlformats.org/officeDocument/2006/relationships/image" Target="../media/image103.svg"/><Relationship Id="rId4" Type="http://schemas.openxmlformats.org/officeDocument/2006/relationships/image" Target="../media/image101.png"/><Relationship Id="rId9" Type="http://schemas.openxmlformats.org/officeDocument/2006/relationships/image" Target="../media/image10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3.svg"/><Relationship Id="rId5" Type="http://schemas.openxmlformats.org/officeDocument/2006/relationships/image" Target="../media/image10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101.png"/><Relationship Id="rId7" Type="http://schemas.openxmlformats.org/officeDocument/2006/relationships/image" Target="../media/image9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105.svg"/><Relationship Id="rId4" Type="http://schemas.openxmlformats.org/officeDocument/2006/relationships/image" Target="../media/image104.png"/><Relationship Id="rId9" Type="http://schemas.openxmlformats.org/officeDocument/2006/relationships/image" Target="../media/image10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51.svg"/><Relationship Id="rId3" Type="http://schemas.openxmlformats.org/officeDocument/2006/relationships/image" Target="../media/image101.png"/><Relationship Id="rId7" Type="http://schemas.openxmlformats.org/officeDocument/2006/relationships/image" Target="../media/image63.svg"/><Relationship Id="rId12" Type="http://schemas.openxmlformats.org/officeDocument/2006/relationships/image" Target="../media/image5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11" Type="http://schemas.openxmlformats.org/officeDocument/2006/relationships/image" Target="../media/image25.svg"/><Relationship Id="rId5" Type="http://schemas.openxmlformats.org/officeDocument/2006/relationships/image" Target="../media/image103.svg"/><Relationship Id="rId10" Type="http://schemas.openxmlformats.org/officeDocument/2006/relationships/image" Target="../media/image24.png"/><Relationship Id="rId4" Type="http://schemas.openxmlformats.org/officeDocument/2006/relationships/image" Target="../media/image102.png"/><Relationship Id="rId9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3.svg"/><Relationship Id="rId4" Type="http://schemas.openxmlformats.org/officeDocument/2006/relationships/image" Target="../media/image10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0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2.png"/><Relationship Id="rId5" Type="http://schemas.openxmlformats.org/officeDocument/2006/relationships/image" Target="../media/image8.png"/><Relationship Id="rId4" Type="http://schemas.openxmlformats.org/officeDocument/2006/relationships/image" Target="../media/image10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6">
            <a:extLst>
              <a:ext uri="{FF2B5EF4-FFF2-40B4-BE49-F238E27FC236}">
                <a16:creationId xmlns:a16="http://schemas.microsoft.com/office/drawing/2014/main" id="{94F9EEAE-F7E0-A21C-EF18-261CE2A81D8C}"/>
              </a:ext>
            </a:extLst>
          </p:cNvPr>
          <p:cNvSpPr txBox="1"/>
          <p:nvPr/>
        </p:nvSpPr>
        <p:spPr>
          <a:xfrm>
            <a:off x="574174" y="469900"/>
            <a:ext cx="5410200" cy="112530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da-DK" sz="3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Skabelon til layout af </a:t>
            </a:r>
            <a:r>
              <a:rPr lang="da-DK" sz="3600" b="1" dirty="0" err="1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FerieCamp</a:t>
            </a:r>
            <a:r>
              <a:rPr lang="da-DK" sz="3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 program</a:t>
            </a:r>
          </a:p>
        </p:txBody>
      </p:sp>
      <p:pic>
        <p:nvPicPr>
          <p:cNvPr id="3" name="Billede 2" descr="Et billede, der indeholder Font/skrifttype, skærmbillede, Grafik, grafisk design&#10;&#10;AI-genereret indhold kan være ukorrekt.">
            <a:extLst>
              <a:ext uri="{FF2B5EF4-FFF2-40B4-BE49-F238E27FC236}">
                <a16:creationId xmlns:a16="http://schemas.microsoft.com/office/drawing/2014/main" id="{B73756A8-71A0-DBE2-63BE-12EDE1266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850" y="9690100"/>
            <a:ext cx="1319129" cy="65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96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6E8B5FCF-B712-849D-37F8-C1CF1A270BF4}"/>
              </a:ext>
            </a:extLst>
          </p:cNvPr>
          <p:cNvSpPr/>
          <p:nvPr/>
        </p:nvSpPr>
        <p:spPr>
          <a:xfrm>
            <a:off x="6246422" y="9745649"/>
            <a:ext cx="271145" cy="429259"/>
          </a:xfrm>
          <a:custGeom>
            <a:avLst/>
            <a:gdLst/>
            <a:ahLst/>
            <a:cxnLst/>
            <a:rect l="l" t="t" r="r" b="b"/>
            <a:pathLst>
              <a:path w="271145" h="429259">
                <a:moveTo>
                  <a:pt x="170684" y="0"/>
                </a:moveTo>
                <a:lnTo>
                  <a:pt x="117297" y="10418"/>
                </a:lnTo>
                <a:lnTo>
                  <a:pt x="77076" y="49427"/>
                </a:lnTo>
                <a:lnTo>
                  <a:pt x="69649" y="68533"/>
                </a:lnTo>
                <a:lnTo>
                  <a:pt x="69570" y="68737"/>
                </a:lnTo>
                <a:lnTo>
                  <a:pt x="65829" y="85043"/>
                </a:lnTo>
                <a:lnTo>
                  <a:pt x="63635" y="102709"/>
                </a:lnTo>
                <a:lnTo>
                  <a:pt x="63541" y="103471"/>
                </a:lnTo>
                <a:lnTo>
                  <a:pt x="62676" y="124490"/>
                </a:lnTo>
                <a:lnTo>
                  <a:pt x="62767" y="128604"/>
                </a:lnTo>
                <a:lnTo>
                  <a:pt x="62852" y="132458"/>
                </a:lnTo>
                <a:lnTo>
                  <a:pt x="62950" y="136917"/>
                </a:lnTo>
                <a:lnTo>
                  <a:pt x="63060" y="141889"/>
                </a:lnTo>
                <a:lnTo>
                  <a:pt x="63107" y="144017"/>
                </a:lnTo>
                <a:lnTo>
                  <a:pt x="63204" y="148424"/>
                </a:lnTo>
                <a:lnTo>
                  <a:pt x="2339" y="148424"/>
                </a:lnTo>
                <a:lnTo>
                  <a:pt x="1308" y="158018"/>
                </a:lnTo>
                <a:lnTo>
                  <a:pt x="466" y="169043"/>
                </a:lnTo>
                <a:lnTo>
                  <a:pt x="311" y="174083"/>
                </a:lnTo>
                <a:lnTo>
                  <a:pt x="194" y="177905"/>
                </a:lnTo>
                <a:lnTo>
                  <a:pt x="158" y="234535"/>
                </a:lnTo>
                <a:lnTo>
                  <a:pt x="0" y="240530"/>
                </a:lnTo>
                <a:lnTo>
                  <a:pt x="9537" y="241698"/>
                </a:lnTo>
                <a:lnTo>
                  <a:pt x="23306" y="242903"/>
                </a:lnTo>
                <a:lnTo>
                  <a:pt x="63817" y="242903"/>
                </a:lnTo>
                <a:lnTo>
                  <a:pt x="63817" y="428985"/>
                </a:lnTo>
                <a:lnTo>
                  <a:pt x="161632" y="428985"/>
                </a:lnTo>
                <a:lnTo>
                  <a:pt x="161632" y="407852"/>
                </a:lnTo>
                <a:lnTo>
                  <a:pt x="84962" y="407852"/>
                </a:lnTo>
                <a:lnTo>
                  <a:pt x="84962" y="221988"/>
                </a:lnTo>
                <a:lnTo>
                  <a:pt x="77354" y="221741"/>
                </a:lnTo>
                <a:lnTo>
                  <a:pt x="28334" y="221741"/>
                </a:lnTo>
                <a:lnTo>
                  <a:pt x="21513" y="221505"/>
                </a:lnTo>
                <a:lnTo>
                  <a:pt x="21450" y="209402"/>
                </a:lnTo>
                <a:lnTo>
                  <a:pt x="21326" y="184865"/>
                </a:lnTo>
                <a:lnTo>
                  <a:pt x="21308" y="177905"/>
                </a:lnTo>
                <a:lnTo>
                  <a:pt x="21597" y="169854"/>
                </a:lnTo>
                <a:lnTo>
                  <a:pt x="85684" y="169854"/>
                </a:lnTo>
                <a:lnTo>
                  <a:pt x="84924" y="158437"/>
                </a:lnTo>
                <a:lnTo>
                  <a:pt x="83859" y="132458"/>
                </a:lnTo>
                <a:lnTo>
                  <a:pt x="84153" y="118002"/>
                </a:lnTo>
                <a:lnTo>
                  <a:pt x="84193" y="116070"/>
                </a:lnTo>
                <a:lnTo>
                  <a:pt x="84315" y="110075"/>
                </a:lnTo>
                <a:lnTo>
                  <a:pt x="86300" y="91054"/>
                </a:lnTo>
                <a:lnTo>
                  <a:pt x="86314" y="90921"/>
                </a:lnTo>
                <a:lnTo>
                  <a:pt x="103576" y="47074"/>
                </a:lnTo>
                <a:lnTo>
                  <a:pt x="142271" y="24352"/>
                </a:lnTo>
                <a:lnTo>
                  <a:pt x="187102" y="21194"/>
                </a:lnTo>
                <a:lnTo>
                  <a:pt x="236062" y="21194"/>
                </a:lnTo>
                <a:lnTo>
                  <a:pt x="236588" y="4779"/>
                </a:lnTo>
                <a:lnTo>
                  <a:pt x="227139" y="3497"/>
                </a:lnTo>
                <a:lnTo>
                  <a:pt x="199911" y="683"/>
                </a:lnTo>
                <a:lnTo>
                  <a:pt x="170684" y="0"/>
                </a:lnTo>
                <a:close/>
              </a:path>
              <a:path w="271145" h="429259">
                <a:moveTo>
                  <a:pt x="232107" y="169384"/>
                </a:moveTo>
                <a:lnTo>
                  <a:pt x="195875" y="169384"/>
                </a:lnTo>
                <a:lnTo>
                  <a:pt x="210794" y="169854"/>
                </a:lnTo>
                <a:lnTo>
                  <a:pt x="210273" y="174083"/>
                </a:lnTo>
                <a:lnTo>
                  <a:pt x="205556" y="212101"/>
                </a:lnTo>
                <a:lnTo>
                  <a:pt x="203945" y="221741"/>
                </a:lnTo>
                <a:lnTo>
                  <a:pt x="140474" y="221741"/>
                </a:lnTo>
                <a:lnTo>
                  <a:pt x="140474" y="407852"/>
                </a:lnTo>
                <a:lnTo>
                  <a:pt x="161632" y="407852"/>
                </a:lnTo>
                <a:lnTo>
                  <a:pt x="161632" y="242903"/>
                </a:lnTo>
                <a:lnTo>
                  <a:pt x="221033" y="242903"/>
                </a:lnTo>
                <a:lnTo>
                  <a:pt x="228853" y="197447"/>
                </a:lnTo>
                <a:lnTo>
                  <a:pt x="232053" y="169854"/>
                </a:lnTo>
                <a:lnTo>
                  <a:pt x="232107" y="169384"/>
                </a:lnTo>
                <a:close/>
              </a:path>
              <a:path w="271145" h="429259">
                <a:moveTo>
                  <a:pt x="70064" y="221505"/>
                </a:moveTo>
                <a:lnTo>
                  <a:pt x="58934" y="221505"/>
                </a:lnTo>
                <a:lnTo>
                  <a:pt x="43230" y="221741"/>
                </a:lnTo>
                <a:lnTo>
                  <a:pt x="77354" y="221741"/>
                </a:lnTo>
                <a:lnTo>
                  <a:pt x="70064" y="221505"/>
                </a:lnTo>
                <a:close/>
              </a:path>
              <a:path w="271145" h="429259">
                <a:moveTo>
                  <a:pt x="185905" y="68152"/>
                </a:moveTo>
                <a:lnTo>
                  <a:pt x="143621" y="90396"/>
                </a:lnTo>
                <a:lnTo>
                  <a:pt x="139885" y="116070"/>
                </a:lnTo>
                <a:lnTo>
                  <a:pt x="140433" y="128604"/>
                </a:lnTo>
                <a:lnTo>
                  <a:pt x="140881" y="136917"/>
                </a:lnTo>
                <a:lnTo>
                  <a:pt x="141051" y="141889"/>
                </a:lnTo>
                <a:lnTo>
                  <a:pt x="141064" y="151044"/>
                </a:lnTo>
                <a:lnTo>
                  <a:pt x="140537" y="158018"/>
                </a:lnTo>
                <a:lnTo>
                  <a:pt x="139232" y="169043"/>
                </a:lnTo>
                <a:lnTo>
                  <a:pt x="139191" y="169384"/>
                </a:lnTo>
                <a:lnTo>
                  <a:pt x="156315" y="169854"/>
                </a:lnTo>
                <a:lnTo>
                  <a:pt x="210794" y="169854"/>
                </a:lnTo>
                <a:lnTo>
                  <a:pt x="195875" y="169384"/>
                </a:lnTo>
                <a:lnTo>
                  <a:pt x="232107" y="169384"/>
                </a:lnTo>
                <a:lnTo>
                  <a:pt x="234607" y="151044"/>
                </a:lnTo>
                <a:lnTo>
                  <a:pt x="234645" y="150766"/>
                </a:lnTo>
                <a:lnTo>
                  <a:pt x="223799" y="149610"/>
                </a:lnTo>
                <a:lnTo>
                  <a:pt x="212888" y="148774"/>
                </a:lnTo>
                <a:lnTo>
                  <a:pt x="162279" y="148774"/>
                </a:lnTo>
                <a:lnTo>
                  <a:pt x="162382" y="141889"/>
                </a:lnTo>
                <a:lnTo>
                  <a:pt x="161679" y="129836"/>
                </a:lnTo>
                <a:lnTo>
                  <a:pt x="161079" y="118002"/>
                </a:lnTo>
                <a:lnTo>
                  <a:pt x="161182" y="108335"/>
                </a:lnTo>
                <a:lnTo>
                  <a:pt x="162532" y="100240"/>
                </a:lnTo>
                <a:lnTo>
                  <a:pt x="165747" y="94353"/>
                </a:lnTo>
                <a:lnTo>
                  <a:pt x="171189" y="91054"/>
                </a:lnTo>
                <a:lnTo>
                  <a:pt x="178329" y="89654"/>
                </a:lnTo>
                <a:lnTo>
                  <a:pt x="175726" y="89654"/>
                </a:lnTo>
                <a:lnTo>
                  <a:pt x="188059" y="89295"/>
                </a:lnTo>
                <a:lnTo>
                  <a:pt x="228774" y="89295"/>
                </a:lnTo>
                <a:lnTo>
                  <a:pt x="234187" y="88803"/>
                </a:lnTo>
                <a:lnTo>
                  <a:pt x="235216" y="80294"/>
                </a:lnTo>
                <a:lnTo>
                  <a:pt x="236058" y="70379"/>
                </a:lnTo>
                <a:lnTo>
                  <a:pt x="236104" y="69043"/>
                </a:lnTo>
                <a:lnTo>
                  <a:pt x="210972" y="69043"/>
                </a:lnTo>
                <a:lnTo>
                  <a:pt x="199478" y="68533"/>
                </a:lnTo>
                <a:lnTo>
                  <a:pt x="185905" y="68152"/>
                </a:lnTo>
                <a:close/>
              </a:path>
              <a:path w="271145" h="429259">
                <a:moveTo>
                  <a:pt x="270575" y="169384"/>
                </a:moveTo>
                <a:lnTo>
                  <a:pt x="232107" y="169384"/>
                </a:lnTo>
                <a:lnTo>
                  <a:pt x="232053" y="169854"/>
                </a:lnTo>
                <a:lnTo>
                  <a:pt x="129093" y="169854"/>
                </a:lnTo>
                <a:lnTo>
                  <a:pt x="270575" y="169384"/>
                </a:lnTo>
                <a:close/>
              </a:path>
              <a:path w="271145" h="429259">
                <a:moveTo>
                  <a:pt x="201566" y="148424"/>
                </a:moveTo>
                <a:lnTo>
                  <a:pt x="188236" y="148424"/>
                </a:lnTo>
                <a:lnTo>
                  <a:pt x="161195" y="148774"/>
                </a:lnTo>
                <a:lnTo>
                  <a:pt x="212888" y="148774"/>
                </a:lnTo>
                <a:lnTo>
                  <a:pt x="201566" y="148424"/>
                </a:lnTo>
                <a:close/>
              </a:path>
              <a:path w="271145" h="429259">
                <a:moveTo>
                  <a:pt x="228774" y="89295"/>
                </a:moveTo>
                <a:lnTo>
                  <a:pt x="188059" y="89295"/>
                </a:lnTo>
                <a:lnTo>
                  <a:pt x="208981" y="90077"/>
                </a:lnTo>
                <a:lnTo>
                  <a:pt x="217470" y="90077"/>
                </a:lnTo>
                <a:lnTo>
                  <a:pt x="224417" y="89654"/>
                </a:lnTo>
                <a:lnTo>
                  <a:pt x="224828" y="89654"/>
                </a:lnTo>
                <a:lnTo>
                  <a:pt x="228774" y="89295"/>
                </a:lnTo>
                <a:close/>
              </a:path>
              <a:path w="271145" h="429259">
                <a:moveTo>
                  <a:pt x="236062" y="21194"/>
                </a:moveTo>
                <a:lnTo>
                  <a:pt x="187102" y="21194"/>
                </a:lnTo>
                <a:lnTo>
                  <a:pt x="215011" y="23296"/>
                </a:lnTo>
                <a:lnTo>
                  <a:pt x="215123" y="37160"/>
                </a:lnTo>
                <a:lnTo>
                  <a:pt x="215227" y="61777"/>
                </a:lnTo>
                <a:lnTo>
                  <a:pt x="214989" y="68152"/>
                </a:lnTo>
                <a:lnTo>
                  <a:pt x="214956" y="69043"/>
                </a:lnTo>
                <a:lnTo>
                  <a:pt x="236104" y="69043"/>
                </a:lnTo>
                <a:lnTo>
                  <a:pt x="236351" y="61777"/>
                </a:lnTo>
                <a:lnTo>
                  <a:pt x="236258" y="37160"/>
                </a:lnTo>
                <a:lnTo>
                  <a:pt x="236149" y="29557"/>
                </a:lnTo>
                <a:lnTo>
                  <a:pt x="236062" y="21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5">
            <a:extLst>
              <a:ext uri="{FF2B5EF4-FFF2-40B4-BE49-F238E27FC236}">
                <a16:creationId xmlns:a16="http://schemas.microsoft.com/office/drawing/2014/main" id="{99ECB730-BBC1-9A5E-2AAD-5959845994A3}"/>
              </a:ext>
            </a:extLst>
          </p:cNvPr>
          <p:cNvGrpSpPr/>
          <p:nvPr/>
        </p:nvGrpSpPr>
        <p:grpSpPr>
          <a:xfrm>
            <a:off x="6615587" y="9754187"/>
            <a:ext cx="427990" cy="419100"/>
            <a:chOff x="6615587" y="9702207"/>
            <a:chExt cx="427990" cy="419100"/>
          </a:xfrm>
        </p:grpSpPr>
        <p:sp>
          <p:nvSpPr>
            <p:cNvPr id="4" name="object 6">
              <a:extLst>
                <a:ext uri="{FF2B5EF4-FFF2-40B4-BE49-F238E27FC236}">
                  <a16:creationId xmlns:a16="http://schemas.microsoft.com/office/drawing/2014/main" id="{0248E474-1351-3EEF-67EA-CB3D1AF26012}"/>
                </a:ext>
              </a:extLst>
            </p:cNvPr>
            <p:cNvSpPr/>
            <p:nvPr/>
          </p:nvSpPr>
          <p:spPr>
            <a:xfrm>
              <a:off x="6615587" y="9702207"/>
              <a:ext cx="427990" cy="419100"/>
            </a:xfrm>
            <a:custGeom>
              <a:avLst/>
              <a:gdLst/>
              <a:ahLst/>
              <a:cxnLst/>
              <a:rect l="l" t="t" r="r" b="b"/>
              <a:pathLst>
                <a:path w="427990" h="419100">
                  <a:moveTo>
                    <a:pt x="310779" y="419062"/>
                  </a:moveTo>
                  <a:lnTo>
                    <a:pt x="116636" y="419062"/>
                  </a:lnTo>
                  <a:lnTo>
                    <a:pt x="71284" y="410061"/>
                  </a:lnTo>
                  <a:lnTo>
                    <a:pt x="34205" y="385530"/>
                  </a:lnTo>
                  <a:lnTo>
                    <a:pt x="9182" y="349175"/>
                  </a:lnTo>
                  <a:lnTo>
                    <a:pt x="0" y="304705"/>
                  </a:lnTo>
                  <a:lnTo>
                    <a:pt x="0" y="114357"/>
                  </a:lnTo>
                  <a:lnTo>
                    <a:pt x="9182" y="69886"/>
                  </a:lnTo>
                  <a:lnTo>
                    <a:pt x="34205" y="33532"/>
                  </a:lnTo>
                  <a:lnTo>
                    <a:pt x="71284" y="9000"/>
                  </a:lnTo>
                  <a:lnTo>
                    <a:pt x="116636" y="0"/>
                  </a:lnTo>
                  <a:lnTo>
                    <a:pt x="310779" y="0"/>
                  </a:lnTo>
                  <a:lnTo>
                    <a:pt x="356136" y="9000"/>
                  </a:lnTo>
                  <a:lnTo>
                    <a:pt x="381185" y="25573"/>
                  </a:lnTo>
                  <a:lnTo>
                    <a:pt x="116636" y="25573"/>
                  </a:lnTo>
                  <a:lnTo>
                    <a:pt x="81421" y="32561"/>
                  </a:lnTo>
                  <a:lnTo>
                    <a:pt x="52634" y="51606"/>
                  </a:lnTo>
                  <a:lnTo>
                    <a:pt x="33210" y="79830"/>
                  </a:lnTo>
                  <a:lnTo>
                    <a:pt x="26083" y="114357"/>
                  </a:lnTo>
                  <a:lnTo>
                    <a:pt x="26083" y="304705"/>
                  </a:lnTo>
                  <a:lnTo>
                    <a:pt x="33210" y="339232"/>
                  </a:lnTo>
                  <a:lnTo>
                    <a:pt x="52634" y="367456"/>
                  </a:lnTo>
                  <a:lnTo>
                    <a:pt x="81421" y="386501"/>
                  </a:lnTo>
                  <a:lnTo>
                    <a:pt x="116636" y="393489"/>
                  </a:lnTo>
                  <a:lnTo>
                    <a:pt x="381185" y="393489"/>
                  </a:lnTo>
                  <a:lnTo>
                    <a:pt x="356136" y="410061"/>
                  </a:lnTo>
                  <a:lnTo>
                    <a:pt x="310779" y="419062"/>
                  </a:lnTo>
                  <a:close/>
                </a:path>
                <a:path w="427990" h="419100">
                  <a:moveTo>
                    <a:pt x="381185" y="393489"/>
                  </a:moveTo>
                  <a:lnTo>
                    <a:pt x="310779" y="393489"/>
                  </a:lnTo>
                  <a:lnTo>
                    <a:pt x="345994" y="386501"/>
                  </a:lnTo>
                  <a:lnTo>
                    <a:pt x="374781" y="367456"/>
                  </a:lnTo>
                  <a:lnTo>
                    <a:pt x="394205" y="339232"/>
                  </a:lnTo>
                  <a:lnTo>
                    <a:pt x="401332" y="304705"/>
                  </a:lnTo>
                  <a:lnTo>
                    <a:pt x="401332" y="114357"/>
                  </a:lnTo>
                  <a:lnTo>
                    <a:pt x="394205" y="79830"/>
                  </a:lnTo>
                  <a:lnTo>
                    <a:pt x="374781" y="51606"/>
                  </a:lnTo>
                  <a:lnTo>
                    <a:pt x="345994" y="32561"/>
                  </a:lnTo>
                  <a:lnTo>
                    <a:pt x="310779" y="25573"/>
                  </a:lnTo>
                  <a:lnTo>
                    <a:pt x="381185" y="25573"/>
                  </a:lnTo>
                  <a:lnTo>
                    <a:pt x="393215" y="33532"/>
                  </a:lnTo>
                  <a:lnTo>
                    <a:pt x="418235" y="69886"/>
                  </a:lnTo>
                  <a:lnTo>
                    <a:pt x="427415" y="114357"/>
                  </a:lnTo>
                  <a:lnTo>
                    <a:pt x="427415" y="304705"/>
                  </a:lnTo>
                  <a:lnTo>
                    <a:pt x="418235" y="349175"/>
                  </a:lnTo>
                  <a:lnTo>
                    <a:pt x="393215" y="385530"/>
                  </a:lnTo>
                  <a:lnTo>
                    <a:pt x="381185" y="393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7">
              <a:extLst>
                <a:ext uri="{FF2B5EF4-FFF2-40B4-BE49-F238E27FC236}">
                  <a16:creationId xmlns:a16="http://schemas.microsoft.com/office/drawing/2014/main" id="{6FE80026-A4D2-E1C4-3B38-0BBCCFE9BFD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9908" y="9771808"/>
              <a:ext cx="254997" cy="247183"/>
            </a:xfrm>
            <a:prstGeom prst="rect">
              <a:avLst/>
            </a:prstGeom>
          </p:spPr>
        </p:pic>
      </p:grpSp>
      <p:sp>
        <p:nvSpPr>
          <p:cNvPr id="6" name="object 59">
            <a:extLst>
              <a:ext uri="{FF2B5EF4-FFF2-40B4-BE49-F238E27FC236}">
                <a16:creationId xmlns:a16="http://schemas.microsoft.com/office/drawing/2014/main" id="{550CD41A-5833-F9C5-9A52-3A3DB23A2C2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06655" y="10265510"/>
            <a:ext cx="1115059" cy="1865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>
                <a:latin typeface="KBH" panose="00000500000000000000" pitchFamily="2" charset="0"/>
              </a:rPr>
              <a:t>@FERIECAMP</a:t>
            </a:r>
          </a:p>
        </p:txBody>
      </p:sp>
      <p:pic>
        <p:nvPicPr>
          <p:cNvPr id="7" name="object 27">
            <a:extLst>
              <a:ext uri="{FF2B5EF4-FFF2-40B4-BE49-F238E27FC236}">
                <a16:creationId xmlns:a16="http://schemas.microsoft.com/office/drawing/2014/main" id="{247F0D76-0D9C-27BD-01B2-F7777C3CCBB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810" y="9604796"/>
            <a:ext cx="809625" cy="843889"/>
          </a:xfrm>
          <a:prstGeom prst="rect">
            <a:avLst/>
          </a:prstGeom>
        </p:spPr>
      </p:pic>
      <p:sp>
        <p:nvSpPr>
          <p:cNvPr id="8" name="object 47">
            <a:extLst>
              <a:ext uri="{FF2B5EF4-FFF2-40B4-BE49-F238E27FC236}">
                <a16:creationId xmlns:a16="http://schemas.microsoft.com/office/drawing/2014/main" id="{593EFBA9-A665-85CD-37CE-23BE6B7C6F09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1240821" y="9705901"/>
            <a:ext cx="1921226" cy="57259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R="5080">
              <a:lnSpc>
                <a:spcPts val="1500"/>
              </a:lnSpc>
            </a:pPr>
            <a:r>
              <a:rPr lang="da-DK" sz="1200" dirty="0">
                <a:latin typeface="KBH" panose="00000500000000000000" pitchFamily="2" charset="0"/>
              </a:rPr>
              <a:t>LOKATION</a:t>
            </a:r>
            <a:r>
              <a:rPr sz="1200" dirty="0">
                <a:latin typeface="KBH" panose="00000500000000000000" pitchFamily="2" charset="0"/>
              </a:rPr>
              <a:t> </a:t>
            </a:r>
            <a:endParaRPr lang="da-DK" sz="1200" dirty="0">
              <a:latin typeface="KBH" panose="00000500000000000000" pitchFamily="2" charset="0"/>
            </a:endParaRPr>
          </a:p>
          <a:p>
            <a:pPr marR="5080">
              <a:lnSpc>
                <a:spcPts val="1500"/>
              </a:lnSpc>
            </a:pPr>
            <a:r>
              <a:rPr sz="1200" dirty="0">
                <a:latin typeface="KBH" panose="00000500000000000000" pitchFamily="2" charset="0"/>
              </a:rPr>
              <a:t>ADRESSE POSTNUMMER</a:t>
            </a:r>
            <a:r>
              <a:rPr lang="da-DK" sz="1200" dirty="0">
                <a:latin typeface="KBH" panose="00000500000000000000" pitchFamily="2" charset="0"/>
              </a:rPr>
              <a:t> OG BY</a:t>
            </a:r>
            <a:endParaRPr sz="1200" dirty="0">
              <a:latin typeface="KBH" panose="00000500000000000000" pitchFamily="2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CC1DCF1-40C8-33AD-673A-A5EDD9E08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3854451" y="6642100"/>
            <a:ext cx="3521542" cy="352154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9A6E850-C6B9-5657-8E25-0BE0E9D48F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953495">
            <a:off x="469312" y="3356890"/>
            <a:ext cx="3521542" cy="352154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C227B31-78AE-957E-E6FF-31FD21E756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0250" y="6184900"/>
            <a:ext cx="3521544" cy="352154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5B23993-42FC-45D7-A727-7752B0C0C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30955">
            <a:off x="3622244" y="3276562"/>
            <a:ext cx="3521544" cy="3521542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75F3ECDD-0546-8AF7-8D57-D24FB77EF52D}"/>
              </a:ext>
            </a:extLst>
          </p:cNvPr>
          <p:cNvSpPr txBox="1"/>
          <p:nvPr/>
        </p:nvSpPr>
        <p:spPr>
          <a:xfrm>
            <a:off x="1070053" y="3989839"/>
            <a:ext cx="2457729" cy="189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53"/>
              </a:spcBef>
            </a:pPr>
            <a:r>
              <a:rPr lang="da-DK" sz="26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AKTIVITET</a:t>
            </a:r>
            <a:endParaRPr lang="da-DK" sz="2600" dirty="0"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4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MED XXXXXXXXXXXXXXXX</a:t>
            </a:r>
          </a:p>
          <a:p>
            <a:pPr algn="ctr">
              <a:spcBef>
                <a:spcPts val="481"/>
              </a:spcBef>
            </a:pPr>
            <a:endParaRPr lang="da-DK" sz="14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7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XXXXDAG</a:t>
            </a:r>
            <a:endParaRPr lang="da-DK" sz="1700" dirty="0">
              <a:latin typeface="KBH" panose="00000500000000000000" pitchFamily="2" charset="0"/>
              <a:cs typeface="Calibri"/>
            </a:endParaRPr>
          </a:p>
          <a:p>
            <a:pPr marL="8978" algn="ctr">
              <a:spcBef>
                <a:spcPts val="424"/>
              </a:spcBef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KL. XX.XX-XX.XX</a:t>
            </a:r>
            <a:endParaRPr lang="da-DK" sz="16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14" name="object 22">
            <a:extLst>
              <a:ext uri="{FF2B5EF4-FFF2-40B4-BE49-F238E27FC236}">
                <a16:creationId xmlns:a16="http://schemas.microsoft.com/office/drawing/2014/main" id="{EFF0BD5B-A2FE-442F-FB96-C9F95F84E084}"/>
              </a:ext>
            </a:extLst>
          </p:cNvPr>
          <p:cNvSpPr txBox="1"/>
          <p:nvPr/>
        </p:nvSpPr>
        <p:spPr>
          <a:xfrm>
            <a:off x="1738351" y="2939817"/>
            <a:ext cx="4981557" cy="425683"/>
          </a:xfrm>
          <a:prstGeom prst="rect">
            <a:avLst/>
          </a:prstGeom>
        </p:spPr>
        <p:txBody>
          <a:bodyPr vert="horz" wrap="square" lIns="0" tIns="147246" rIns="0" bIns="0" rtlCol="0">
            <a:spAutoFit/>
          </a:bodyPr>
          <a:lstStyle/>
          <a:p>
            <a:pPr marL="17957">
              <a:spcBef>
                <a:spcPts val="1158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  <a:cs typeface="Calibri"/>
              </a:rPr>
              <a:t>XXXDAG XX/XX – XXXXDAG XX/XX</a:t>
            </a:r>
            <a:endParaRPr dirty="0">
              <a:solidFill>
                <a:schemeClr val="bg1"/>
              </a:solidFill>
              <a:latin typeface="KBH" panose="00000500000000000000" pitchFamily="2" charset="0"/>
              <a:cs typeface="Calibri"/>
            </a:endParaRP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B3C6E899-9248-39F2-0259-EE34B721ACF4}"/>
              </a:ext>
            </a:extLst>
          </p:cNvPr>
          <p:cNvSpPr txBox="1"/>
          <p:nvPr/>
        </p:nvSpPr>
        <p:spPr>
          <a:xfrm>
            <a:off x="433723" y="2428115"/>
            <a:ext cx="6954939" cy="615801"/>
          </a:xfrm>
          <a:prstGeom prst="rect">
            <a:avLst/>
          </a:prstGeom>
        </p:spPr>
        <p:txBody>
          <a:bodyPr vert="horz" wrap="square" lIns="0" tIns="17145" rIns="0" bIns="7200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  <a:spcAft>
                <a:spcPts val="400"/>
              </a:spcAft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LOKATIONENS NAVN</a:t>
            </a:r>
          </a:p>
          <a:p>
            <a:pPr marL="12700" algn="ctr">
              <a:lnSpc>
                <a:spcPct val="100000"/>
              </a:lnSpc>
              <a:spcBef>
                <a:spcPts val="135"/>
              </a:spcBef>
              <a:spcAft>
                <a:spcPts val="400"/>
              </a:spcAft>
            </a:pPr>
            <a:r>
              <a:rPr lang="da-DK" sz="1400" b="1" i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ARRANGERET AF XXXX</a:t>
            </a:r>
            <a:endParaRPr sz="1400" i="1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49E8A5E1-6CB4-47D7-02C7-BAC8041D5FC7}"/>
              </a:ext>
            </a:extLst>
          </p:cNvPr>
          <p:cNvSpPr txBox="1"/>
          <p:nvPr/>
        </p:nvSpPr>
        <p:spPr>
          <a:xfrm>
            <a:off x="4157858" y="4194607"/>
            <a:ext cx="2457729" cy="189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53"/>
              </a:spcBef>
            </a:pPr>
            <a:r>
              <a:rPr lang="da-DK" sz="26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AKTIVITET</a:t>
            </a:r>
            <a:endParaRPr lang="da-DK" sz="2600" dirty="0"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4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MED XXXXXXXXXXXXXXXX</a:t>
            </a:r>
          </a:p>
          <a:p>
            <a:pPr algn="ctr">
              <a:spcBef>
                <a:spcPts val="481"/>
              </a:spcBef>
            </a:pPr>
            <a:endParaRPr lang="da-DK" sz="14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7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XXXXDAG</a:t>
            </a:r>
            <a:endParaRPr lang="da-DK" sz="1700" dirty="0">
              <a:latin typeface="KBH" panose="00000500000000000000" pitchFamily="2" charset="0"/>
              <a:cs typeface="Calibri"/>
            </a:endParaRPr>
          </a:p>
          <a:p>
            <a:pPr marL="8978" algn="ctr">
              <a:spcBef>
                <a:spcPts val="424"/>
              </a:spcBef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KL. XX.XX-XX.XX</a:t>
            </a:r>
            <a:endParaRPr lang="da-DK" sz="16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7763519A-9F3F-176C-3268-406C062AD365}"/>
              </a:ext>
            </a:extLst>
          </p:cNvPr>
          <p:cNvSpPr txBox="1"/>
          <p:nvPr/>
        </p:nvSpPr>
        <p:spPr>
          <a:xfrm>
            <a:off x="1240821" y="7148472"/>
            <a:ext cx="2457729" cy="189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53"/>
              </a:spcBef>
            </a:pPr>
            <a:r>
              <a:rPr lang="da-DK" sz="26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AKTIVITET</a:t>
            </a:r>
            <a:endParaRPr lang="da-DK" sz="2600" dirty="0"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4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MED XXXXXXXXXXXXXXXX</a:t>
            </a:r>
          </a:p>
          <a:p>
            <a:pPr algn="ctr">
              <a:spcBef>
                <a:spcPts val="481"/>
              </a:spcBef>
            </a:pPr>
            <a:endParaRPr lang="da-DK" sz="14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7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XXXXDAG</a:t>
            </a:r>
            <a:endParaRPr lang="da-DK" sz="1700" dirty="0">
              <a:latin typeface="KBH" panose="00000500000000000000" pitchFamily="2" charset="0"/>
              <a:cs typeface="Calibri"/>
            </a:endParaRPr>
          </a:p>
          <a:p>
            <a:pPr marL="8978" algn="ctr">
              <a:spcBef>
                <a:spcPts val="424"/>
              </a:spcBef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KL. XX.XX-XX.XX</a:t>
            </a:r>
            <a:endParaRPr lang="da-DK" sz="16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E372ADFC-D5AB-455D-ECE7-4F0B0152CD86}"/>
              </a:ext>
            </a:extLst>
          </p:cNvPr>
          <p:cNvSpPr txBox="1"/>
          <p:nvPr/>
        </p:nvSpPr>
        <p:spPr>
          <a:xfrm>
            <a:off x="4386356" y="7350699"/>
            <a:ext cx="2457729" cy="189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53"/>
              </a:spcBef>
            </a:pPr>
            <a:r>
              <a:rPr lang="da-DK" sz="26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AKTIVITET</a:t>
            </a:r>
            <a:endParaRPr lang="da-DK" sz="2600" dirty="0"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4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MED XXXXXXXXXXXXXXXX</a:t>
            </a:r>
          </a:p>
          <a:p>
            <a:pPr algn="ctr">
              <a:spcBef>
                <a:spcPts val="481"/>
              </a:spcBef>
            </a:pPr>
            <a:endParaRPr lang="da-DK" sz="14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7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XXXXDAG</a:t>
            </a:r>
            <a:endParaRPr lang="da-DK" sz="1700" dirty="0">
              <a:latin typeface="KBH" panose="00000500000000000000" pitchFamily="2" charset="0"/>
              <a:cs typeface="Calibri"/>
            </a:endParaRPr>
          </a:p>
          <a:p>
            <a:pPr marL="8978" algn="ctr">
              <a:spcBef>
                <a:spcPts val="424"/>
              </a:spcBef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KL. XX.XX-XX.XX</a:t>
            </a:r>
            <a:endParaRPr lang="da-DK" sz="16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23DC1187-3748-7CFA-FF50-0500043052CC}"/>
              </a:ext>
            </a:extLst>
          </p:cNvPr>
          <p:cNvSpPr/>
          <p:nvPr/>
        </p:nvSpPr>
        <p:spPr>
          <a:xfrm>
            <a:off x="5506695" y="0"/>
            <a:ext cx="2053589" cy="1347698"/>
          </a:xfrm>
          <a:custGeom>
            <a:avLst/>
            <a:gdLst/>
            <a:ahLst/>
            <a:cxnLst/>
            <a:rect l="l" t="t" r="r" b="b"/>
            <a:pathLst>
              <a:path w="2199640" h="1480820">
                <a:moveTo>
                  <a:pt x="2199346" y="0"/>
                </a:moveTo>
                <a:lnTo>
                  <a:pt x="0" y="0"/>
                </a:lnTo>
                <a:lnTo>
                  <a:pt x="5080" y="4106"/>
                </a:lnTo>
                <a:lnTo>
                  <a:pt x="34875" y="30866"/>
                </a:lnTo>
                <a:lnTo>
                  <a:pt x="63596" y="59738"/>
                </a:lnTo>
                <a:lnTo>
                  <a:pt x="91028" y="90852"/>
                </a:lnTo>
                <a:lnTo>
                  <a:pt x="116961" y="124339"/>
                </a:lnTo>
                <a:lnTo>
                  <a:pt x="141182" y="160330"/>
                </a:lnTo>
                <a:lnTo>
                  <a:pt x="163478" y="198956"/>
                </a:lnTo>
                <a:lnTo>
                  <a:pt x="183639" y="240349"/>
                </a:lnTo>
                <a:lnTo>
                  <a:pt x="201451" y="284638"/>
                </a:lnTo>
                <a:lnTo>
                  <a:pt x="216702" y="331956"/>
                </a:lnTo>
                <a:lnTo>
                  <a:pt x="229181" y="382433"/>
                </a:lnTo>
                <a:lnTo>
                  <a:pt x="238675" y="436201"/>
                </a:lnTo>
                <a:lnTo>
                  <a:pt x="244972" y="493390"/>
                </a:lnTo>
                <a:lnTo>
                  <a:pt x="247860" y="554131"/>
                </a:lnTo>
                <a:lnTo>
                  <a:pt x="247126" y="618556"/>
                </a:lnTo>
                <a:lnTo>
                  <a:pt x="242559" y="686795"/>
                </a:lnTo>
                <a:lnTo>
                  <a:pt x="233947" y="758979"/>
                </a:lnTo>
                <a:lnTo>
                  <a:pt x="228029" y="807498"/>
                </a:lnTo>
                <a:lnTo>
                  <a:pt x="224300" y="856572"/>
                </a:lnTo>
                <a:lnTo>
                  <a:pt x="222962" y="905884"/>
                </a:lnTo>
                <a:lnTo>
                  <a:pt x="224220" y="955114"/>
                </a:lnTo>
                <a:lnTo>
                  <a:pt x="228277" y="1003947"/>
                </a:lnTo>
                <a:lnTo>
                  <a:pt x="235337" y="1052063"/>
                </a:lnTo>
                <a:lnTo>
                  <a:pt x="245604" y="1099144"/>
                </a:lnTo>
                <a:lnTo>
                  <a:pt x="259282" y="1144873"/>
                </a:lnTo>
                <a:lnTo>
                  <a:pt x="276574" y="1188931"/>
                </a:lnTo>
                <a:lnTo>
                  <a:pt x="297684" y="1231001"/>
                </a:lnTo>
                <a:lnTo>
                  <a:pt x="322817" y="1270764"/>
                </a:lnTo>
                <a:lnTo>
                  <a:pt x="352177" y="1307903"/>
                </a:lnTo>
                <a:lnTo>
                  <a:pt x="385966" y="1342100"/>
                </a:lnTo>
                <a:lnTo>
                  <a:pt x="424456" y="1373362"/>
                </a:lnTo>
                <a:lnTo>
                  <a:pt x="465689" y="1400329"/>
                </a:lnTo>
                <a:lnTo>
                  <a:pt x="509307" y="1423137"/>
                </a:lnTo>
                <a:lnTo>
                  <a:pt x="554949" y="1441924"/>
                </a:lnTo>
                <a:lnTo>
                  <a:pt x="602257" y="1456826"/>
                </a:lnTo>
                <a:lnTo>
                  <a:pt x="650870" y="1467980"/>
                </a:lnTo>
                <a:lnTo>
                  <a:pt x="700430" y="1475523"/>
                </a:lnTo>
                <a:lnTo>
                  <a:pt x="750578" y="1479593"/>
                </a:lnTo>
                <a:lnTo>
                  <a:pt x="800953" y="1480325"/>
                </a:lnTo>
                <a:lnTo>
                  <a:pt x="851197" y="1477857"/>
                </a:lnTo>
                <a:lnTo>
                  <a:pt x="900951" y="1472326"/>
                </a:lnTo>
                <a:lnTo>
                  <a:pt x="950042" y="1464057"/>
                </a:lnTo>
                <a:lnTo>
                  <a:pt x="998575" y="1453450"/>
                </a:lnTo>
                <a:lnTo>
                  <a:pt x="1046591" y="1440745"/>
                </a:lnTo>
                <a:lnTo>
                  <a:pt x="1094130" y="1426177"/>
                </a:lnTo>
                <a:lnTo>
                  <a:pt x="1141233" y="1409987"/>
                </a:lnTo>
                <a:lnTo>
                  <a:pt x="1187942" y="1392412"/>
                </a:lnTo>
                <a:lnTo>
                  <a:pt x="1234297" y="1373691"/>
                </a:lnTo>
                <a:lnTo>
                  <a:pt x="1280340" y="1354061"/>
                </a:lnTo>
                <a:lnTo>
                  <a:pt x="1326111" y="1333760"/>
                </a:lnTo>
                <a:lnTo>
                  <a:pt x="1687296" y="1167056"/>
                </a:lnTo>
                <a:lnTo>
                  <a:pt x="1718218" y="1154719"/>
                </a:lnTo>
                <a:lnTo>
                  <a:pt x="1754608" y="1143839"/>
                </a:lnTo>
                <a:lnTo>
                  <a:pt x="1795555" y="1134918"/>
                </a:lnTo>
                <a:lnTo>
                  <a:pt x="1840144" y="1128454"/>
                </a:lnTo>
                <a:lnTo>
                  <a:pt x="1887465" y="1124950"/>
                </a:lnTo>
                <a:lnTo>
                  <a:pt x="2199346" y="1124950"/>
                </a:lnTo>
                <a:lnTo>
                  <a:pt x="2199346" y="0"/>
                </a:lnTo>
                <a:close/>
              </a:path>
              <a:path w="2199640" h="1480820">
                <a:moveTo>
                  <a:pt x="2199346" y="1124950"/>
                </a:moveTo>
                <a:lnTo>
                  <a:pt x="1937174" y="1124950"/>
                </a:lnTo>
                <a:lnTo>
                  <a:pt x="1986649" y="1128821"/>
                </a:lnTo>
                <a:lnTo>
                  <a:pt x="2036688" y="1137198"/>
                </a:lnTo>
                <a:lnTo>
                  <a:pt x="2085808" y="1150537"/>
                </a:lnTo>
                <a:lnTo>
                  <a:pt x="2133096" y="1169338"/>
                </a:lnTo>
                <a:lnTo>
                  <a:pt x="2177640" y="1194103"/>
                </a:lnTo>
                <a:lnTo>
                  <a:pt x="2199346" y="1210682"/>
                </a:lnTo>
                <a:lnTo>
                  <a:pt x="2199346" y="1124950"/>
                </a:lnTo>
                <a:close/>
              </a:path>
            </a:pathLst>
          </a:custGeom>
          <a:solidFill>
            <a:srgbClr val="4674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4">
            <a:extLst>
              <a:ext uri="{FF2B5EF4-FFF2-40B4-BE49-F238E27FC236}">
                <a16:creationId xmlns:a16="http://schemas.microsoft.com/office/drawing/2014/main" id="{57AFF1C6-24F4-3553-0372-4344B8F55F0D}"/>
              </a:ext>
            </a:extLst>
          </p:cNvPr>
          <p:cNvSpPr txBox="1"/>
          <p:nvPr/>
        </p:nvSpPr>
        <p:spPr>
          <a:xfrm>
            <a:off x="5983625" y="293280"/>
            <a:ext cx="1472565" cy="47077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323850">
              <a:lnSpc>
                <a:spcPct val="104200"/>
              </a:lnSpc>
              <a:spcBef>
                <a:spcPts val="20"/>
              </a:spcBef>
            </a:pPr>
            <a:r>
              <a:rPr sz="1500" b="1" i="1" dirty="0">
                <a:solidFill>
                  <a:schemeClr val="bg1"/>
                </a:solidFill>
                <a:latin typeface="KBH" panose="00000500000000000000" pitchFamily="2" charset="0"/>
                <a:cs typeface="Calibri"/>
              </a:rPr>
              <a:t>GRATIS AKTIVITETER</a:t>
            </a:r>
            <a:endParaRPr sz="1500" dirty="0">
              <a:solidFill>
                <a:schemeClr val="bg1"/>
              </a:solidFill>
              <a:latin typeface="KBH" panose="00000500000000000000" pitchFamily="2" charset="0"/>
              <a:cs typeface="Calibri"/>
            </a:endParaRPr>
          </a:p>
        </p:txBody>
      </p:sp>
      <p:grpSp>
        <p:nvGrpSpPr>
          <p:cNvPr id="29" name="Gruppe 28">
            <a:extLst>
              <a:ext uri="{FF2B5EF4-FFF2-40B4-BE49-F238E27FC236}">
                <a16:creationId xmlns:a16="http://schemas.microsoft.com/office/drawing/2014/main" id="{12428E17-029E-D40C-26DB-DC574056F45D}"/>
              </a:ext>
            </a:extLst>
          </p:cNvPr>
          <p:cNvGrpSpPr/>
          <p:nvPr/>
        </p:nvGrpSpPr>
        <p:grpSpPr>
          <a:xfrm>
            <a:off x="2750859" y="646691"/>
            <a:ext cx="2635128" cy="1651713"/>
            <a:chOff x="2803415" y="646987"/>
            <a:chExt cx="2635128" cy="1651713"/>
          </a:xfrm>
        </p:grpSpPr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BF5EA3FD-98C4-4BA4-D961-79F9EEAAD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03415" y="646987"/>
              <a:ext cx="2501031" cy="1245283"/>
            </a:xfrm>
            <a:prstGeom prst="rect">
              <a:avLst/>
            </a:prstGeom>
          </p:spPr>
        </p:pic>
        <p:sp>
          <p:nvSpPr>
            <p:cNvPr id="31" name="object 39">
              <a:extLst>
                <a:ext uri="{FF2B5EF4-FFF2-40B4-BE49-F238E27FC236}">
                  <a16:creationId xmlns:a16="http://schemas.microsoft.com/office/drawing/2014/main" id="{27A6F12A-C7EE-6458-5918-A3F68F5F1A10}"/>
                </a:ext>
              </a:extLst>
            </p:cNvPr>
            <p:cNvSpPr/>
            <p:nvPr/>
          </p:nvSpPr>
          <p:spPr>
            <a:xfrm>
              <a:off x="3625952" y="1771091"/>
              <a:ext cx="1812591" cy="527609"/>
            </a:xfrm>
            <a:custGeom>
              <a:avLst/>
              <a:gdLst/>
              <a:ahLst/>
              <a:cxnLst/>
              <a:rect l="l" t="t" r="r" b="b"/>
              <a:pathLst>
                <a:path w="2053589" h="574039">
                  <a:moveTo>
                    <a:pt x="60058" y="137007"/>
                  </a:moveTo>
                  <a:lnTo>
                    <a:pt x="0" y="574027"/>
                  </a:lnTo>
                  <a:lnTo>
                    <a:pt x="1993061" y="437007"/>
                  </a:lnTo>
                  <a:lnTo>
                    <a:pt x="2053132" y="0"/>
                  </a:lnTo>
                  <a:lnTo>
                    <a:pt x="60058" y="137007"/>
                  </a:lnTo>
                  <a:close/>
                </a:path>
              </a:pathLst>
            </a:custGeom>
            <a:solidFill>
              <a:srgbClr val="13142A"/>
            </a:solidFill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40">
              <a:extLst>
                <a:ext uri="{FF2B5EF4-FFF2-40B4-BE49-F238E27FC236}">
                  <a16:creationId xmlns:a16="http://schemas.microsoft.com/office/drawing/2014/main" id="{4CE704AD-E7D7-DD68-6536-461CFCBBBCFC}"/>
                </a:ext>
              </a:extLst>
            </p:cNvPr>
            <p:cNvSpPr txBox="1"/>
            <p:nvPr/>
          </p:nvSpPr>
          <p:spPr>
            <a:xfrm rot="21360000">
              <a:off x="3818069" y="1966861"/>
              <a:ext cx="1615600" cy="1961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545"/>
                </a:lnSpc>
              </a:pPr>
              <a:r>
                <a:rPr lang="da-DK" sz="1550" b="1" dirty="0">
                  <a:solidFill>
                    <a:srgbClr val="FFFFFF"/>
                  </a:solidFill>
                  <a:latin typeface="KBH" panose="00000500000000000000" pitchFamily="2" charset="0"/>
                  <a:cs typeface="Calibri"/>
                </a:rPr>
                <a:t>PÅSKEFERIEN</a:t>
              </a:r>
              <a:endParaRPr sz="1550" dirty="0">
                <a:latin typeface="KBH" panose="00000500000000000000" pitchFamily="2" charset="0"/>
                <a:cs typeface="Calibri"/>
              </a:endParaRPr>
            </a:p>
          </p:txBody>
        </p:sp>
      </p:grpSp>
      <p:pic>
        <p:nvPicPr>
          <p:cNvPr id="33" name="Billede 32" descr="Et billede, der indeholder Danse&#10;&#10;AI-genereret indhold kan være ukorrekt.">
            <a:extLst>
              <a:ext uri="{FF2B5EF4-FFF2-40B4-BE49-F238E27FC236}">
                <a16:creationId xmlns:a16="http://schemas.microsoft.com/office/drawing/2014/main" id="{CE11D644-28A0-7A23-2818-BAB50D83D1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7" r="20441"/>
          <a:stretch>
            <a:fillRect/>
          </a:stretch>
        </p:blipFill>
        <p:spPr>
          <a:xfrm>
            <a:off x="3374100" y="8185541"/>
            <a:ext cx="2336550" cy="2507859"/>
          </a:xfrm>
          <a:prstGeom prst="rect">
            <a:avLst/>
          </a:prstGeom>
        </p:spPr>
      </p:pic>
      <p:pic>
        <p:nvPicPr>
          <p:cNvPr id="35" name="Billede 34" descr="Et billede, der indeholder orange, kunst&#10;&#10;AI-genereret indhold kan være ukorrekt.">
            <a:extLst>
              <a:ext uri="{FF2B5EF4-FFF2-40B4-BE49-F238E27FC236}">
                <a16:creationId xmlns:a16="http://schemas.microsoft.com/office/drawing/2014/main" id="{D2FB5EF3-A693-EF0C-6983-CEB37E2327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36" y="4279900"/>
            <a:ext cx="1320489" cy="330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13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3C0A589-4CF3-4E0F-085E-9427B3EE7783}"/>
              </a:ext>
            </a:extLst>
          </p:cNvPr>
          <p:cNvSpPr/>
          <p:nvPr/>
        </p:nvSpPr>
        <p:spPr>
          <a:xfrm>
            <a:off x="5506695" y="0"/>
            <a:ext cx="2053589" cy="1347698"/>
          </a:xfrm>
          <a:custGeom>
            <a:avLst/>
            <a:gdLst/>
            <a:ahLst/>
            <a:cxnLst/>
            <a:rect l="l" t="t" r="r" b="b"/>
            <a:pathLst>
              <a:path w="2199640" h="1480820">
                <a:moveTo>
                  <a:pt x="2199346" y="0"/>
                </a:moveTo>
                <a:lnTo>
                  <a:pt x="0" y="0"/>
                </a:lnTo>
                <a:lnTo>
                  <a:pt x="5080" y="4106"/>
                </a:lnTo>
                <a:lnTo>
                  <a:pt x="34875" y="30866"/>
                </a:lnTo>
                <a:lnTo>
                  <a:pt x="63596" y="59738"/>
                </a:lnTo>
                <a:lnTo>
                  <a:pt x="91028" y="90852"/>
                </a:lnTo>
                <a:lnTo>
                  <a:pt x="116961" y="124339"/>
                </a:lnTo>
                <a:lnTo>
                  <a:pt x="141182" y="160330"/>
                </a:lnTo>
                <a:lnTo>
                  <a:pt x="163478" y="198956"/>
                </a:lnTo>
                <a:lnTo>
                  <a:pt x="183639" y="240349"/>
                </a:lnTo>
                <a:lnTo>
                  <a:pt x="201451" y="284638"/>
                </a:lnTo>
                <a:lnTo>
                  <a:pt x="216702" y="331956"/>
                </a:lnTo>
                <a:lnTo>
                  <a:pt x="229181" y="382433"/>
                </a:lnTo>
                <a:lnTo>
                  <a:pt x="238675" y="436201"/>
                </a:lnTo>
                <a:lnTo>
                  <a:pt x="244972" y="493390"/>
                </a:lnTo>
                <a:lnTo>
                  <a:pt x="247860" y="554131"/>
                </a:lnTo>
                <a:lnTo>
                  <a:pt x="247126" y="618556"/>
                </a:lnTo>
                <a:lnTo>
                  <a:pt x="242559" y="686795"/>
                </a:lnTo>
                <a:lnTo>
                  <a:pt x="233947" y="758979"/>
                </a:lnTo>
                <a:lnTo>
                  <a:pt x="228029" y="807498"/>
                </a:lnTo>
                <a:lnTo>
                  <a:pt x="224300" y="856572"/>
                </a:lnTo>
                <a:lnTo>
                  <a:pt x="222962" y="905884"/>
                </a:lnTo>
                <a:lnTo>
                  <a:pt x="224220" y="955114"/>
                </a:lnTo>
                <a:lnTo>
                  <a:pt x="228277" y="1003947"/>
                </a:lnTo>
                <a:lnTo>
                  <a:pt x="235337" y="1052063"/>
                </a:lnTo>
                <a:lnTo>
                  <a:pt x="245604" y="1099144"/>
                </a:lnTo>
                <a:lnTo>
                  <a:pt x="259282" y="1144873"/>
                </a:lnTo>
                <a:lnTo>
                  <a:pt x="276574" y="1188931"/>
                </a:lnTo>
                <a:lnTo>
                  <a:pt x="297684" y="1231001"/>
                </a:lnTo>
                <a:lnTo>
                  <a:pt x="322817" y="1270764"/>
                </a:lnTo>
                <a:lnTo>
                  <a:pt x="352177" y="1307903"/>
                </a:lnTo>
                <a:lnTo>
                  <a:pt x="385966" y="1342100"/>
                </a:lnTo>
                <a:lnTo>
                  <a:pt x="424456" y="1373362"/>
                </a:lnTo>
                <a:lnTo>
                  <a:pt x="465689" y="1400329"/>
                </a:lnTo>
                <a:lnTo>
                  <a:pt x="509307" y="1423137"/>
                </a:lnTo>
                <a:lnTo>
                  <a:pt x="554949" y="1441924"/>
                </a:lnTo>
                <a:lnTo>
                  <a:pt x="602257" y="1456826"/>
                </a:lnTo>
                <a:lnTo>
                  <a:pt x="650870" y="1467980"/>
                </a:lnTo>
                <a:lnTo>
                  <a:pt x="700430" y="1475523"/>
                </a:lnTo>
                <a:lnTo>
                  <a:pt x="750578" y="1479593"/>
                </a:lnTo>
                <a:lnTo>
                  <a:pt x="800953" y="1480325"/>
                </a:lnTo>
                <a:lnTo>
                  <a:pt x="851197" y="1477857"/>
                </a:lnTo>
                <a:lnTo>
                  <a:pt x="900951" y="1472326"/>
                </a:lnTo>
                <a:lnTo>
                  <a:pt x="950042" y="1464057"/>
                </a:lnTo>
                <a:lnTo>
                  <a:pt x="998575" y="1453450"/>
                </a:lnTo>
                <a:lnTo>
                  <a:pt x="1046591" y="1440745"/>
                </a:lnTo>
                <a:lnTo>
                  <a:pt x="1094130" y="1426177"/>
                </a:lnTo>
                <a:lnTo>
                  <a:pt x="1141233" y="1409987"/>
                </a:lnTo>
                <a:lnTo>
                  <a:pt x="1187942" y="1392412"/>
                </a:lnTo>
                <a:lnTo>
                  <a:pt x="1234297" y="1373691"/>
                </a:lnTo>
                <a:lnTo>
                  <a:pt x="1280340" y="1354061"/>
                </a:lnTo>
                <a:lnTo>
                  <a:pt x="1326111" y="1333760"/>
                </a:lnTo>
                <a:lnTo>
                  <a:pt x="1687296" y="1167056"/>
                </a:lnTo>
                <a:lnTo>
                  <a:pt x="1718218" y="1154719"/>
                </a:lnTo>
                <a:lnTo>
                  <a:pt x="1754608" y="1143839"/>
                </a:lnTo>
                <a:lnTo>
                  <a:pt x="1795555" y="1134918"/>
                </a:lnTo>
                <a:lnTo>
                  <a:pt x="1840144" y="1128454"/>
                </a:lnTo>
                <a:lnTo>
                  <a:pt x="1887465" y="1124950"/>
                </a:lnTo>
                <a:lnTo>
                  <a:pt x="2199346" y="1124950"/>
                </a:lnTo>
                <a:lnTo>
                  <a:pt x="2199346" y="0"/>
                </a:lnTo>
                <a:close/>
              </a:path>
              <a:path w="2199640" h="1480820">
                <a:moveTo>
                  <a:pt x="2199346" y="1124950"/>
                </a:moveTo>
                <a:lnTo>
                  <a:pt x="1937174" y="1124950"/>
                </a:lnTo>
                <a:lnTo>
                  <a:pt x="1986649" y="1128821"/>
                </a:lnTo>
                <a:lnTo>
                  <a:pt x="2036688" y="1137198"/>
                </a:lnTo>
                <a:lnTo>
                  <a:pt x="2085808" y="1150537"/>
                </a:lnTo>
                <a:lnTo>
                  <a:pt x="2133096" y="1169338"/>
                </a:lnTo>
                <a:lnTo>
                  <a:pt x="2177640" y="1194103"/>
                </a:lnTo>
                <a:lnTo>
                  <a:pt x="2199346" y="1210682"/>
                </a:lnTo>
                <a:lnTo>
                  <a:pt x="2199346" y="1124950"/>
                </a:lnTo>
                <a:close/>
              </a:path>
            </a:pathLst>
          </a:custGeom>
          <a:solidFill>
            <a:srgbClr val="4674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BEF1F07C-7EE7-6E08-6B8B-10627B912E65}"/>
              </a:ext>
            </a:extLst>
          </p:cNvPr>
          <p:cNvSpPr txBox="1"/>
          <p:nvPr/>
        </p:nvSpPr>
        <p:spPr>
          <a:xfrm>
            <a:off x="5983625" y="293280"/>
            <a:ext cx="1472565" cy="47077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323850">
              <a:lnSpc>
                <a:spcPct val="104200"/>
              </a:lnSpc>
              <a:spcBef>
                <a:spcPts val="20"/>
              </a:spcBef>
            </a:pPr>
            <a:r>
              <a:rPr sz="1500" b="1" i="1" dirty="0">
                <a:solidFill>
                  <a:schemeClr val="bg1"/>
                </a:solidFill>
                <a:latin typeface="KBH" panose="00000500000000000000" pitchFamily="2" charset="0"/>
                <a:cs typeface="Calibri"/>
              </a:rPr>
              <a:t>GRATIS AKTIVITETER</a:t>
            </a:r>
            <a:endParaRPr sz="1500" dirty="0">
              <a:solidFill>
                <a:schemeClr val="bg1"/>
              </a:solidFill>
              <a:latin typeface="KBH" panose="00000500000000000000" pitchFamily="2" charset="0"/>
              <a:cs typeface="Calibri"/>
            </a:endParaRP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CB85E74F-CC8E-C426-5698-E4CF40C8C45C}"/>
              </a:ext>
            </a:extLst>
          </p:cNvPr>
          <p:cNvGrpSpPr/>
          <p:nvPr/>
        </p:nvGrpSpPr>
        <p:grpSpPr>
          <a:xfrm>
            <a:off x="2750859" y="646691"/>
            <a:ext cx="2635128" cy="1651713"/>
            <a:chOff x="2803415" y="646987"/>
            <a:chExt cx="2635128" cy="1651713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E61CC006-D459-C953-EC46-040ACEF18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803415" y="646987"/>
              <a:ext cx="2501031" cy="1245283"/>
            </a:xfrm>
            <a:prstGeom prst="rect">
              <a:avLst/>
            </a:prstGeom>
          </p:spPr>
        </p:pic>
        <p:sp>
          <p:nvSpPr>
            <p:cNvPr id="6" name="object 39">
              <a:extLst>
                <a:ext uri="{FF2B5EF4-FFF2-40B4-BE49-F238E27FC236}">
                  <a16:creationId xmlns:a16="http://schemas.microsoft.com/office/drawing/2014/main" id="{3D1C003F-54F0-0B5C-1242-3244A59EBF18}"/>
                </a:ext>
              </a:extLst>
            </p:cNvPr>
            <p:cNvSpPr/>
            <p:nvPr/>
          </p:nvSpPr>
          <p:spPr>
            <a:xfrm>
              <a:off x="3625952" y="1771091"/>
              <a:ext cx="1812591" cy="527609"/>
            </a:xfrm>
            <a:custGeom>
              <a:avLst/>
              <a:gdLst/>
              <a:ahLst/>
              <a:cxnLst/>
              <a:rect l="l" t="t" r="r" b="b"/>
              <a:pathLst>
                <a:path w="2053589" h="574039">
                  <a:moveTo>
                    <a:pt x="60058" y="137007"/>
                  </a:moveTo>
                  <a:lnTo>
                    <a:pt x="0" y="574027"/>
                  </a:lnTo>
                  <a:lnTo>
                    <a:pt x="1993061" y="437007"/>
                  </a:lnTo>
                  <a:lnTo>
                    <a:pt x="2053132" y="0"/>
                  </a:lnTo>
                  <a:lnTo>
                    <a:pt x="60058" y="137007"/>
                  </a:lnTo>
                  <a:close/>
                </a:path>
              </a:pathLst>
            </a:custGeom>
            <a:solidFill>
              <a:srgbClr val="13142A"/>
            </a:solidFill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40">
              <a:extLst>
                <a:ext uri="{FF2B5EF4-FFF2-40B4-BE49-F238E27FC236}">
                  <a16:creationId xmlns:a16="http://schemas.microsoft.com/office/drawing/2014/main" id="{4E1683C6-5AFE-F481-3742-71482A2DF61C}"/>
                </a:ext>
              </a:extLst>
            </p:cNvPr>
            <p:cNvSpPr txBox="1"/>
            <p:nvPr/>
          </p:nvSpPr>
          <p:spPr>
            <a:xfrm rot="21360000">
              <a:off x="3818069" y="1966861"/>
              <a:ext cx="1615600" cy="1961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545"/>
                </a:lnSpc>
              </a:pPr>
              <a:r>
                <a:rPr lang="da-DK" sz="1550" b="1" dirty="0">
                  <a:solidFill>
                    <a:srgbClr val="FFFFFF"/>
                  </a:solidFill>
                  <a:latin typeface="KBH" panose="00000500000000000000" pitchFamily="2" charset="0"/>
                  <a:cs typeface="Calibri"/>
                </a:rPr>
                <a:t>PÅSKEFERIEN</a:t>
              </a:r>
              <a:endParaRPr sz="1550" dirty="0">
                <a:latin typeface="KBH" panose="00000500000000000000" pitchFamily="2" charset="0"/>
                <a:cs typeface="Calibri"/>
              </a:endParaRPr>
            </a:p>
          </p:txBody>
        </p:sp>
      </p:grpSp>
      <p:sp>
        <p:nvSpPr>
          <p:cNvPr id="8" name="object 10">
            <a:extLst>
              <a:ext uri="{FF2B5EF4-FFF2-40B4-BE49-F238E27FC236}">
                <a16:creationId xmlns:a16="http://schemas.microsoft.com/office/drawing/2014/main" id="{3E98B69D-8F6F-D3A9-2F3C-FF3BD3C01146}"/>
              </a:ext>
            </a:extLst>
          </p:cNvPr>
          <p:cNvSpPr/>
          <p:nvPr/>
        </p:nvSpPr>
        <p:spPr>
          <a:xfrm>
            <a:off x="3904304" y="3967181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467446"/>
          </a:solidFill>
        </p:spPr>
        <p:txBody>
          <a:bodyPr wrap="square" lIns="0" tIns="0" rIns="0" bIns="0" rtlCol="0"/>
          <a:lstStyle/>
          <a:p>
            <a:endParaRPr>
              <a:solidFill>
                <a:srgbClr val="467446"/>
              </a:solidFill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F9A22B05-965D-57F8-B327-74FB8FC12565}"/>
              </a:ext>
            </a:extLst>
          </p:cNvPr>
          <p:cNvSpPr txBox="1"/>
          <p:nvPr/>
        </p:nvSpPr>
        <p:spPr>
          <a:xfrm>
            <a:off x="3844752" y="4111657"/>
            <a:ext cx="3574207" cy="153888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98539FAE-6665-7604-66A4-77B7813A901B}"/>
              </a:ext>
            </a:extLst>
          </p:cNvPr>
          <p:cNvSpPr txBox="1"/>
          <p:nvPr/>
        </p:nvSpPr>
        <p:spPr>
          <a:xfrm>
            <a:off x="3836704" y="3523959"/>
            <a:ext cx="254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400" b="1" dirty="0">
                <a:solidFill>
                  <a:srgbClr val="467446"/>
                </a:solidFill>
                <a:latin typeface="KBH" panose="00000500000000000000" pitchFamily="2" charset="0"/>
              </a:rPr>
              <a:t>AKTIVITET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7DE130B8-B3FF-A993-C7CF-C33C5AE7D0E0}"/>
              </a:ext>
            </a:extLst>
          </p:cNvPr>
          <p:cNvSpPr txBox="1"/>
          <p:nvPr/>
        </p:nvSpPr>
        <p:spPr>
          <a:xfrm>
            <a:off x="3833206" y="4274957"/>
            <a:ext cx="3574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400" b="1" dirty="0">
                <a:solidFill>
                  <a:schemeClr val="bg1"/>
                </a:solidFill>
                <a:latin typeface="KBH" panose="00000500000000000000" pitchFamily="2" charset="0"/>
              </a:rPr>
              <a:t>XXXDAG KL. XX.XX – XX.XX </a:t>
            </a:r>
          </a:p>
        </p:txBody>
      </p:sp>
      <p:sp>
        <p:nvSpPr>
          <p:cNvPr id="12" name="object 22">
            <a:extLst>
              <a:ext uri="{FF2B5EF4-FFF2-40B4-BE49-F238E27FC236}">
                <a16:creationId xmlns:a16="http://schemas.microsoft.com/office/drawing/2014/main" id="{CDADCE90-1C70-0468-E353-55BCA303D246}"/>
              </a:ext>
            </a:extLst>
          </p:cNvPr>
          <p:cNvSpPr txBox="1"/>
          <p:nvPr/>
        </p:nvSpPr>
        <p:spPr>
          <a:xfrm>
            <a:off x="1840450" y="2294616"/>
            <a:ext cx="4281347" cy="410294"/>
          </a:xfrm>
          <a:prstGeom prst="rect">
            <a:avLst/>
          </a:prstGeom>
        </p:spPr>
        <p:txBody>
          <a:bodyPr vert="horz" wrap="square" lIns="0" tIns="147246" rIns="0" bIns="0" rtlCol="0">
            <a:spAutoFit/>
          </a:bodyPr>
          <a:lstStyle/>
          <a:p>
            <a:pPr marL="17957">
              <a:spcBef>
                <a:spcPts val="1158"/>
              </a:spcBef>
            </a:pPr>
            <a:r>
              <a:rPr lang="da-DK" sz="1700" b="1" dirty="0">
                <a:solidFill>
                  <a:srgbClr val="13142A"/>
                </a:solidFill>
                <a:latin typeface="KBH" panose="00000500000000000000" pitchFamily="2" charset="0"/>
                <a:cs typeface="Calibri"/>
              </a:rPr>
              <a:t>XXXDAG XX/XX – XXXXDAG XX/XX</a:t>
            </a:r>
            <a:endParaRPr sz="1700" dirty="0">
              <a:solidFill>
                <a:srgbClr val="13142A"/>
              </a:solidFill>
              <a:latin typeface="KBH" panose="00000500000000000000" pitchFamily="2" charset="0"/>
              <a:cs typeface="Calibri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D4552C8C-AA40-B120-DC16-2A0CD294E801}"/>
              </a:ext>
            </a:extLst>
          </p:cNvPr>
          <p:cNvSpPr/>
          <p:nvPr/>
        </p:nvSpPr>
        <p:spPr>
          <a:xfrm>
            <a:off x="3904304" y="5492177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467446"/>
          </a:solidFill>
        </p:spPr>
        <p:txBody>
          <a:bodyPr wrap="square" lIns="0" tIns="0" rIns="0" bIns="0" rtlCol="0"/>
          <a:lstStyle/>
          <a:p>
            <a:endParaRPr>
              <a:solidFill>
                <a:srgbClr val="467446"/>
              </a:solidFill>
            </a:endParaRP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50C0EB63-4234-0E75-8168-A685DCEE7602}"/>
              </a:ext>
            </a:extLst>
          </p:cNvPr>
          <p:cNvSpPr txBox="1"/>
          <p:nvPr/>
        </p:nvSpPr>
        <p:spPr>
          <a:xfrm>
            <a:off x="3844752" y="5636653"/>
            <a:ext cx="3574207" cy="153888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D91185A7-1DD4-C080-CAE1-08C6C5D69E7F}"/>
              </a:ext>
            </a:extLst>
          </p:cNvPr>
          <p:cNvSpPr txBox="1"/>
          <p:nvPr/>
        </p:nvSpPr>
        <p:spPr>
          <a:xfrm>
            <a:off x="3836704" y="5048955"/>
            <a:ext cx="254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400" b="1" dirty="0">
                <a:solidFill>
                  <a:srgbClr val="467446"/>
                </a:solidFill>
                <a:latin typeface="KBH" panose="00000500000000000000" pitchFamily="2" charset="0"/>
              </a:rPr>
              <a:t>AKTIVITET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3365B921-D36E-5265-787B-B965BD61B0A8}"/>
              </a:ext>
            </a:extLst>
          </p:cNvPr>
          <p:cNvSpPr txBox="1"/>
          <p:nvPr/>
        </p:nvSpPr>
        <p:spPr>
          <a:xfrm>
            <a:off x="3833206" y="5799953"/>
            <a:ext cx="3574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400" b="1" dirty="0">
                <a:solidFill>
                  <a:schemeClr val="bg1"/>
                </a:solidFill>
                <a:latin typeface="KBH" panose="00000500000000000000" pitchFamily="2" charset="0"/>
              </a:rPr>
              <a:t>XXXDAG KL. XX.XX – XX.XX </a:t>
            </a:r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6712030A-7CE4-3B38-5708-257DB4217011}"/>
              </a:ext>
            </a:extLst>
          </p:cNvPr>
          <p:cNvSpPr/>
          <p:nvPr/>
        </p:nvSpPr>
        <p:spPr>
          <a:xfrm>
            <a:off x="3911092" y="7017147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467446"/>
          </a:solidFill>
        </p:spPr>
        <p:txBody>
          <a:bodyPr wrap="square" lIns="0" tIns="0" rIns="0" bIns="0" rtlCol="0"/>
          <a:lstStyle/>
          <a:p>
            <a:endParaRPr>
              <a:solidFill>
                <a:srgbClr val="467446"/>
              </a:solidFill>
            </a:endParaRP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4ECD70E8-4D58-CA99-2908-519B0A9A75C8}"/>
              </a:ext>
            </a:extLst>
          </p:cNvPr>
          <p:cNvSpPr txBox="1"/>
          <p:nvPr/>
        </p:nvSpPr>
        <p:spPr>
          <a:xfrm>
            <a:off x="3851540" y="7161623"/>
            <a:ext cx="3574207" cy="153888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C5C96662-B8E1-9E0A-C380-5177FC00DD3E}"/>
              </a:ext>
            </a:extLst>
          </p:cNvPr>
          <p:cNvSpPr txBox="1"/>
          <p:nvPr/>
        </p:nvSpPr>
        <p:spPr>
          <a:xfrm>
            <a:off x="3843492" y="6573925"/>
            <a:ext cx="254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400" b="1" dirty="0">
                <a:solidFill>
                  <a:srgbClr val="467446"/>
                </a:solidFill>
                <a:latin typeface="KBH" panose="00000500000000000000" pitchFamily="2" charset="0"/>
              </a:rPr>
              <a:t>AKTIVITET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702BE87D-5054-0089-3C43-2FCF712E645C}"/>
              </a:ext>
            </a:extLst>
          </p:cNvPr>
          <p:cNvSpPr txBox="1"/>
          <p:nvPr/>
        </p:nvSpPr>
        <p:spPr>
          <a:xfrm>
            <a:off x="3839994" y="7324923"/>
            <a:ext cx="3574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400" b="1" dirty="0">
                <a:solidFill>
                  <a:schemeClr val="bg1"/>
                </a:solidFill>
                <a:latin typeface="KBH" panose="00000500000000000000" pitchFamily="2" charset="0"/>
              </a:rPr>
              <a:t>XXXDAG KL. XX.XX – XX.XX </a:t>
            </a: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8803CA34-9191-8014-064F-82DE8B3D8AA0}"/>
              </a:ext>
            </a:extLst>
          </p:cNvPr>
          <p:cNvSpPr/>
          <p:nvPr/>
        </p:nvSpPr>
        <p:spPr>
          <a:xfrm>
            <a:off x="3904304" y="8530284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467446"/>
          </a:solidFill>
        </p:spPr>
        <p:txBody>
          <a:bodyPr wrap="square" lIns="0" tIns="0" rIns="0" bIns="0" rtlCol="0"/>
          <a:lstStyle/>
          <a:p>
            <a:endParaRPr>
              <a:solidFill>
                <a:srgbClr val="467446"/>
              </a:solidFill>
            </a:endParaRP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AC9615A9-E709-3C21-C40E-4B557D508EA9}"/>
              </a:ext>
            </a:extLst>
          </p:cNvPr>
          <p:cNvSpPr txBox="1"/>
          <p:nvPr/>
        </p:nvSpPr>
        <p:spPr>
          <a:xfrm>
            <a:off x="3844752" y="8674760"/>
            <a:ext cx="3574207" cy="153888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3572F51A-F2BF-146F-2484-F2A3F75E371E}"/>
              </a:ext>
            </a:extLst>
          </p:cNvPr>
          <p:cNvSpPr txBox="1"/>
          <p:nvPr/>
        </p:nvSpPr>
        <p:spPr>
          <a:xfrm>
            <a:off x="3836704" y="8087062"/>
            <a:ext cx="254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400" b="1" dirty="0">
                <a:solidFill>
                  <a:srgbClr val="467446"/>
                </a:solidFill>
                <a:latin typeface="KBH" panose="00000500000000000000" pitchFamily="2" charset="0"/>
              </a:rPr>
              <a:t>AKTIVITET</a:t>
            </a: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C30A40E9-8571-F214-35CB-968B5C1C14A8}"/>
              </a:ext>
            </a:extLst>
          </p:cNvPr>
          <p:cNvSpPr txBox="1"/>
          <p:nvPr/>
        </p:nvSpPr>
        <p:spPr>
          <a:xfrm>
            <a:off x="3833206" y="8838060"/>
            <a:ext cx="3574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400" b="1" dirty="0">
                <a:solidFill>
                  <a:schemeClr val="bg1"/>
                </a:solidFill>
                <a:latin typeface="KBH" panose="00000500000000000000" pitchFamily="2" charset="0"/>
              </a:rPr>
              <a:t>XXXDAG KL. XX.XX – XX.XX </a:t>
            </a:r>
          </a:p>
        </p:txBody>
      </p:sp>
      <p:sp>
        <p:nvSpPr>
          <p:cNvPr id="31" name="object 3">
            <a:extLst>
              <a:ext uri="{FF2B5EF4-FFF2-40B4-BE49-F238E27FC236}">
                <a16:creationId xmlns:a16="http://schemas.microsoft.com/office/drawing/2014/main" id="{8956C735-ABE4-11A7-6C88-FBB1DBA0127E}"/>
              </a:ext>
            </a:extLst>
          </p:cNvPr>
          <p:cNvSpPr/>
          <p:nvPr/>
        </p:nvSpPr>
        <p:spPr>
          <a:xfrm>
            <a:off x="-18080" y="5913292"/>
            <a:ext cx="2330450" cy="2447353"/>
          </a:xfrm>
          <a:custGeom>
            <a:avLst/>
            <a:gdLst/>
            <a:ahLst/>
            <a:cxnLst/>
            <a:rect l="l" t="t" r="r" b="b"/>
            <a:pathLst>
              <a:path w="2447925" h="2710179">
                <a:moveTo>
                  <a:pt x="0" y="0"/>
                </a:moveTo>
                <a:lnTo>
                  <a:pt x="0" y="2408172"/>
                </a:lnTo>
                <a:lnTo>
                  <a:pt x="61947" y="2434991"/>
                </a:lnTo>
                <a:lnTo>
                  <a:pt x="109408" y="2455174"/>
                </a:lnTo>
                <a:lnTo>
                  <a:pt x="157029" y="2475057"/>
                </a:lnTo>
                <a:lnTo>
                  <a:pt x="204819" y="2494575"/>
                </a:lnTo>
                <a:lnTo>
                  <a:pt x="252784" y="2513664"/>
                </a:lnTo>
                <a:lnTo>
                  <a:pt x="300931" y="2532260"/>
                </a:lnTo>
                <a:lnTo>
                  <a:pt x="349267" y="2550299"/>
                </a:lnTo>
                <a:lnTo>
                  <a:pt x="397799" y="2567717"/>
                </a:lnTo>
                <a:lnTo>
                  <a:pt x="446535" y="2584449"/>
                </a:lnTo>
                <a:lnTo>
                  <a:pt x="495481" y="2600432"/>
                </a:lnTo>
                <a:lnTo>
                  <a:pt x="544643" y="2615601"/>
                </a:lnTo>
                <a:lnTo>
                  <a:pt x="594030" y="2629892"/>
                </a:lnTo>
                <a:lnTo>
                  <a:pt x="643648" y="2643242"/>
                </a:lnTo>
                <a:lnTo>
                  <a:pt x="693505" y="2655585"/>
                </a:lnTo>
                <a:lnTo>
                  <a:pt x="743606" y="2666858"/>
                </a:lnTo>
                <a:lnTo>
                  <a:pt x="793959" y="2676997"/>
                </a:lnTo>
                <a:lnTo>
                  <a:pt x="844571" y="2685937"/>
                </a:lnTo>
                <a:lnTo>
                  <a:pt x="895450" y="2693615"/>
                </a:lnTo>
                <a:lnTo>
                  <a:pt x="943926" y="2699627"/>
                </a:lnTo>
                <a:lnTo>
                  <a:pt x="992653" y="2704320"/>
                </a:lnTo>
                <a:lnTo>
                  <a:pt x="1041559" y="2707654"/>
                </a:lnTo>
                <a:lnTo>
                  <a:pt x="1090577" y="2709589"/>
                </a:lnTo>
                <a:lnTo>
                  <a:pt x="1139637" y="2710082"/>
                </a:lnTo>
                <a:lnTo>
                  <a:pt x="1188671" y="2709095"/>
                </a:lnTo>
                <a:lnTo>
                  <a:pt x="1237608" y="2706586"/>
                </a:lnTo>
                <a:lnTo>
                  <a:pt x="1286381" y="2702514"/>
                </a:lnTo>
                <a:lnTo>
                  <a:pt x="1334920" y="2696840"/>
                </a:lnTo>
                <a:lnTo>
                  <a:pt x="1383157" y="2689521"/>
                </a:lnTo>
                <a:lnTo>
                  <a:pt x="1431021" y="2680518"/>
                </a:lnTo>
                <a:lnTo>
                  <a:pt x="1478444" y="2669791"/>
                </a:lnTo>
                <a:lnTo>
                  <a:pt x="1525358" y="2657297"/>
                </a:lnTo>
                <a:lnTo>
                  <a:pt x="1571692" y="2642997"/>
                </a:lnTo>
                <a:lnTo>
                  <a:pt x="1617378" y="2626850"/>
                </a:lnTo>
                <a:lnTo>
                  <a:pt x="1662347" y="2608816"/>
                </a:lnTo>
                <a:lnTo>
                  <a:pt x="1706530" y="2588853"/>
                </a:lnTo>
                <a:lnTo>
                  <a:pt x="1749920" y="2567036"/>
                </a:lnTo>
                <a:lnTo>
                  <a:pt x="1792260" y="2542981"/>
                </a:lnTo>
                <a:lnTo>
                  <a:pt x="1839379" y="2513931"/>
                </a:lnTo>
                <a:lnTo>
                  <a:pt x="1884324" y="2484178"/>
                </a:lnTo>
                <a:lnTo>
                  <a:pt x="1927143" y="2453690"/>
                </a:lnTo>
                <a:lnTo>
                  <a:pt x="1967884" y="2422435"/>
                </a:lnTo>
                <a:lnTo>
                  <a:pt x="2006596" y="2390379"/>
                </a:lnTo>
                <a:lnTo>
                  <a:pt x="2043326" y="2357491"/>
                </a:lnTo>
                <a:lnTo>
                  <a:pt x="2078124" y="2323739"/>
                </a:lnTo>
                <a:lnTo>
                  <a:pt x="2111037" y="2289089"/>
                </a:lnTo>
                <a:lnTo>
                  <a:pt x="2142114" y="2253511"/>
                </a:lnTo>
                <a:lnTo>
                  <a:pt x="2171403" y="2216970"/>
                </a:lnTo>
                <a:lnTo>
                  <a:pt x="2198952" y="2179436"/>
                </a:lnTo>
                <a:lnTo>
                  <a:pt x="2224809" y="2140875"/>
                </a:lnTo>
                <a:lnTo>
                  <a:pt x="2249024" y="2101255"/>
                </a:lnTo>
                <a:lnTo>
                  <a:pt x="2271644" y="2060544"/>
                </a:lnTo>
                <a:lnTo>
                  <a:pt x="2292717" y="2018710"/>
                </a:lnTo>
                <a:lnTo>
                  <a:pt x="2312292" y="1975720"/>
                </a:lnTo>
                <a:lnTo>
                  <a:pt x="2330417" y="1931542"/>
                </a:lnTo>
                <a:lnTo>
                  <a:pt x="2347140" y="1886144"/>
                </a:lnTo>
                <a:lnTo>
                  <a:pt x="2362510" y="1839492"/>
                </a:lnTo>
                <a:lnTo>
                  <a:pt x="2376575" y="1791556"/>
                </a:lnTo>
                <a:lnTo>
                  <a:pt x="2389383" y="1742302"/>
                </a:lnTo>
                <a:lnTo>
                  <a:pt x="2400983" y="1691698"/>
                </a:lnTo>
                <a:lnTo>
                  <a:pt x="2411422" y="1639712"/>
                </a:lnTo>
                <a:lnTo>
                  <a:pt x="2420749" y="1586311"/>
                </a:lnTo>
                <a:lnTo>
                  <a:pt x="2429013" y="1531464"/>
                </a:lnTo>
                <a:lnTo>
                  <a:pt x="2437843" y="1436397"/>
                </a:lnTo>
                <a:lnTo>
                  <a:pt x="2442513" y="1367913"/>
                </a:lnTo>
                <a:lnTo>
                  <a:pt x="2446002" y="1299298"/>
                </a:lnTo>
                <a:lnTo>
                  <a:pt x="2447296" y="1240929"/>
                </a:lnTo>
                <a:lnTo>
                  <a:pt x="2445383" y="1203181"/>
                </a:lnTo>
                <a:lnTo>
                  <a:pt x="2435135" y="1149831"/>
                </a:lnTo>
                <a:lnTo>
                  <a:pt x="2421891" y="1098620"/>
                </a:lnTo>
                <a:lnTo>
                  <a:pt x="2405585" y="1049305"/>
                </a:lnTo>
                <a:lnTo>
                  <a:pt x="2386150" y="1001644"/>
                </a:lnTo>
                <a:lnTo>
                  <a:pt x="2363615" y="955338"/>
                </a:lnTo>
                <a:lnTo>
                  <a:pt x="2337627" y="910304"/>
                </a:lnTo>
                <a:lnTo>
                  <a:pt x="2308405" y="866138"/>
                </a:lnTo>
                <a:lnTo>
                  <a:pt x="2275787" y="822651"/>
                </a:lnTo>
                <a:lnTo>
                  <a:pt x="2244354" y="783414"/>
                </a:lnTo>
                <a:lnTo>
                  <a:pt x="2212771" y="744892"/>
                </a:lnTo>
                <a:lnTo>
                  <a:pt x="2180837" y="707173"/>
                </a:lnTo>
                <a:lnTo>
                  <a:pt x="2148348" y="670347"/>
                </a:lnTo>
                <a:lnTo>
                  <a:pt x="2115104" y="634503"/>
                </a:lnTo>
                <a:lnTo>
                  <a:pt x="2080902" y="599729"/>
                </a:lnTo>
                <a:lnTo>
                  <a:pt x="2045539" y="566115"/>
                </a:lnTo>
                <a:lnTo>
                  <a:pt x="2008815" y="533748"/>
                </a:lnTo>
                <a:lnTo>
                  <a:pt x="1970527" y="502720"/>
                </a:lnTo>
                <a:lnTo>
                  <a:pt x="1930473" y="473117"/>
                </a:lnTo>
                <a:lnTo>
                  <a:pt x="1888450" y="445030"/>
                </a:lnTo>
                <a:lnTo>
                  <a:pt x="1846105" y="419752"/>
                </a:lnTo>
                <a:lnTo>
                  <a:pt x="1802775" y="396861"/>
                </a:lnTo>
                <a:lnTo>
                  <a:pt x="1758526" y="376227"/>
                </a:lnTo>
                <a:lnTo>
                  <a:pt x="1713426" y="357722"/>
                </a:lnTo>
                <a:lnTo>
                  <a:pt x="1667541" y="341217"/>
                </a:lnTo>
                <a:lnTo>
                  <a:pt x="1620939" y="326583"/>
                </a:lnTo>
                <a:lnTo>
                  <a:pt x="1573686" y="313691"/>
                </a:lnTo>
                <a:lnTo>
                  <a:pt x="1525849" y="302412"/>
                </a:lnTo>
                <a:lnTo>
                  <a:pt x="1477496" y="292617"/>
                </a:lnTo>
                <a:lnTo>
                  <a:pt x="1428693" y="284178"/>
                </a:lnTo>
                <a:lnTo>
                  <a:pt x="1379507" y="276965"/>
                </a:lnTo>
                <a:lnTo>
                  <a:pt x="1330005" y="270849"/>
                </a:lnTo>
                <a:lnTo>
                  <a:pt x="1280254" y="265702"/>
                </a:lnTo>
                <a:lnTo>
                  <a:pt x="1230322" y="261395"/>
                </a:lnTo>
                <a:lnTo>
                  <a:pt x="1180274" y="257799"/>
                </a:lnTo>
                <a:lnTo>
                  <a:pt x="1130178" y="254785"/>
                </a:lnTo>
                <a:lnTo>
                  <a:pt x="1080102" y="252224"/>
                </a:lnTo>
                <a:lnTo>
                  <a:pt x="1030111" y="249987"/>
                </a:lnTo>
                <a:lnTo>
                  <a:pt x="881012" y="243828"/>
                </a:lnTo>
                <a:lnTo>
                  <a:pt x="831114" y="241293"/>
                </a:lnTo>
                <a:lnTo>
                  <a:pt x="781050" y="238247"/>
                </a:lnTo>
                <a:lnTo>
                  <a:pt x="730909" y="234571"/>
                </a:lnTo>
                <a:lnTo>
                  <a:pt x="680781" y="230146"/>
                </a:lnTo>
                <a:lnTo>
                  <a:pt x="630756" y="224855"/>
                </a:lnTo>
                <a:lnTo>
                  <a:pt x="580922" y="218578"/>
                </a:lnTo>
                <a:lnTo>
                  <a:pt x="531370" y="211197"/>
                </a:lnTo>
                <a:lnTo>
                  <a:pt x="482189" y="202593"/>
                </a:lnTo>
                <a:lnTo>
                  <a:pt x="433468" y="192649"/>
                </a:lnTo>
                <a:lnTo>
                  <a:pt x="385298" y="181245"/>
                </a:lnTo>
                <a:lnTo>
                  <a:pt x="337767" y="168262"/>
                </a:lnTo>
                <a:lnTo>
                  <a:pt x="290966" y="153583"/>
                </a:lnTo>
                <a:lnTo>
                  <a:pt x="244983" y="137089"/>
                </a:lnTo>
                <a:lnTo>
                  <a:pt x="199909" y="118661"/>
                </a:lnTo>
                <a:lnTo>
                  <a:pt x="155833" y="98181"/>
                </a:lnTo>
                <a:lnTo>
                  <a:pt x="112844" y="75530"/>
                </a:lnTo>
                <a:lnTo>
                  <a:pt x="71033" y="50589"/>
                </a:lnTo>
                <a:lnTo>
                  <a:pt x="30488" y="23241"/>
                </a:lnTo>
                <a:lnTo>
                  <a:pt x="0" y="0"/>
                </a:lnTo>
                <a:close/>
              </a:path>
            </a:pathLst>
          </a:custGeom>
          <a:solidFill>
            <a:srgbClr val="4674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01829C99-5FCC-489C-2F9E-179DBF4B46B1}"/>
              </a:ext>
            </a:extLst>
          </p:cNvPr>
          <p:cNvSpPr txBox="1"/>
          <p:nvPr/>
        </p:nvSpPr>
        <p:spPr>
          <a:xfrm>
            <a:off x="198424" y="6776491"/>
            <a:ext cx="1785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 i="1" dirty="0">
                <a:solidFill>
                  <a:schemeClr val="bg1"/>
                </a:solidFill>
                <a:latin typeface="KBH" panose="00000500000000000000" pitchFamily="2" charset="0"/>
              </a:rPr>
              <a:t>ARRANGERET</a:t>
            </a:r>
          </a:p>
          <a:p>
            <a:pPr algn="ctr"/>
            <a:r>
              <a:rPr lang="da-DK" sz="1600" b="1" i="1" dirty="0">
                <a:solidFill>
                  <a:schemeClr val="bg1"/>
                </a:solidFill>
                <a:latin typeface="KBH" panose="00000500000000000000" pitchFamily="2" charset="0"/>
              </a:rPr>
              <a:t>AF XXXXXXXXXXXXXXXXX</a:t>
            </a:r>
          </a:p>
        </p:txBody>
      </p:sp>
      <p:sp>
        <p:nvSpPr>
          <p:cNvPr id="33" name="object 4">
            <a:extLst>
              <a:ext uri="{FF2B5EF4-FFF2-40B4-BE49-F238E27FC236}">
                <a16:creationId xmlns:a16="http://schemas.microsoft.com/office/drawing/2014/main" id="{D8A16A41-74ED-D010-46E7-DD57AD067C65}"/>
              </a:ext>
            </a:extLst>
          </p:cNvPr>
          <p:cNvSpPr/>
          <p:nvPr/>
        </p:nvSpPr>
        <p:spPr>
          <a:xfrm>
            <a:off x="6246422" y="9745649"/>
            <a:ext cx="271145" cy="429259"/>
          </a:xfrm>
          <a:custGeom>
            <a:avLst/>
            <a:gdLst/>
            <a:ahLst/>
            <a:cxnLst/>
            <a:rect l="l" t="t" r="r" b="b"/>
            <a:pathLst>
              <a:path w="271145" h="429259">
                <a:moveTo>
                  <a:pt x="170684" y="0"/>
                </a:moveTo>
                <a:lnTo>
                  <a:pt x="117297" y="10418"/>
                </a:lnTo>
                <a:lnTo>
                  <a:pt x="77076" y="49427"/>
                </a:lnTo>
                <a:lnTo>
                  <a:pt x="69649" y="68533"/>
                </a:lnTo>
                <a:lnTo>
                  <a:pt x="69570" y="68737"/>
                </a:lnTo>
                <a:lnTo>
                  <a:pt x="65829" y="85043"/>
                </a:lnTo>
                <a:lnTo>
                  <a:pt x="63635" y="102709"/>
                </a:lnTo>
                <a:lnTo>
                  <a:pt x="63541" y="103471"/>
                </a:lnTo>
                <a:lnTo>
                  <a:pt x="62676" y="124490"/>
                </a:lnTo>
                <a:lnTo>
                  <a:pt x="62767" y="128604"/>
                </a:lnTo>
                <a:lnTo>
                  <a:pt x="62852" y="132458"/>
                </a:lnTo>
                <a:lnTo>
                  <a:pt x="62950" y="136917"/>
                </a:lnTo>
                <a:lnTo>
                  <a:pt x="63060" y="141889"/>
                </a:lnTo>
                <a:lnTo>
                  <a:pt x="63107" y="144017"/>
                </a:lnTo>
                <a:lnTo>
                  <a:pt x="63204" y="148424"/>
                </a:lnTo>
                <a:lnTo>
                  <a:pt x="2339" y="148424"/>
                </a:lnTo>
                <a:lnTo>
                  <a:pt x="1308" y="158018"/>
                </a:lnTo>
                <a:lnTo>
                  <a:pt x="466" y="169043"/>
                </a:lnTo>
                <a:lnTo>
                  <a:pt x="311" y="174083"/>
                </a:lnTo>
                <a:lnTo>
                  <a:pt x="194" y="177905"/>
                </a:lnTo>
                <a:lnTo>
                  <a:pt x="158" y="234535"/>
                </a:lnTo>
                <a:lnTo>
                  <a:pt x="0" y="240530"/>
                </a:lnTo>
                <a:lnTo>
                  <a:pt x="9537" y="241698"/>
                </a:lnTo>
                <a:lnTo>
                  <a:pt x="23306" y="242903"/>
                </a:lnTo>
                <a:lnTo>
                  <a:pt x="63817" y="242903"/>
                </a:lnTo>
                <a:lnTo>
                  <a:pt x="63817" y="428985"/>
                </a:lnTo>
                <a:lnTo>
                  <a:pt x="161632" y="428985"/>
                </a:lnTo>
                <a:lnTo>
                  <a:pt x="161632" y="407852"/>
                </a:lnTo>
                <a:lnTo>
                  <a:pt x="84962" y="407852"/>
                </a:lnTo>
                <a:lnTo>
                  <a:pt x="84962" y="221988"/>
                </a:lnTo>
                <a:lnTo>
                  <a:pt x="77354" y="221741"/>
                </a:lnTo>
                <a:lnTo>
                  <a:pt x="28334" y="221741"/>
                </a:lnTo>
                <a:lnTo>
                  <a:pt x="21513" y="221505"/>
                </a:lnTo>
                <a:lnTo>
                  <a:pt x="21450" y="209402"/>
                </a:lnTo>
                <a:lnTo>
                  <a:pt x="21326" y="184865"/>
                </a:lnTo>
                <a:lnTo>
                  <a:pt x="21308" y="177905"/>
                </a:lnTo>
                <a:lnTo>
                  <a:pt x="21597" y="169854"/>
                </a:lnTo>
                <a:lnTo>
                  <a:pt x="85684" y="169854"/>
                </a:lnTo>
                <a:lnTo>
                  <a:pt x="84924" y="158437"/>
                </a:lnTo>
                <a:lnTo>
                  <a:pt x="83859" y="132458"/>
                </a:lnTo>
                <a:lnTo>
                  <a:pt x="84153" y="118002"/>
                </a:lnTo>
                <a:lnTo>
                  <a:pt x="84193" y="116070"/>
                </a:lnTo>
                <a:lnTo>
                  <a:pt x="84315" y="110075"/>
                </a:lnTo>
                <a:lnTo>
                  <a:pt x="86300" y="91054"/>
                </a:lnTo>
                <a:lnTo>
                  <a:pt x="86314" y="90921"/>
                </a:lnTo>
                <a:lnTo>
                  <a:pt x="103576" y="47074"/>
                </a:lnTo>
                <a:lnTo>
                  <a:pt x="142271" y="24352"/>
                </a:lnTo>
                <a:lnTo>
                  <a:pt x="187102" y="21194"/>
                </a:lnTo>
                <a:lnTo>
                  <a:pt x="236062" y="21194"/>
                </a:lnTo>
                <a:lnTo>
                  <a:pt x="236588" y="4779"/>
                </a:lnTo>
                <a:lnTo>
                  <a:pt x="227139" y="3497"/>
                </a:lnTo>
                <a:lnTo>
                  <a:pt x="199911" y="683"/>
                </a:lnTo>
                <a:lnTo>
                  <a:pt x="170684" y="0"/>
                </a:lnTo>
                <a:close/>
              </a:path>
              <a:path w="271145" h="429259">
                <a:moveTo>
                  <a:pt x="232107" y="169384"/>
                </a:moveTo>
                <a:lnTo>
                  <a:pt x="195875" y="169384"/>
                </a:lnTo>
                <a:lnTo>
                  <a:pt x="210794" y="169854"/>
                </a:lnTo>
                <a:lnTo>
                  <a:pt x="210273" y="174083"/>
                </a:lnTo>
                <a:lnTo>
                  <a:pt x="205556" y="212101"/>
                </a:lnTo>
                <a:lnTo>
                  <a:pt x="203945" y="221741"/>
                </a:lnTo>
                <a:lnTo>
                  <a:pt x="140474" y="221741"/>
                </a:lnTo>
                <a:lnTo>
                  <a:pt x="140474" y="407852"/>
                </a:lnTo>
                <a:lnTo>
                  <a:pt x="161632" y="407852"/>
                </a:lnTo>
                <a:lnTo>
                  <a:pt x="161632" y="242903"/>
                </a:lnTo>
                <a:lnTo>
                  <a:pt x="221033" y="242903"/>
                </a:lnTo>
                <a:lnTo>
                  <a:pt x="228853" y="197447"/>
                </a:lnTo>
                <a:lnTo>
                  <a:pt x="232053" y="169854"/>
                </a:lnTo>
                <a:lnTo>
                  <a:pt x="232107" y="169384"/>
                </a:lnTo>
                <a:close/>
              </a:path>
              <a:path w="271145" h="429259">
                <a:moveTo>
                  <a:pt x="70064" y="221505"/>
                </a:moveTo>
                <a:lnTo>
                  <a:pt x="58934" y="221505"/>
                </a:lnTo>
                <a:lnTo>
                  <a:pt x="43230" y="221741"/>
                </a:lnTo>
                <a:lnTo>
                  <a:pt x="77354" y="221741"/>
                </a:lnTo>
                <a:lnTo>
                  <a:pt x="70064" y="221505"/>
                </a:lnTo>
                <a:close/>
              </a:path>
              <a:path w="271145" h="429259">
                <a:moveTo>
                  <a:pt x="185905" y="68152"/>
                </a:moveTo>
                <a:lnTo>
                  <a:pt x="143621" y="90396"/>
                </a:lnTo>
                <a:lnTo>
                  <a:pt x="139885" y="116070"/>
                </a:lnTo>
                <a:lnTo>
                  <a:pt x="140433" y="128604"/>
                </a:lnTo>
                <a:lnTo>
                  <a:pt x="140881" y="136917"/>
                </a:lnTo>
                <a:lnTo>
                  <a:pt x="141051" y="141889"/>
                </a:lnTo>
                <a:lnTo>
                  <a:pt x="141064" y="151044"/>
                </a:lnTo>
                <a:lnTo>
                  <a:pt x="140537" y="158018"/>
                </a:lnTo>
                <a:lnTo>
                  <a:pt x="139232" y="169043"/>
                </a:lnTo>
                <a:lnTo>
                  <a:pt x="139191" y="169384"/>
                </a:lnTo>
                <a:lnTo>
                  <a:pt x="156315" y="169854"/>
                </a:lnTo>
                <a:lnTo>
                  <a:pt x="210794" y="169854"/>
                </a:lnTo>
                <a:lnTo>
                  <a:pt x="195875" y="169384"/>
                </a:lnTo>
                <a:lnTo>
                  <a:pt x="232107" y="169384"/>
                </a:lnTo>
                <a:lnTo>
                  <a:pt x="234607" y="151044"/>
                </a:lnTo>
                <a:lnTo>
                  <a:pt x="234645" y="150766"/>
                </a:lnTo>
                <a:lnTo>
                  <a:pt x="223799" y="149610"/>
                </a:lnTo>
                <a:lnTo>
                  <a:pt x="212888" y="148774"/>
                </a:lnTo>
                <a:lnTo>
                  <a:pt x="162279" y="148774"/>
                </a:lnTo>
                <a:lnTo>
                  <a:pt x="162382" y="141889"/>
                </a:lnTo>
                <a:lnTo>
                  <a:pt x="161679" y="129836"/>
                </a:lnTo>
                <a:lnTo>
                  <a:pt x="161079" y="118002"/>
                </a:lnTo>
                <a:lnTo>
                  <a:pt x="161182" y="108335"/>
                </a:lnTo>
                <a:lnTo>
                  <a:pt x="162532" y="100240"/>
                </a:lnTo>
                <a:lnTo>
                  <a:pt x="165747" y="94353"/>
                </a:lnTo>
                <a:lnTo>
                  <a:pt x="171189" y="91054"/>
                </a:lnTo>
                <a:lnTo>
                  <a:pt x="178329" y="89654"/>
                </a:lnTo>
                <a:lnTo>
                  <a:pt x="175726" y="89654"/>
                </a:lnTo>
                <a:lnTo>
                  <a:pt x="188059" y="89295"/>
                </a:lnTo>
                <a:lnTo>
                  <a:pt x="228774" y="89295"/>
                </a:lnTo>
                <a:lnTo>
                  <a:pt x="234187" y="88803"/>
                </a:lnTo>
                <a:lnTo>
                  <a:pt x="235216" y="80294"/>
                </a:lnTo>
                <a:lnTo>
                  <a:pt x="236058" y="70379"/>
                </a:lnTo>
                <a:lnTo>
                  <a:pt x="236104" y="69043"/>
                </a:lnTo>
                <a:lnTo>
                  <a:pt x="210972" y="69043"/>
                </a:lnTo>
                <a:lnTo>
                  <a:pt x="199478" y="68533"/>
                </a:lnTo>
                <a:lnTo>
                  <a:pt x="185905" y="68152"/>
                </a:lnTo>
                <a:close/>
              </a:path>
              <a:path w="271145" h="429259">
                <a:moveTo>
                  <a:pt x="270575" y="169384"/>
                </a:moveTo>
                <a:lnTo>
                  <a:pt x="232107" y="169384"/>
                </a:lnTo>
                <a:lnTo>
                  <a:pt x="232053" y="169854"/>
                </a:lnTo>
                <a:lnTo>
                  <a:pt x="129093" y="169854"/>
                </a:lnTo>
                <a:lnTo>
                  <a:pt x="270575" y="169384"/>
                </a:lnTo>
                <a:close/>
              </a:path>
              <a:path w="271145" h="429259">
                <a:moveTo>
                  <a:pt x="201566" y="148424"/>
                </a:moveTo>
                <a:lnTo>
                  <a:pt x="188236" y="148424"/>
                </a:lnTo>
                <a:lnTo>
                  <a:pt x="161195" y="148774"/>
                </a:lnTo>
                <a:lnTo>
                  <a:pt x="212888" y="148774"/>
                </a:lnTo>
                <a:lnTo>
                  <a:pt x="201566" y="148424"/>
                </a:lnTo>
                <a:close/>
              </a:path>
              <a:path w="271145" h="429259">
                <a:moveTo>
                  <a:pt x="228774" y="89295"/>
                </a:moveTo>
                <a:lnTo>
                  <a:pt x="188059" y="89295"/>
                </a:lnTo>
                <a:lnTo>
                  <a:pt x="208981" y="90077"/>
                </a:lnTo>
                <a:lnTo>
                  <a:pt x="217470" y="90077"/>
                </a:lnTo>
                <a:lnTo>
                  <a:pt x="224417" y="89654"/>
                </a:lnTo>
                <a:lnTo>
                  <a:pt x="224828" y="89654"/>
                </a:lnTo>
                <a:lnTo>
                  <a:pt x="228774" y="89295"/>
                </a:lnTo>
                <a:close/>
              </a:path>
              <a:path w="271145" h="429259">
                <a:moveTo>
                  <a:pt x="236062" y="21194"/>
                </a:moveTo>
                <a:lnTo>
                  <a:pt x="187102" y="21194"/>
                </a:lnTo>
                <a:lnTo>
                  <a:pt x="215011" y="23296"/>
                </a:lnTo>
                <a:lnTo>
                  <a:pt x="215123" y="37160"/>
                </a:lnTo>
                <a:lnTo>
                  <a:pt x="215227" y="61777"/>
                </a:lnTo>
                <a:lnTo>
                  <a:pt x="214989" y="68152"/>
                </a:lnTo>
                <a:lnTo>
                  <a:pt x="214956" y="69043"/>
                </a:lnTo>
                <a:lnTo>
                  <a:pt x="236104" y="69043"/>
                </a:lnTo>
                <a:lnTo>
                  <a:pt x="236351" y="61777"/>
                </a:lnTo>
                <a:lnTo>
                  <a:pt x="236258" y="37160"/>
                </a:lnTo>
                <a:lnTo>
                  <a:pt x="236149" y="29557"/>
                </a:lnTo>
                <a:lnTo>
                  <a:pt x="236062" y="21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5">
            <a:extLst>
              <a:ext uri="{FF2B5EF4-FFF2-40B4-BE49-F238E27FC236}">
                <a16:creationId xmlns:a16="http://schemas.microsoft.com/office/drawing/2014/main" id="{61FB0DBC-D110-5BDD-1A59-A949D5C43B7F}"/>
              </a:ext>
            </a:extLst>
          </p:cNvPr>
          <p:cNvGrpSpPr/>
          <p:nvPr/>
        </p:nvGrpSpPr>
        <p:grpSpPr>
          <a:xfrm>
            <a:off x="6615587" y="9754187"/>
            <a:ext cx="427990" cy="419100"/>
            <a:chOff x="6615587" y="9702207"/>
            <a:chExt cx="427990" cy="419100"/>
          </a:xfrm>
        </p:grpSpPr>
        <p:sp>
          <p:nvSpPr>
            <p:cNvPr id="35" name="object 6">
              <a:extLst>
                <a:ext uri="{FF2B5EF4-FFF2-40B4-BE49-F238E27FC236}">
                  <a16:creationId xmlns:a16="http://schemas.microsoft.com/office/drawing/2014/main" id="{D6D73CF8-164F-D650-0B3B-8120C308CD7E}"/>
                </a:ext>
              </a:extLst>
            </p:cNvPr>
            <p:cNvSpPr/>
            <p:nvPr/>
          </p:nvSpPr>
          <p:spPr>
            <a:xfrm>
              <a:off x="6615587" y="9702207"/>
              <a:ext cx="427990" cy="419100"/>
            </a:xfrm>
            <a:custGeom>
              <a:avLst/>
              <a:gdLst/>
              <a:ahLst/>
              <a:cxnLst/>
              <a:rect l="l" t="t" r="r" b="b"/>
              <a:pathLst>
                <a:path w="427990" h="419100">
                  <a:moveTo>
                    <a:pt x="310779" y="419062"/>
                  </a:moveTo>
                  <a:lnTo>
                    <a:pt x="116636" y="419062"/>
                  </a:lnTo>
                  <a:lnTo>
                    <a:pt x="71284" y="410061"/>
                  </a:lnTo>
                  <a:lnTo>
                    <a:pt x="34205" y="385530"/>
                  </a:lnTo>
                  <a:lnTo>
                    <a:pt x="9182" y="349175"/>
                  </a:lnTo>
                  <a:lnTo>
                    <a:pt x="0" y="304705"/>
                  </a:lnTo>
                  <a:lnTo>
                    <a:pt x="0" y="114357"/>
                  </a:lnTo>
                  <a:lnTo>
                    <a:pt x="9182" y="69886"/>
                  </a:lnTo>
                  <a:lnTo>
                    <a:pt x="34205" y="33532"/>
                  </a:lnTo>
                  <a:lnTo>
                    <a:pt x="71284" y="9000"/>
                  </a:lnTo>
                  <a:lnTo>
                    <a:pt x="116636" y="0"/>
                  </a:lnTo>
                  <a:lnTo>
                    <a:pt x="310779" y="0"/>
                  </a:lnTo>
                  <a:lnTo>
                    <a:pt x="356136" y="9000"/>
                  </a:lnTo>
                  <a:lnTo>
                    <a:pt x="381185" y="25573"/>
                  </a:lnTo>
                  <a:lnTo>
                    <a:pt x="116636" y="25573"/>
                  </a:lnTo>
                  <a:lnTo>
                    <a:pt x="81421" y="32561"/>
                  </a:lnTo>
                  <a:lnTo>
                    <a:pt x="52634" y="51606"/>
                  </a:lnTo>
                  <a:lnTo>
                    <a:pt x="33210" y="79830"/>
                  </a:lnTo>
                  <a:lnTo>
                    <a:pt x="26083" y="114357"/>
                  </a:lnTo>
                  <a:lnTo>
                    <a:pt x="26083" y="304705"/>
                  </a:lnTo>
                  <a:lnTo>
                    <a:pt x="33210" y="339232"/>
                  </a:lnTo>
                  <a:lnTo>
                    <a:pt x="52634" y="367456"/>
                  </a:lnTo>
                  <a:lnTo>
                    <a:pt x="81421" y="386501"/>
                  </a:lnTo>
                  <a:lnTo>
                    <a:pt x="116636" y="393489"/>
                  </a:lnTo>
                  <a:lnTo>
                    <a:pt x="381185" y="393489"/>
                  </a:lnTo>
                  <a:lnTo>
                    <a:pt x="356136" y="410061"/>
                  </a:lnTo>
                  <a:lnTo>
                    <a:pt x="310779" y="419062"/>
                  </a:lnTo>
                  <a:close/>
                </a:path>
                <a:path w="427990" h="419100">
                  <a:moveTo>
                    <a:pt x="381185" y="393489"/>
                  </a:moveTo>
                  <a:lnTo>
                    <a:pt x="310779" y="393489"/>
                  </a:lnTo>
                  <a:lnTo>
                    <a:pt x="345994" y="386501"/>
                  </a:lnTo>
                  <a:lnTo>
                    <a:pt x="374781" y="367456"/>
                  </a:lnTo>
                  <a:lnTo>
                    <a:pt x="394205" y="339232"/>
                  </a:lnTo>
                  <a:lnTo>
                    <a:pt x="401332" y="304705"/>
                  </a:lnTo>
                  <a:lnTo>
                    <a:pt x="401332" y="114357"/>
                  </a:lnTo>
                  <a:lnTo>
                    <a:pt x="394205" y="79830"/>
                  </a:lnTo>
                  <a:lnTo>
                    <a:pt x="374781" y="51606"/>
                  </a:lnTo>
                  <a:lnTo>
                    <a:pt x="345994" y="32561"/>
                  </a:lnTo>
                  <a:lnTo>
                    <a:pt x="310779" y="25573"/>
                  </a:lnTo>
                  <a:lnTo>
                    <a:pt x="381185" y="25573"/>
                  </a:lnTo>
                  <a:lnTo>
                    <a:pt x="393215" y="33532"/>
                  </a:lnTo>
                  <a:lnTo>
                    <a:pt x="418235" y="69886"/>
                  </a:lnTo>
                  <a:lnTo>
                    <a:pt x="427415" y="114357"/>
                  </a:lnTo>
                  <a:lnTo>
                    <a:pt x="427415" y="304705"/>
                  </a:lnTo>
                  <a:lnTo>
                    <a:pt x="418235" y="349175"/>
                  </a:lnTo>
                  <a:lnTo>
                    <a:pt x="393215" y="385530"/>
                  </a:lnTo>
                  <a:lnTo>
                    <a:pt x="381185" y="393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7">
              <a:extLst>
                <a:ext uri="{FF2B5EF4-FFF2-40B4-BE49-F238E27FC236}">
                  <a16:creationId xmlns:a16="http://schemas.microsoft.com/office/drawing/2014/main" id="{27B1FAE8-9386-CBF0-6206-435ABC87AC7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19908" y="9771808"/>
              <a:ext cx="254997" cy="247183"/>
            </a:xfrm>
            <a:prstGeom prst="rect">
              <a:avLst/>
            </a:prstGeom>
          </p:spPr>
        </p:pic>
      </p:grpSp>
      <p:sp>
        <p:nvSpPr>
          <p:cNvPr id="37" name="object 59">
            <a:extLst>
              <a:ext uri="{FF2B5EF4-FFF2-40B4-BE49-F238E27FC236}">
                <a16:creationId xmlns:a16="http://schemas.microsoft.com/office/drawing/2014/main" id="{DAA52ECB-5AC4-BC89-C56B-85F1964A60CC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06655" y="10265510"/>
            <a:ext cx="1115059" cy="1865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>
                <a:latin typeface="KBH" panose="00000500000000000000" pitchFamily="2" charset="0"/>
              </a:rPr>
              <a:t>@FERIECAMP</a:t>
            </a:r>
          </a:p>
        </p:txBody>
      </p:sp>
      <p:pic>
        <p:nvPicPr>
          <p:cNvPr id="38" name="object 27">
            <a:extLst>
              <a:ext uri="{FF2B5EF4-FFF2-40B4-BE49-F238E27FC236}">
                <a16:creationId xmlns:a16="http://schemas.microsoft.com/office/drawing/2014/main" id="{A1354CDA-94C8-322F-C322-CBB1DAD7BC8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4810" y="9604796"/>
            <a:ext cx="809625" cy="843889"/>
          </a:xfrm>
          <a:prstGeom prst="rect">
            <a:avLst/>
          </a:prstGeom>
        </p:spPr>
      </p:pic>
      <p:sp>
        <p:nvSpPr>
          <p:cNvPr id="39" name="object 47">
            <a:extLst>
              <a:ext uri="{FF2B5EF4-FFF2-40B4-BE49-F238E27FC236}">
                <a16:creationId xmlns:a16="http://schemas.microsoft.com/office/drawing/2014/main" id="{650B4897-6E88-650B-BCA9-180112D53803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1240821" y="9705901"/>
            <a:ext cx="1921226" cy="57259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R="5080">
              <a:lnSpc>
                <a:spcPts val="1500"/>
              </a:lnSpc>
            </a:pPr>
            <a:r>
              <a:rPr lang="da-DK" sz="1200" dirty="0">
                <a:latin typeface="KBH" panose="00000500000000000000" pitchFamily="2" charset="0"/>
              </a:rPr>
              <a:t>LOKATION</a:t>
            </a:r>
            <a:r>
              <a:rPr sz="1200" dirty="0">
                <a:latin typeface="KBH" panose="00000500000000000000" pitchFamily="2" charset="0"/>
              </a:rPr>
              <a:t> </a:t>
            </a:r>
            <a:endParaRPr lang="da-DK" sz="1200" dirty="0">
              <a:latin typeface="KBH" panose="00000500000000000000" pitchFamily="2" charset="0"/>
            </a:endParaRPr>
          </a:p>
          <a:p>
            <a:pPr marR="5080">
              <a:lnSpc>
                <a:spcPts val="1500"/>
              </a:lnSpc>
            </a:pPr>
            <a:r>
              <a:rPr sz="1200" dirty="0">
                <a:latin typeface="KBH" panose="00000500000000000000" pitchFamily="2" charset="0"/>
              </a:rPr>
              <a:t>ADRESSE POSTNUMMER</a:t>
            </a:r>
            <a:r>
              <a:rPr lang="da-DK" sz="1200" dirty="0">
                <a:latin typeface="KBH" panose="00000500000000000000" pitchFamily="2" charset="0"/>
              </a:rPr>
              <a:t> OG BY</a:t>
            </a:r>
            <a:endParaRPr sz="1200" dirty="0">
              <a:latin typeface="KBH" panose="00000500000000000000" pitchFamily="2" charset="0"/>
            </a:endParaRPr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2B76CD3A-7E4E-305A-F98B-B17EE389AD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09766" y="7718617"/>
            <a:ext cx="1110031" cy="1110031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01C7047F-85B3-26C5-906D-BC7A40515C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23407" y="6154216"/>
            <a:ext cx="1122822" cy="1160884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523B91E6-1110-CE27-4635-DBE925F79B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90505" y="4888026"/>
            <a:ext cx="1008886" cy="1008886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C9DCE1EB-71C6-CB8D-A69F-55B0AF96B9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1015582">
            <a:off x="2661086" y="3208824"/>
            <a:ext cx="1326490" cy="119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78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 descr="Et billede, der indeholder Grafik, tegning, skitse, kunst&#10;&#10;AI-genereret indhold kan være ukorrekt.">
            <a:extLst>
              <a:ext uri="{FF2B5EF4-FFF2-40B4-BE49-F238E27FC236}">
                <a16:creationId xmlns:a16="http://schemas.microsoft.com/office/drawing/2014/main" id="{0D92EDB0-18D7-B921-7354-920CDF9C9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98" y="1037660"/>
            <a:ext cx="1421692" cy="1633258"/>
          </a:xfrm>
          <a:prstGeom prst="rect">
            <a:avLst/>
          </a:prstGeom>
        </p:spPr>
      </p:pic>
      <p:sp>
        <p:nvSpPr>
          <p:cNvPr id="62" name="object 23">
            <a:extLst>
              <a:ext uri="{FF2B5EF4-FFF2-40B4-BE49-F238E27FC236}">
                <a16:creationId xmlns:a16="http://schemas.microsoft.com/office/drawing/2014/main" id="{1EEDB3B3-79FC-89C5-4085-AEB02ECD74CE}"/>
              </a:ext>
            </a:extLst>
          </p:cNvPr>
          <p:cNvSpPr/>
          <p:nvPr/>
        </p:nvSpPr>
        <p:spPr>
          <a:xfrm>
            <a:off x="331134" y="472008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F653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sp>
        <p:nvSpPr>
          <p:cNvPr id="63" name="object 23">
            <a:extLst>
              <a:ext uri="{FF2B5EF4-FFF2-40B4-BE49-F238E27FC236}">
                <a16:creationId xmlns:a16="http://schemas.microsoft.com/office/drawing/2014/main" id="{43A3B3C9-054A-78F7-E8A6-974A50D18006}"/>
              </a:ext>
            </a:extLst>
          </p:cNvPr>
          <p:cNvSpPr/>
          <p:nvPr/>
        </p:nvSpPr>
        <p:spPr>
          <a:xfrm>
            <a:off x="331134" y="5926394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F653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AKTVITET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sp>
        <p:nvSpPr>
          <p:cNvPr id="64" name="object 23">
            <a:extLst>
              <a:ext uri="{FF2B5EF4-FFF2-40B4-BE49-F238E27FC236}">
                <a16:creationId xmlns:a16="http://schemas.microsoft.com/office/drawing/2014/main" id="{36D5ED5B-0CFD-DFBA-1D3B-7395E50E4F9A}"/>
              </a:ext>
            </a:extLst>
          </p:cNvPr>
          <p:cNvSpPr/>
          <p:nvPr/>
        </p:nvSpPr>
        <p:spPr>
          <a:xfrm>
            <a:off x="331134" y="712152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F653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sp>
        <p:nvSpPr>
          <p:cNvPr id="66" name="object 23">
            <a:extLst>
              <a:ext uri="{FF2B5EF4-FFF2-40B4-BE49-F238E27FC236}">
                <a16:creationId xmlns:a16="http://schemas.microsoft.com/office/drawing/2014/main" id="{465752E4-6517-917F-A6BF-1D48B2E0A82E}"/>
              </a:ext>
            </a:extLst>
          </p:cNvPr>
          <p:cNvSpPr/>
          <p:nvPr/>
        </p:nvSpPr>
        <p:spPr>
          <a:xfrm>
            <a:off x="331134" y="8313289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F653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sp>
        <p:nvSpPr>
          <p:cNvPr id="87" name="object 46">
            <a:extLst>
              <a:ext uri="{FF2B5EF4-FFF2-40B4-BE49-F238E27FC236}">
                <a16:creationId xmlns:a16="http://schemas.microsoft.com/office/drawing/2014/main" id="{58C8BBB7-7E89-40F8-7133-421E3846E5A7}"/>
              </a:ext>
            </a:extLst>
          </p:cNvPr>
          <p:cNvSpPr/>
          <p:nvPr/>
        </p:nvSpPr>
        <p:spPr>
          <a:xfrm>
            <a:off x="331136" y="3125814"/>
            <a:ext cx="1300126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FFEC61"/>
          </a:solidFill>
          <a:ln w="31750">
            <a:solidFill>
              <a:srgbClr val="FFFFFF"/>
            </a:solidFill>
          </a:ln>
        </p:spPr>
        <p:txBody>
          <a:bodyPr wrap="square" lIns="216000" tIns="72000" rIns="0" bIns="288000" rtlCol="0"/>
          <a:lstStyle/>
          <a:p>
            <a:r>
              <a:rPr lang="da-DK" sz="1350" b="1" dirty="0">
                <a:solidFill>
                  <a:srgbClr val="EF653B"/>
                </a:solidFill>
                <a:latin typeface="KBH" panose="00000500000000000000" pitchFamily="2" charset="0"/>
              </a:rPr>
              <a:t>MANDAG</a:t>
            </a:r>
            <a:endParaRPr sz="135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sp>
        <p:nvSpPr>
          <p:cNvPr id="88" name="object 46">
            <a:extLst>
              <a:ext uri="{FF2B5EF4-FFF2-40B4-BE49-F238E27FC236}">
                <a16:creationId xmlns:a16="http://schemas.microsoft.com/office/drawing/2014/main" id="{DBC14C51-9B36-A816-4921-776A16393936}"/>
              </a:ext>
            </a:extLst>
          </p:cNvPr>
          <p:cNvSpPr/>
          <p:nvPr/>
        </p:nvSpPr>
        <p:spPr>
          <a:xfrm>
            <a:off x="1744258" y="3125814"/>
            <a:ext cx="1294866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FFEC61"/>
          </a:solidFill>
          <a:ln w="31750">
            <a:solidFill>
              <a:srgbClr val="FFFFFF"/>
            </a:solidFill>
          </a:ln>
        </p:spPr>
        <p:txBody>
          <a:bodyPr wrap="square" lIns="252000" tIns="72000" rIns="0" bIns="288000" rtlCol="0"/>
          <a:lstStyle/>
          <a:p>
            <a:r>
              <a:rPr lang="da-DK" sz="1350" b="1" dirty="0">
                <a:solidFill>
                  <a:srgbClr val="EF653B"/>
                </a:solidFill>
                <a:latin typeface="KBH" panose="00000500000000000000" pitchFamily="2" charset="0"/>
              </a:rPr>
              <a:t>TIRSDAG</a:t>
            </a:r>
            <a:endParaRPr sz="135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sp>
        <p:nvSpPr>
          <p:cNvPr id="89" name="object 46">
            <a:extLst>
              <a:ext uri="{FF2B5EF4-FFF2-40B4-BE49-F238E27FC236}">
                <a16:creationId xmlns:a16="http://schemas.microsoft.com/office/drawing/2014/main" id="{37EE50BA-9E48-5300-4729-9F530FECD0B1}"/>
              </a:ext>
            </a:extLst>
          </p:cNvPr>
          <p:cNvSpPr/>
          <p:nvPr/>
        </p:nvSpPr>
        <p:spPr>
          <a:xfrm>
            <a:off x="3152121" y="3125814"/>
            <a:ext cx="1305384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FFEC61"/>
          </a:solidFill>
          <a:ln w="31750">
            <a:solidFill>
              <a:srgbClr val="FFFFFF"/>
            </a:solidFill>
          </a:ln>
        </p:spPr>
        <p:txBody>
          <a:bodyPr wrap="square" lIns="252000" tIns="72000" rIns="0" bIns="288000" rtlCol="0"/>
          <a:lstStyle/>
          <a:p>
            <a:r>
              <a:rPr lang="da-DK" sz="1350" b="1" dirty="0">
                <a:solidFill>
                  <a:srgbClr val="EF653B"/>
                </a:solidFill>
                <a:latin typeface="KBH" panose="00000500000000000000" pitchFamily="2" charset="0"/>
              </a:rPr>
              <a:t>ONSDAG</a:t>
            </a:r>
            <a:endParaRPr sz="135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sp>
        <p:nvSpPr>
          <p:cNvPr id="90" name="object 46">
            <a:extLst>
              <a:ext uri="{FF2B5EF4-FFF2-40B4-BE49-F238E27FC236}">
                <a16:creationId xmlns:a16="http://schemas.microsoft.com/office/drawing/2014/main" id="{CA9FC218-CB9F-AE85-A007-B9EBD0E4317B}"/>
              </a:ext>
            </a:extLst>
          </p:cNvPr>
          <p:cNvSpPr/>
          <p:nvPr/>
        </p:nvSpPr>
        <p:spPr>
          <a:xfrm>
            <a:off x="4570501" y="3125814"/>
            <a:ext cx="1295457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FFEC61"/>
          </a:solidFill>
          <a:ln w="31750">
            <a:solidFill>
              <a:srgbClr val="FFFFFF"/>
            </a:solidFill>
          </a:ln>
        </p:spPr>
        <p:txBody>
          <a:bodyPr wrap="square" lIns="216000" tIns="72000" rIns="0" bIns="288000" rtlCol="0"/>
          <a:lstStyle/>
          <a:p>
            <a:r>
              <a:rPr lang="da-DK" sz="1350" b="1" dirty="0">
                <a:solidFill>
                  <a:srgbClr val="EF653B"/>
                </a:solidFill>
                <a:latin typeface="KBH" panose="00000500000000000000" pitchFamily="2" charset="0"/>
              </a:rPr>
              <a:t>TORSDAG</a:t>
            </a:r>
            <a:endParaRPr sz="135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sp>
        <p:nvSpPr>
          <p:cNvPr id="91" name="object 46">
            <a:extLst>
              <a:ext uri="{FF2B5EF4-FFF2-40B4-BE49-F238E27FC236}">
                <a16:creationId xmlns:a16="http://schemas.microsoft.com/office/drawing/2014/main" id="{80031B92-CAF9-EA51-4856-177CA8B6AC99}"/>
              </a:ext>
            </a:extLst>
          </p:cNvPr>
          <p:cNvSpPr/>
          <p:nvPr/>
        </p:nvSpPr>
        <p:spPr>
          <a:xfrm>
            <a:off x="5978955" y="3117372"/>
            <a:ext cx="1287855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FFEC61"/>
          </a:solidFill>
          <a:ln w="31750">
            <a:solidFill>
              <a:srgbClr val="FFFFFF"/>
            </a:solidFill>
          </a:ln>
        </p:spPr>
        <p:txBody>
          <a:bodyPr wrap="square" lIns="288000" tIns="72000" rIns="0" bIns="288000" rtlCol="0"/>
          <a:lstStyle/>
          <a:p>
            <a:r>
              <a:rPr lang="da-DK" sz="1350" b="1" dirty="0">
                <a:solidFill>
                  <a:srgbClr val="EF653B"/>
                </a:solidFill>
                <a:latin typeface="KBH" panose="00000500000000000000" pitchFamily="2" charset="0"/>
              </a:rPr>
              <a:t>FREDAG</a:t>
            </a:r>
            <a:endParaRPr sz="135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sp>
        <p:nvSpPr>
          <p:cNvPr id="93" name="object 23">
            <a:extLst>
              <a:ext uri="{FF2B5EF4-FFF2-40B4-BE49-F238E27FC236}">
                <a16:creationId xmlns:a16="http://schemas.microsoft.com/office/drawing/2014/main" id="{9A71C409-9B66-0084-5196-E06255E86197}"/>
              </a:ext>
            </a:extLst>
          </p:cNvPr>
          <p:cNvSpPr/>
          <p:nvPr/>
        </p:nvSpPr>
        <p:spPr>
          <a:xfrm>
            <a:off x="1736674" y="4704813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F653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sp>
        <p:nvSpPr>
          <p:cNvPr id="94" name="object 23">
            <a:extLst>
              <a:ext uri="{FF2B5EF4-FFF2-40B4-BE49-F238E27FC236}">
                <a16:creationId xmlns:a16="http://schemas.microsoft.com/office/drawing/2014/main" id="{8ABE457C-CF9C-A2C9-5598-49B426E6C082}"/>
              </a:ext>
            </a:extLst>
          </p:cNvPr>
          <p:cNvSpPr/>
          <p:nvPr/>
        </p:nvSpPr>
        <p:spPr>
          <a:xfrm>
            <a:off x="1736674" y="5911125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F653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AKTVITET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sp>
        <p:nvSpPr>
          <p:cNvPr id="95" name="object 23">
            <a:extLst>
              <a:ext uri="{FF2B5EF4-FFF2-40B4-BE49-F238E27FC236}">
                <a16:creationId xmlns:a16="http://schemas.microsoft.com/office/drawing/2014/main" id="{18C1C842-09E8-3129-6199-B0A3AEB98ECB}"/>
              </a:ext>
            </a:extLst>
          </p:cNvPr>
          <p:cNvSpPr/>
          <p:nvPr/>
        </p:nvSpPr>
        <p:spPr>
          <a:xfrm>
            <a:off x="1736674" y="7106253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F653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sp>
        <p:nvSpPr>
          <p:cNvPr id="96" name="object 23">
            <a:extLst>
              <a:ext uri="{FF2B5EF4-FFF2-40B4-BE49-F238E27FC236}">
                <a16:creationId xmlns:a16="http://schemas.microsoft.com/office/drawing/2014/main" id="{556E55DF-B106-8A6C-0890-A901E2618F86}"/>
              </a:ext>
            </a:extLst>
          </p:cNvPr>
          <p:cNvSpPr/>
          <p:nvPr/>
        </p:nvSpPr>
        <p:spPr>
          <a:xfrm>
            <a:off x="1736674" y="8298020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F653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sp>
        <p:nvSpPr>
          <p:cNvPr id="98" name="object 23">
            <a:extLst>
              <a:ext uri="{FF2B5EF4-FFF2-40B4-BE49-F238E27FC236}">
                <a16:creationId xmlns:a16="http://schemas.microsoft.com/office/drawing/2014/main" id="{6F612D76-EF72-6A64-098C-4A18DA32D0A1}"/>
              </a:ext>
            </a:extLst>
          </p:cNvPr>
          <p:cNvSpPr/>
          <p:nvPr/>
        </p:nvSpPr>
        <p:spPr>
          <a:xfrm>
            <a:off x="3157969" y="4704813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F653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sp>
        <p:nvSpPr>
          <p:cNvPr id="99" name="object 23">
            <a:extLst>
              <a:ext uri="{FF2B5EF4-FFF2-40B4-BE49-F238E27FC236}">
                <a16:creationId xmlns:a16="http://schemas.microsoft.com/office/drawing/2014/main" id="{4805D95C-D1B2-9FE3-81FB-AB3A3B66302A}"/>
              </a:ext>
            </a:extLst>
          </p:cNvPr>
          <p:cNvSpPr/>
          <p:nvPr/>
        </p:nvSpPr>
        <p:spPr>
          <a:xfrm>
            <a:off x="3157969" y="5911125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F653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AKTVITET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sp>
        <p:nvSpPr>
          <p:cNvPr id="100" name="object 23">
            <a:extLst>
              <a:ext uri="{FF2B5EF4-FFF2-40B4-BE49-F238E27FC236}">
                <a16:creationId xmlns:a16="http://schemas.microsoft.com/office/drawing/2014/main" id="{AF9F3E92-CCA7-6E5C-D017-AFFB40CAFF07}"/>
              </a:ext>
            </a:extLst>
          </p:cNvPr>
          <p:cNvSpPr/>
          <p:nvPr/>
        </p:nvSpPr>
        <p:spPr>
          <a:xfrm>
            <a:off x="3157969" y="7106253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F653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sp>
        <p:nvSpPr>
          <p:cNvPr id="101" name="object 23">
            <a:extLst>
              <a:ext uri="{FF2B5EF4-FFF2-40B4-BE49-F238E27FC236}">
                <a16:creationId xmlns:a16="http://schemas.microsoft.com/office/drawing/2014/main" id="{2CDBDA92-A913-CDE2-C3A4-DB5C26BBBC15}"/>
              </a:ext>
            </a:extLst>
          </p:cNvPr>
          <p:cNvSpPr/>
          <p:nvPr/>
        </p:nvSpPr>
        <p:spPr>
          <a:xfrm>
            <a:off x="3157969" y="8298020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F653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sp>
        <p:nvSpPr>
          <p:cNvPr id="104" name="object 23">
            <a:extLst>
              <a:ext uri="{FF2B5EF4-FFF2-40B4-BE49-F238E27FC236}">
                <a16:creationId xmlns:a16="http://schemas.microsoft.com/office/drawing/2014/main" id="{D21D3F0B-02F6-8281-1469-40BB4681EFAA}"/>
              </a:ext>
            </a:extLst>
          </p:cNvPr>
          <p:cNvSpPr/>
          <p:nvPr/>
        </p:nvSpPr>
        <p:spPr>
          <a:xfrm>
            <a:off x="4563509" y="4704813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F653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sp>
        <p:nvSpPr>
          <p:cNvPr id="105" name="object 23">
            <a:extLst>
              <a:ext uri="{FF2B5EF4-FFF2-40B4-BE49-F238E27FC236}">
                <a16:creationId xmlns:a16="http://schemas.microsoft.com/office/drawing/2014/main" id="{E7E3CB5A-E255-506A-7470-20CE495180AB}"/>
              </a:ext>
            </a:extLst>
          </p:cNvPr>
          <p:cNvSpPr/>
          <p:nvPr/>
        </p:nvSpPr>
        <p:spPr>
          <a:xfrm>
            <a:off x="4563509" y="5911125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F653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AKTVITET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sp>
        <p:nvSpPr>
          <p:cNvPr id="106" name="object 23">
            <a:extLst>
              <a:ext uri="{FF2B5EF4-FFF2-40B4-BE49-F238E27FC236}">
                <a16:creationId xmlns:a16="http://schemas.microsoft.com/office/drawing/2014/main" id="{DE465441-84AF-F110-177F-117A556BF9FE}"/>
              </a:ext>
            </a:extLst>
          </p:cNvPr>
          <p:cNvSpPr/>
          <p:nvPr/>
        </p:nvSpPr>
        <p:spPr>
          <a:xfrm>
            <a:off x="4563509" y="7106253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F653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sp>
        <p:nvSpPr>
          <p:cNvPr id="107" name="object 23">
            <a:extLst>
              <a:ext uri="{FF2B5EF4-FFF2-40B4-BE49-F238E27FC236}">
                <a16:creationId xmlns:a16="http://schemas.microsoft.com/office/drawing/2014/main" id="{87D605B5-7E46-FECB-27F7-F56CDD5683BE}"/>
              </a:ext>
            </a:extLst>
          </p:cNvPr>
          <p:cNvSpPr/>
          <p:nvPr/>
        </p:nvSpPr>
        <p:spPr>
          <a:xfrm>
            <a:off x="4563509" y="8298020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F653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pic>
        <p:nvPicPr>
          <p:cNvPr id="4" name="Billede 3" descr="Et billede, der indeholder kunst, tegning&#10;&#10;AI-genereret indhold kan være ukorrekt.">
            <a:extLst>
              <a:ext uri="{FF2B5EF4-FFF2-40B4-BE49-F238E27FC236}">
                <a16:creationId xmlns:a16="http://schemas.microsoft.com/office/drawing/2014/main" id="{1170F769-CAF8-4B19-710B-79BDA2F36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156" y="8980757"/>
            <a:ext cx="1139825" cy="1581654"/>
          </a:xfrm>
          <a:prstGeom prst="rect">
            <a:avLst/>
          </a:prstGeom>
        </p:spPr>
      </p:pic>
      <p:sp>
        <p:nvSpPr>
          <p:cNvPr id="109" name="object 23">
            <a:extLst>
              <a:ext uri="{FF2B5EF4-FFF2-40B4-BE49-F238E27FC236}">
                <a16:creationId xmlns:a16="http://schemas.microsoft.com/office/drawing/2014/main" id="{D9E41092-426D-5354-48FF-352A2226B95F}"/>
              </a:ext>
            </a:extLst>
          </p:cNvPr>
          <p:cNvSpPr/>
          <p:nvPr/>
        </p:nvSpPr>
        <p:spPr>
          <a:xfrm>
            <a:off x="5964362" y="4704813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F653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sp>
        <p:nvSpPr>
          <p:cNvPr id="110" name="object 23">
            <a:extLst>
              <a:ext uri="{FF2B5EF4-FFF2-40B4-BE49-F238E27FC236}">
                <a16:creationId xmlns:a16="http://schemas.microsoft.com/office/drawing/2014/main" id="{76AA3F0A-BF1C-018E-BE77-7817DC15C113}"/>
              </a:ext>
            </a:extLst>
          </p:cNvPr>
          <p:cNvSpPr/>
          <p:nvPr/>
        </p:nvSpPr>
        <p:spPr>
          <a:xfrm>
            <a:off x="5964362" y="5911125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F653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AKTVITET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sp>
        <p:nvSpPr>
          <p:cNvPr id="111" name="object 23">
            <a:extLst>
              <a:ext uri="{FF2B5EF4-FFF2-40B4-BE49-F238E27FC236}">
                <a16:creationId xmlns:a16="http://schemas.microsoft.com/office/drawing/2014/main" id="{AF1C87DA-EB21-BE8B-9D81-C76851FE413F}"/>
              </a:ext>
            </a:extLst>
          </p:cNvPr>
          <p:cNvSpPr/>
          <p:nvPr/>
        </p:nvSpPr>
        <p:spPr>
          <a:xfrm>
            <a:off x="5964362" y="7106253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F653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sp>
        <p:nvSpPr>
          <p:cNvPr id="112" name="object 23">
            <a:extLst>
              <a:ext uri="{FF2B5EF4-FFF2-40B4-BE49-F238E27FC236}">
                <a16:creationId xmlns:a16="http://schemas.microsoft.com/office/drawing/2014/main" id="{AD2D043E-CF50-10F7-3E9D-FB9F505D613C}"/>
              </a:ext>
            </a:extLst>
          </p:cNvPr>
          <p:cNvSpPr/>
          <p:nvPr/>
        </p:nvSpPr>
        <p:spPr>
          <a:xfrm>
            <a:off x="5964362" y="8298020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F653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sp>
        <p:nvSpPr>
          <p:cNvPr id="113" name="object 16">
            <a:extLst>
              <a:ext uri="{FF2B5EF4-FFF2-40B4-BE49-F238E27FC236}">
                <a16:creationId xmlns:a16="http://schemas.microsoft.com/office/drawing/2014/main" id="{270288CD-F044-C7D0-1F7D-5114418260FD}"/>
              </a:ext>
            </a:extLst>
          </p:cNvPr>
          <p:cNvSpPr txBox="1"/>
          <p:nvPr/>
        </p:nvSpPr>
        <p:spPr>
          <a:xfrm>
            <a:off x="433723" y="2437084"/>
            <a:ext cx="6954939" cy="615801"/>
          </a:xfrm>
          <a:prstGeom prst="rect">
            <a:avLst/>
          </a:prstGeom>
        </p:spPr>
        <p:txBody>
          <a:bodyPr vert="horz" wrap="square" lIns="0" tIns="17145" rIns="0" bIns="7200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  <a:spcAft>
                <a:spcPts val="400"/>
              </a:spcAft>
            </a:pPr>
            <a:r>
              <a:rPr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LOKATIONENS NAVN</a:t>
            </a:r>
            <a:endParaRPr lang="da-DK" sz="16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135"/>
              </a:spcBef>
              <a:spcAft>
                <a:spcPts val="400"/>
              </a:spcAft>
            </a:pPr>
            <a:r>
              <a:rPr lang="da-DK" sz="1400" b="1" i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ARRANGERET AF XXXX</a:t>
            </a:r>
            <a:endParaRPr sz="1400" i="1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C0DAA110-319D-11BF-E5C3-5C986E6658AC}"/>
              </a:ext>
            </a:extLst>
          </p:cNvPr>
          <p:cNvSpPr/>
          <p:nvPr/>
        </p:nvSpPr>
        <p:spPr>
          <a:xfrm>
            <a:off x="6246422" y="9745649"/>
            <a:ext cx="271145" cy="429259"/>
          </a:xfrm>
          <a:custGeom>
            <a:avLst/>
            <a:gdLst/>
            <a:ahLst/>
            <a:cxnLst/>
            <a:rect l="l" t="t" r="r" b="b"/>
            <a:pathLst>
              <a:path w="271145" h="429259">
                <a:moveTo>
                  <a:pt x="170684" y="0"/>
                </a:moveTo>
                <a:lnTo>
                  <a:pt x="117297" y="10418"/>
                </a:lnTo>
                <a:lnTo>
                  <a:pt x="77076" y="49427"/>
                </a:lnTo>
                <a:lnTo>
                  <a:pt x="69649" y="68533"/>
                </a:lnTo>
                <a:lnTo>
                  <a:pt x="69570" y="68737"/>
                </a:lnTo>
                <a:lnTo>
                  <a:pt x="65829" y="85043"/>
                </a:lnTo>
                <a:lnTo>
                  <a:pt x="63635" y="102709"/>
                </a:lnTo>
                <a:lnTo>
                  <a:pt x="63541" y="103471"/>
                </a:lnTo>
                <a:lnTo>
                  <a:pt x="62676" y="124490"/>
                </a:lnTo>
                <a:lnTo>
                  <a:pt x="62767" y="128604"/>
                </a:lnTo>
                <a:lnTo>
                  <a:pt x="62852" y="132458"/>
                </a:lnTo>
                <a:lnTo>
                  <a:pt x="62950" y="136917"/>
                </a:lnTo>
                <a:lnTo>
                  <a:pt x="63060" y="141889"/>
                </a:lnTo>
                <a:lnTo>
                  <a:pt x="63107" y="144017"/>
                </a:lnTo>
                <a:lnTo>
                  <a:pt x="63204" y="148424"/>
                </a:lnTo>
                <a:lnTo>
                  <a:pt x="2339" y="148424"/>
                </a:lnTo>
                <a:lnTo>
                  <a:pt x="1308" y="158018"/>
                </a:lnTo>
                <a:lnTo>
                  <a:pt x="466" y="169043"/>
                </a:lnTo>
                <a:lnTo>
                  <a:pt x="311" y="174083"/>
                </a:lnTo>
                <a:lnTo>
                  <a:pt x="194" y="177905"/>
                </a:lnTo>
                <a:lnTo>
                  <a:pt x="158" y="234535"/>
                </a:lnTo>
                <a:lnTo>
                  <a:pt x="0" y="240530"/>
                </a:lnTo>
                <a:lnTo>
                  <a:pt x="9537" y="241698"/>
                </a:lnTo>
                <a:lnTo>
                  <a:pt x="23306" y="242903"/>
                </a:lnTo>
                <a:lnTo>
                  <a:pt x="63817" y="242903"/>
                </a:lnTo>
                <a:lnTo>
                  <a:pt x="63817" y="428985"/>
                </a:lnTo>
                <a:lnTo>
                  <a:pt x="161632" y="428985"/>
                </a:lnTo>
                <a:lnTo>
                  <a:pt x="161632" y="407852"/>
                </a:lnTo>
                <a:lnTo>
                  <a:pt x="84962" y="407852"/>
                </a:lnTo>
                <a:lnTo>
                  <a:pt x="84962" y="221988"/>
                </a:lnTo>
                <a:lnTo>
                  <a:pt x="77354" y="221741"/>
                </a:lnTo>
                <a:lnTo>
                  <a:pt x="28334" y="221741"/>
                </a:lnTo>
                <a:lnTo>
                  <a:pt x="21513" y="221505"/>
                </a:lnTo>
                <a:lnTo>
                  <a:pt x="21450" y="209402"/>
                </a:lnTo>
                <a:lnTo>
                  <a:pt x="21326" y="184865"/>
                </a:lnTo>
                <a:lnTo>
                  <a:pt x="21308" y="177905"/>
                </a:lnTo>
                <a:lnTo>
                  <a:pt x="21597" y="169854"/>
                </a:lnTo>
                <a:lnTo>
                  <a:pt x="85684" y="169854"/>
                </a:lnTo>
                <a:lnTo>
                  <a:pt x="84924" y="158437"/>
                </a:lnTo>
                <a:lnTo>
                  <a:pt x="83859" y="132458"/>
                </a:lnTo>
                <a:lnTo>
                  <a:pt x="84153" y="118002"/>
                </a:lnTo>
                <a:lnTo>
                  <a:pt x="84193" y="116070"/>
                </a:lnTo>
                <a:lnTo>
                  <a:pt x="84315" y="110075"/>
                </a:lnTo>
                <a:lnTo>
                  <a:pt x="86300" y="91054"/>
                </a:lnTo>
                <a:lnTo>
                  <a:pt x="86314" y="90921"/>
                </a:lnTo>
                <a:lnTo>
                  <a:pt x="103576" y="47074"/>
                </a:lnTo>
                <a:lnTo>
                  <a:pt x="142271" y="24352"/>
                </a:lnTo>
                <a:lnTo>
                  <a:pt x="187102" y="21194"/>
                </a:lnTo>
                <a:lnTo>
                  <a:pt x="236062" y="21194"/>
                </a:lnTo>
                <a:lnTo>
                  <a:pt x="236588" y="4779"/>
                </a:lnTo>
                <a:lnTo>
                  <a:pt x="227139" y="3497"/>
                </a:lnTo>
                <a:lnTo>
                  <a:pt x="199911" y="683"/>
                </a:lnTo>
                <a:lnTo>
                  <a:pt x="170684" y="0"/>
                </a:lnTo>
                <a:close/>
              </a:path>
              <a:path w="271145" h="429259">
                <a:moveTo>
                  <a:pt x="232107" y="169384"/>
                </a:moveTo>
                <a:lnTo>
                  <a:pt x="195875" y="169384"/>
                </a:lnTo>
                <a:lnTo>
                  <a:pt x="210794" y="169854"/>
                </a:lnTo>
                <a:lnTo>
                  <a:pt x="210273" y="174083"/>
                </a:lnTo>
                <a:lnTo>
                  <a:pt x="205556" y="212101"/>
                </a:lnTo>
                <a:lnTo>
                  <a:pt x="203945" y="221741"/>
                </a:lnTo>
                <a:lnTo>
                  <a:pt x="140474" y="221741"/>
                </a:lnTo>
                <a:lnTo>
                  <a:pt x="140474" y="407852"/>
                </a:lnTo>
                <a:lnTo>
                  <a:pt x="161632" y="407852"/>
                </a:lnTo>
                <a:lnTo>
                  <a:pt x="161632" y="242903"/>
                </a:lnTo>
                <a:lnTo>
                  <a:pt x="221033" y="242903"/>
                </a:lnTo>
                <a:lnTo>
                  <a:pt x="228853" y="197447"/>
                </a:lnTo>
                <a:lnTo>
                  <a:pt x="232053" y="169854"/>
                </a:lnTo>
                <a:lnTo>
                  <a:pt x="232107" y="169384"/>
                </a:lnTo>
                <a:close/>
              </a:path>
              <a:path w="271145" h="429259">
                <a:moveTo>
                  <a:pt x="70064" y="221505"/>
                </a:moveTo>
                <a:lnTo>
                  <a:pt x="58934" y="221505"/>
                </a:lnTo>
                <a:lnTo>
                  <a:pt x="43230" y="221741"/>
                </a:lnTo>
                <a:lnTo>
                  <a:pt x="77354" y="221741"/>
                </a:lnTo>
                <a:lnTo>
                  <a:pt x="70064" y="221505"/>
                </a:lnTo>
                <a:close/>
              </a:path>
              <a:path w="271145" h="429259">
                <a:moveTo>
                  <a:pt x="185905" y="68152"/>
                </a:moveTo>
                <a:lnTo>
                  <a:pt x="143621" y="90396"/>
                </a:lnTo>
                <a:lnTo>
                  <a:pt x="139885" y="116070"/>
                </a:lnTo>
                <a:lnTo>
                  <a:pt x="140433" y="128604"/>
                </a:lnTo>
                <a:lnTo>
                  <a:pt x="140881" y="136917"/>
                </a:lnTo>
                <a:lnTo>
                  <a:pt x="141051" y="141889"/>
                </a:lnTo>
                <a:lnTo>
                  <a:pt x="141064" y="151044"/>
                </a:lnTo>
                <a:lnTo>
                  <a:pt x="140537" y="158018"/>
                </a:lnTo>
                <a:lnTo>
                  <a:pt x="139232" y="169043"/>
                </a:lnTo>
                <a:lnTo>
                  <a:pt x="139191" y="169384"/>
                </a:lnTo>
                <a:lnTo>
                  <a:pt x="156315" y="169854"/>
                </a:lnTo>
                <a:lnTo>
                  <a:pt x="210794" y="169854"/>
                </a:lnTo>
                <a:lnTo>
                  <a:pt x="195875" y="169384"/>
                </a:lnTo>
                <a:lnTo>
                  <a:pt x="232107" y="169384"/>
                </a:lnTo>
                <a:lnTo>
                  <a:pt x="234607" y="151044"/>
                </a:lnTo>
                <a:lnTo>
                  <a:pt x="234645" y="150766"/>
                </a:lnTo>
                <a:lnTo>
                  <a:pt x="223799" y="149610"/>
                </a:lnTo>
                <a:lnTo>
                  <a:pt x="212888" y="148774"/>
                </a:lnTo>
                <a:lnTo>
                  <a:pt x="162279" y="148774"/>
                </a:lnTo>
                <a:lnTo>
                  <a:pt x="162382" y="141889"/>
                </a:lnTo>
                <a:lnTo>
                  <a:pt x="161679" y="129836"/>
                </a:lnTo>
                <a:lnTo>
                  <a:pt x="161079" y="118002"/>
                </a:lnTo>
                <a:lnTo>
                  <a:pt x="161182" y="108335"/>
                </a:lnTo>
                <a:lnTo>
                  <a:pt x="162532" y="100240"/>
                </a:lnTo>
                <a:lnTo>
                  <a:pt x="165747" y="94353"/>
                </a:lnTo>
                <a:lnTo>
                  <a:pt x="171189" y="91054"/>
                </a:lnTo>
                <a:lnTo>
                  <a:pt x="178329" y="89654"/>
                </a:lnTo>
                <a:lnTo>
                  <a:pt x="175726" y="89654"/>
                </a:lnTo>
                <a:lnTo>
                  <a:pt x="188059" y="89295"/>
                </a:lnTo>
                <a:lnTo>
                  <a:pt x="228774" y="89295"/>
                </a:lnTo>
                <a:lnTo>
                  <a:pt x="234187" y="88803"/>
                </a:lnTo>
                <a:lnTo>
                  <a:pt x="235216" y="80294"/>
                </a:lnTo>
                <a:lnTo>
                  <a:pt x="236058" y="70379"/>
                </a:lnTo>
                <a:lnTo>
                  <a:pt x="236104" y="69043"/>
                </a:lnTo>
                <a:lnTo>
                  <a:pt x="210972" y="69043"/>
                </a:lnTo>
                <a:lnTo>
                  <a:pt x="199478" y="68533"/>
                </a:lnTo>
                <a:lnTo>
                  <a:pt x="185905" y="68152"/>
                </a:lnTo>
                <a:close/>
              </a:path>
              <a:path w="271145" h="429259">
                <a:moveTo>
                  <a:pt x="270575" y="169384"/>
                </a:moveTo>
                <a:lnTo>
                  <a:pt x="232107" y="169384"/>
                </a:lnTo>
                <a:lnTo>
                  <a:pt x="232053" y="169854"/>
                </a:lnTo>
                <a:lnTo>
                  <a:pt x="129093" y="169854"/>
                </a:lnTo>
                <a:lnTo>
                  <a:pt x="270575" y="169384"/>
                </a:lnTo>
                <a:close/>
              </a:path>
              <a:path w="271145" h="429259">
                <a:moveTo>
                  <a:pt x="201566" y="148424"/>
                </a:moveTo>
                <a:lnTo>
                  <a:pt x="188236" y="148424"/>
                </a:lnTo>
                <a:lnTo>
                  <a:pt x="161195" y="148774"/>
                </a:lnTo>
                <a:lnTo>
                  <a:pt x="212888" y="148774"/>
                </a:lnTo>
                <a:lnTo>
                  <a:pt x="201566" y="148424"/>
                </a:lnTo>
                <a:close/>
              </a:path>
              <a:path w="271145" h="429259">
                <a:moveTo>
                  <a:pt x="228774" y="89295"/>
                </a:moveTo>
                <a:lnTo>
                  <a:pt x="188059" y="89295"/>
                </a:lnTo>
                <a:lnTo>
                  <a:pt x="208981" y="90077"/>
                </a:lnTo>
                <a:lnTo>
                  <a:pt x="217470" y="90077"/>
                </a:lnTo>
                <a:lnTo>
                  <a:pt x="224417" y="89654"/>
                </a:lnTo>
                <a:lnTo>
                  <a:pt x="224828" y="89654"/>
                </a:lnTo>
                <a:lnTo>
                  <a:pt x="228774" y="89295"/>
                </a:lnTo>
                <a:close/>
              </a:path>
              <a:path w="271145" h="429259">
                <a:moveTo>
                  <a:pt x="236062" y="21194"/>
                </a:moveTo>
                <a:lnTo>
                  <a:pt x="187102" y="21194"/>
                </a:lnTo>
                <a:lnTo>
                  <a:pt x="215011" y="23296"/>
                </a:lnTo>
                <a:lnTo>
                  <a:pt x="215123" y="37160"/>
                </a:lnTo>
                <a:lnTo>
                  <a:pt x="215227" y="61777"/>
                </a:lnTo>
                <a:lnTo>
                  <a:pt x="214989" y="68152"/>
                </a:lnTo>
                <a:lnTo>
                  <a:pt x="214956" y="69043"/>
                </a:lnTo>
                <a:lnTo>
                  <a:pt x="236104" y="69043"/>
                </a:lnTo>
                <a:lnTo>
                  <a:pt x="236351" y="61777"/>
                </a:lnTo>
                <a:lnTo>
                  <a:pt x="236258" y="37160"/>
                </a:lnTo>
                <a:lnTo>
                  <a:pt x="236149" y="29557"/>
                </a:lnTo>
                <a:lnTo>
                  <a:pt x="236062" y="21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6B2A8FEC-7BA2-8FE9-A3E7-75D8FCD6CADA}"/>
              </a:ext>
            </a:extLst>
          </p:cNvPr>
          <p:cNvGrpSpPr/>
          <p:nvPr/>
        </p:nvGrpSpPr>
        <p:grpSpPr>
          <a:xfrm>
            <a:off x="6615587" y="9754187"/>
            <a:ext cx="427990" cy="419100"/>
            <a:chOff x="6615587" y="9702207"/>
            <a:chExt cx="427990" cy="419100"/>
          </a:xfrm>
        </p:grpSpPr>
        <p:sp>
          <p:nvSpPr>
            <p:cNvPr id="18" name="object 6">
              <a:extLst>
                <a:ext uri="{FF2B5EF4-FFF2-40B4-BE49-F238E27FC236}">
                  <a16:creationId xmlns:a16="http://schemas.microsoft.com/office/drawing/2014/main" id="{B4263170-AD5A-16A0-C4DE-5B43A54DE049}"/>
                </a:ext>
              </a:extLst>
            </p:cNvPr>
            <p:cNvSpPr/>
            <p:nvPr/>
          </p:nvSpPr>
          <p:spPr>
            <a:xfrm>
              <a:off x="6615587" y="9702207"/>
              <a:ext cx="427990" cy="419100"/>
            </a:xfrm>
            <a:custGeom>
              <a:avLst/>
              <a:gdLst/>
              <a:ahLst/>
              <a:cxnLst/>
              <a:rect l="l" t="t" r="r" b="b"/>
              <a:pathLst>
                <a:path w="427990" h="419100">
                  <a:moveTo>
                    <a:pt x="310779" y="419062"/>
                  </a:moveTo>
                  <a:lnTo>
                    <a:pt x="116636" y="419062"/>
                  </a:lnTo>
                  <a:lnTo>
                    <a:pt x="71284" y="410061"/>
                  </a:lnTo>
                  <a:lnTo>
                    <a:pt x="34205" y="385530"/>
                  </a:lnTo>
                  <a:lnTo>
                    <a:pt x="9182" y="349175"/>
                  </a:lnTo>
                  <a:lnTo>
                    <a:pt x="0" y="304705"/>
                  </a:lnTo>
                  <a:lnTo>
                    <a:pt x="0" y="114357"/>
                  </a:lnTo>
                  <a:lnTo>
                    <a:pt x="9182" y="69886"/>
                  </a:lnTo>
                  <a:lnTo>
                    <a:pt x="34205" y="33532"/>
                  </a:lnTo>
                  <a:lnTo>
                    <a:pt x="71284" y="9000"/>
                  </a:lnTo>
                  <a:lnTo>
                    <a:pt x="116636" y="0"/>
                  </a:lnTo>
                  <a:lnTo>
                    <a:pt x="310779" y="0"/>
                  </a:lnTo>
                  <a:lnTo>
                    <a:pt x="356136" y="9000"/>
                  </a:lnTo>
                  <a:lnTo>
                    <a:pt x="381185" y="25573"/>
                  </a:lnTo>
                  <a:lnTo>
                    <a:pt x="116636" y="25573"/>
                  </a:lnTo>
                  <a:lnTo>
                    <a:pt x="81421" y="32561"/>
                  </a:lnTo>
                  <a:lnTo>
                    <a:pt x="52634" y="51606"/>
                  </a:lnTo>
                  <a:lnTo>
                    <a:pt x="33210" y="79830"/>
                  </a:lnTo>
                  <a:lnTo>
                    <a:pt x="26083" y="114357"/>
                  </a:lnTo>
                  <a:lnTo>
                    <a:pt x="26083" y="304705"/>
                  </a:lnTo>
                  <a:lnTo>
                    <a:pt x="33210" y="339232"/>
                  </a:lnTo>
                  <a:lnTo>
                    <a:pt x="52634" y="367456"/>
                  </a:lnTo>
                  <a:lnTo>
                    <a:pt x="81421" y="386501"/>
                  </a:lnTo>
                  <a:lnTo>
                    <a:pt x="116636" y="393489"/>
                  </a:lnTo>
                  <a:lnTo>
                    <a:pt x="381185" y="393489"/>
                  </a:lnTo>
                  <a:lnTo>
                    <a:pt x="356136" y="410061"/>
                  </a:lnTo>
                  <a:lnTo>
                    <a:pt x="310779" y="419062"/>
                  </a:lnTo>
                  <a:close/>
                </a:path>
                <a:path w="427990" h="419100">
                  <a:moveTo>
                    <a:pt x="381185" y="393489"/>
                  </a:moveTo>
                  <a:lnTo>
                    <a:pt x="310779" y="393489"/>
                  </a:lnTo>
                  <a:lnTo>
                    <a:pt x="345994" y="386501"/>
                  </a:lnTo>
                  <a:lnTo>
                    <a:pt x="374781" y="367456"/>
                  </a:lnTo>
                  <a:lnTo>
                    <a:pt x="394205" y="339232"/>
                  </a:lnTo>
                  <a:lnTo>
                    <a:pt x="401332" y="304705"/>
                  </a:lnTo>
                  <a:lnTo>
                    <a:pt x="401332" y="114357"/>
                  </a:lnTo>
                  <a:lnTo>
                    <a:pt x="394205" y="79830"/>
                  </a:lnTo>
                  <a:lnTo>
                    <a:pt x="374781" y="51606"/>
                  </a:lnTo>
                  <a:lnTo>
                    <a:pt x="345994" y="32561"/>
                  </a:lnTo>
                  <a:lnTo>
                    <a:pt x="310779" y="25573"/>
                  </a:lnTo>
                  <a:lnTo>
                    <a:pt x="381185" y="25573"/>
                  </a:lnTo>
                  <a:lnTo>
                    <a:pt x="393215" y="33532"/>
                  </a:lnTo>
                  <a:lnTo>
                    <a:pt x="418235" y="69886"/>
                  </a:lnTo>
                  <a:lnTo>
                    <a:pt x="427415" y="114357"/>
                  </a:lnTo>
                  <a:lnTo>
                    <a:pt x="427415" y="304705"/>
                  </a:lnTo>
                  <a:lnTo>
                    <a:pt x="418235" y="349175"/>
                  </a:lnTo>
                  <a:lnTo>
                    <a:pt x="393215" y="385530"/>
                  </a:lnTo>
                  <a:lnTo>
                    <a:pt x="381185" y="393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7">
              <a:extLst>
                <a:ext uri="{FF2B5EF4-FFF2-40B4-BE49-F238E27FC236}">
                  <a16:creationId xmlns:a16="http://schemas.microsoft.com/office/drawing/2014/main" id="{2E84FE40-C3E0-57DE-8148-957388E4FC3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19908" y="9771808"/>
              <a:ext cx="254997" cy="247183"/>
            </a:xfrm>
            <a:prstGeom prst="rect">
              <a:avLst/>
            </a:prstGeom>
          </p:spPr>
        </p:pic>
      </p:grpSp>
      <p:sp>
        <p:nvSpPr>
          <p:cNvPr id="20" name="object 59">
            <a:extLst>
              <a:ext uri="{FF2B5EF4-FFF2-40B4-BE49-F238E27FC236}">
                <a16:creationId xmlns:a16="http://schemas.microsoft.com/office/drawing/2014/main" id="{1286739F-B2CC-50FE-6ADC-03E4A099505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06655" y="10265510"/>
            <a:ext cx="1115059" cy="1865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>
                <a:latin typeface="KBH" panose="00000500000000000000" pitchFamily="2" charset="0"/>
              </a:rPr>
              <a:t>@FERIECAMP</a:t>
            </a:r>
          </a:p>
        </p:txBody>
      </p:sp>
      <p:pic>
        <p:nvPicPr>
          <p:cNvPr id="8" name="object 27">
            <a:extLst>
              <a:ext uri="{FF2B5EF4-FFF2-40B4-BE49-F238E27FC236}">
                <a16:creationId xmlns:a16="http://schemas.microsoft.com/office/drawing/2014/main" id="{03D6AC7F-8C90-DB32-88DB-3C684302FB5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4810" y="9604796"/>
            <a:ext cx="809625" cy="843889"/>
          </a:xfrm>
          <a:prstGeom prst="rect">
            <a:avLst/>
          </a:prstGeom>
        </p:spPr>
      </p:pic>
      <p:sp>
        <p:nvSpPr>
          <p:cNvPr id="9" name="object 47">
            <a:extLst>
              <a:ext uri="{FF2B5EF4-FFF2-40B4-BE49-F238E27FC236}">
                <a16:creationId xmlns:a16="http://schemas.microsoft.com/office/drawing/2014/main" id="{49BAD66F-D7A2-C35C-E631-8A0407650E23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1240821" y="9705901"/>
            <a:ext cx="1921226" cy="57259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R="5080">
              <a:lnSpc>
                <a:spcPts val="1500"/>
              </a:lnSpc>
            </a:pPr>
            <a:r>
              <a:rPr lang="da-DK" sz="1200" dirty="0">
                <a:latin typeface="KBH" panose="00000500000000000000" pitchFamily="2" charset="0"/>
              </a:rPr>
              <a:t>LOKATION</a:t>
            </a:r>
            <a:r>
              <a:rPr sz="1200" dirty="0">
                <a:latin typeface="KBH" panose="00000500000000000000" pitchFamily="2" charset="0"/>
              </a:rPr>
              <a:t> </a:t>
            </a:r>
            <a:endParaRPr lang="da-DK" sz="1200" dirty="0">
              <a:latin typeface="KBH" panose="00000500000000000000" pitchFamily="2" charset="0"/>
            </a:endParaRPr>
          </a:p>
          <a:p>
            <a:pPr marR="5080">
              <a:lnSpc>
                <a:spcPts val="1500"/>
              </a:lnSpc>
            </a:pPr>
            <a:r>
              <a:rPr sz="1200" dirty="0">
                <a:latin typeface="KBH" panose="00000500000000000000" pitchFamily="2" charset="0"/>
              </a:rPr>
              <a:t>ADRESSE POSTNUMMER</a:t>
            </a:r>
            <a:r>
              <a:rPr lang="da-DK" sz="1200" dirty="0">
                <a:latin typeface="KBH" panose="00000500000000000000" pitchFamily="2" charset="0"/>
              </a:rPr>
              <a:t> OG BY</a:t>
            </a:r>
            <a:endParaRPr sz="1200" dirty="0">
              <a:latin typeface="KBH" panose="00000500000000000000" pitchFamily="2" charset="0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7DA90358-8F2A-CBFB-DDCA-CB18BD36B396}"/>
              </a:ext>
            </a:extLst>
          </p:cNvPr>
          <p:cNvSpPr/>
          <p:nvPr/>
        </p:nvSpPr>
        <p:spPr>
          <a:xfrm>
            <a:off x="5506695" y="0"/>
            <a:ext cx="2053589" cy="1347698"/>
          </a:xfrm>
          <a:custGeom>
            <a:avLst/>
            <a:gdLst/>
            <a:ahLst/>
            <a:cxnLst/>
            <a:rect l="l" t="t" r="r" b="b"/>
            <a:pathLst>
              <a:path w="2199640" h="1480820">
                <a:moveTo>
                  <a:pt x="2199346" y="0"/>
                </a:moveTo>
                <a:lnTo>
                  <a:pt x="0" y="0"/>
                </a:lnTo>
                <a:lnTo>
                  <a:pt x="5080" y="4106"/>
                </a:lnTo>
                <a:lnTo>
                  <a:pt x="34875" y="30866"/>
                </a:lnTo>
                <a:lnTo>
                  <a:pt x="63596" y="59738"/>
                </a:lnTo>
                <a:lnTo>
                  <a:pt x="91028" y="90852"/>
                </a:lnTo>
                <a:lnTo>
                  <a:pt x="116961" y="124339"/>
                </a:lnTo>
                <a:lnTo>
                  <a:pt x="141182" y="160330"/>
                </a:lnTo>
                <a:lnTo>
                  <a:pt x="163478" y="198956"/>
                </a:lnTo>
                <a:lnTo>
                  <a:pt x="183639" y="240349"/>
                </a:lnTo>
                <a:lnTo>
                  <a:pt x="201451" y="284638"/>
                </a:lnTo>
                <a:lnTo>
                  <a:pt x="216702" y="331956"/>
                </a:lnTo>
                <a:lnTo>
                  <a:pt x="229181" y="382433"/>
                </a:lnTo>
                <a:lnTo>
                  <a:pt x="238675" y="436201"/>
                </a:lnTo>
                <a:lnTo>
                  <a:pt x="244972" y="493390"/>
                </a:lnTo>
                <a:lnTo>
                  <a:pt x="247860" y="554131"/>
                </a:lnTo>
                <a:lnTo>
                  <a:pt x="247126" y="618556"/>
                </a:lnTo>
                <a:lnTo>
                  <a:pt x="242559" y="686795"/>
                </a:lnTo>
                <a:lnTo>
                  <a:pt x="233947" y="758979"/>
                </a:lnTo>
                <a:lnTo>
                  <a:pt x="228029" y="807498"/>
                </a:lnTo>
                <a:lnTo>
                  <a:pt x="224300" y="856572"/>
                </a:lnTo>
                <a:lnTo>
                  <a:pt x="222962" y="905884"/>
                </a:lnTo>
                <a:lnTo>
                  <a:pt x="224220" y="955114"/>
                </a:lnTo>
                <a:lnTo>
                  <a:pt x="228277" y="1003947"/>
                </a:lnTo>
                <a:lnTo>
                  <a:pt x="235337" y="1052063"/>
                </a:lnTo>
                <a:lnTo>
                  <a:pt x="245604" y="1099144"/>
                </a:lnTo>
                <a:lnTo>
                  <a:pt x="259282" y="1144873"/>
                </a:lnTo>
                <a:lnTo>
                  <a:pt x="276574" y="1188931"/>
                </a:lnTo>
                <a:lnTo>
                  <a:pt x="297684" y="1231001"/>
                </a:lnTo>
                <a:lnTo>
                  <a:pt x="322817" y="1270764"/>
                </a:lnTo>
                <a:lnTo>
                  <a:pt x="352177" y="1307903"/>
                </a:lnTo>
                <a:lnTo>
                  <a:pt x="385966" y="1342100"/>
                </a:lnTo>
                <a:lnTo>
                  <a:pt x="424456" y="1373362"/>
                </a:lnTo>
                <a:lnTo>
                  <a:pt x="465689" y="1400329"/>
                </a:lnTo>
                <a:lnTo>
                  <a:pt x="509307" y="1423137"/>
                </a:lnTo>
                <a:lnTo>
                  <a:pt x="554949" y="1441924"/>
                </a:lnTo>
                <a:lnTo>
                  <a:pt x="602257" y="1456826"/>
                </a:lnTo>
                <a:lnTo>
                  <a:pt x="650870" y="1467980"/>
                </a:lnTo>
                <a:lnTo>
                  <a:pt x="700430" y="1475523"/>
                </a:lnTo>
                <a:lnTo>
                  <a:pt x="750578" y="1479593"/>
                </a:lnTo>
                <a:lnTo>
                  <a:pt x="800953" y="1480325"/>
                </a:lnTo>
                <a:lnTo>
                  <a:pt x="851197" y="1477857"/>
                </a:lnTo>
                <a:lnTo>
                  <a:pt x="900951" y="1472326"/>
                </a:lnTo>
                <a:lnTo>
                  <a:pt x="950042" y="1464057"/>
                </a:lnTo>
                <a:lnTo>
                  <a:pt x="998575" y="1453450"/>
                </a:lnTo>
                <a:lnTo>
                  <a:pt x="1046591" y="1440745"/>
                </a:lnTo>
                <a:lnTo>
                  <a:pt x="1094130" y="1426177"/>
                </a:lnTo>
                <a:lnTo>
                  <a:pt x="1141233" y="1409987"/>
                </a:lnTo>
                <a:lnTo>
                  <a:pt x="1187942" y="1392412"/>
                </a:lnTo>
                <a:lnTo>
                  <a:pt x="1234297" y="1373691"/>
                </a:lnTo>
                <a:lnTo>
                  <a:pt x="1280340" y="1354061"/>
                </a:lnTo>
                <a:lnTo>
                  <a:pt x="1326111" y="1333760"/>
                </a:lnTo>
                <a:lnTo>
                  <a:pt x="1687296" y="1167056"/>
                </a:lnTo>
                <a:lnTo>
                  <a:pt x="1718218" y="1154719"/>
                </a:lnTo>
                <a:lnTo>
                  <a:pt x="1754608" y="1143839"/>
                </a:lnTo>
                <a:lnTo>
                  <a:pt x="1795555" y="1134918"/>
                </a:lnTo>
                <a:lnTo>
                  <a:pt x="1840144" y="1128454"/>
                </a:lnTo>
                <a:lnTo>
                  <a:pt x="1887465" y="1124950"/>
                </a:lnTo>
                <a:lnTo>
                  <a:pt x="2199346" y="1124950"/>
                </a:lnTo>
                <a:lnTo>
                  <a:pt x="2199346" y="0"/>
                </a:lnTo>
                <a:close/>
              </a:path>
              <a:path w="2199640" h="1480820">
                <a:moveTo>
                  <a:pt x="2199346" y="1124950"/>
                </a:moveTo>
                <a:lnTo>
                  <a:pt x="1937174" y="1124950"/>
                </a:lnTo>
                <a:lnTo>
                  <a:pt x="1986649" y="1128821"/>
                </a:lnTo>
                <a:lnTo>
                  <a:pt x="2036688" y="1137198"/>
                </a:lnTo>
                <a:lnTo>
                  <a:pt x="2085808" y="1150537"/>
                </a:lnTo>
                <a:lnTo>
                  <a:pt x="2133096" y="1169338"/>
                </a:lnTo>
                <a:lnTo>
                  <a:pt x="2177640" y="1194103"/>
                </a:lnTo>
                <a:lnTo>
                  <a:pt x="2199346" y="1210682"/>
                </a:lnTo>
                <a:lnTo>
                  <a:pt x="2199346" y="1124950"/>
                </a:lnTo>
                <a:close/>
              </a:path>
            </a:pathLst>
          </a:custGeom>
          <a:solidFill>
            <a:srgbClr val="FFE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240F668E-1F93-5877-5588-58FD2741B784}"/>
              </a:ext>
            </a:extLst>
          </p:cNvPr>
          <p:cNvSpPr txBox="1"/>
          <p:nvPr/>
        </p:nvSpPr>
        <p:spPr>
          <a:xfrm>
            <a:off x="5983625" y="293280"/>
            <a:ext cx="1472565" cy="47077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323850">
              <a:lnSpc>
                <a:spcPct val="104200"/>
              </a:lnSpc>
              <a:spcBef>
                <a:spcPts val="20"/>
              </a:spcBef>
            </a:pPr>
            <a:r>
              <a:rPr sz="1500" b="1" i="1" dirty="0">
                <a:solidFill>
                  <a:srgbClr val="EF653B"/>
                </a:solidFill>
                <a:latin typeface="KBH" panose="00000500000000000000" pitchFamily="2" charset="0"/>
                <a:cs typeface="Calibri"/>
              </a:rPr>
              <a:t>GRATIS AKTIVITETER</a:t>
            </a:r>
            <a:endParaRPr sz="1500" dirty="0">
              <a:solidFill>
                <a:srgbClr val="EF653B"/>
              </a:solidFill>
              <a:latin typeface="KBH" panose="00000500000000000000" pitchFamily="2" charset="0"/>
              <a:cs typeface="Calibri"/>
            </a:endParaRP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5D88E722-F56E-8A67-5DB6-2E8144567F04}"/>
              </a:ext>
            </a:extLst>
          </p:cNvPr>
          <p:cNvGrpSpPr/>
          <p:nvPr/>
        </p:nvGrpSpPr>
        <p:grpSpPr>
          <a:xfrm>
            <a:off x="2750859" y="646691"/>
            <a:ext cx="2755836" cy="1651713"/>
            <a:chOff x="2803415" y="646987"/>
            <a:chExt cx="2755836" cy="1651713"/>
          </a:xfrm>
        </p:grpSpPr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CB94CD82-F01D-6BF5-4251-296F05764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03415" y="646987"/>
              <a:ext cx="2501031" cy="1245283"/>
            </a:xfrm>
            <a:prstGeom prst="rect">
              <a:avLst/>
            </a:prstGeom>
          </p:spPr>
        </p:pic>
        <p:sp>
          <p:nvSpPr>
            <p:cNvPr id="22" name="object 39">
              <a:extLst>
                <a:ext uri="{FF2B5EF4-FFF2-40B4-BE49-F238E27FC236}">
                  <a16:creationId xmlns:a16="http://schemas.microsoft.com/office/drawing/2014/main" id="{EC3D8B42-E04A-7672-368D-7CE244CC8A61}"/>
                </a:ext>
              </a:extLst>
            </p:cNvPr>
            <p:cNvSpPr/>
            <p:nvPr/>
          </p:nvSpPr>
          <p:spPr>
            <a:xfrm>
              <a:off x="3625952" y="1771091"/>
              <a:ext cx="1933299" cy="527609"/>
            </a:xfrm>
            <a:custGeom>
              <a:avLst/>
              <a:gdLst/>
              <a:ahLst/>
              <a:cxnLst/>
              <a:rect l="l" t="t" r="r" b="b"/>
              <a:pathLst>
                <a:path w="2053589" h="574039">
                  <a:moveTo>
                    <a:pt x="60058" y="137007"/>
                  </a:moveTo>
                  <a:lnTo>
                    <a:pt x="0" y="574027"/>
                  </a:lnTo>
                  <a:lnTo>
                    <a:pt x="1993061" y="437007"/>
                  </a:lnTo>
                  <a:lnTo>
                    <a:pt x="2053132" y="0"/>
                  </a:lnTo>
                  <a:lnTo>
                    <a:pt x="60058" y="137007"/>
                  </a:lnTo>
                  <a:close/>
                </a:path>
              </a:pathLst>
            </a:custGeom>
            <a:solidFill>
              <a:srgbClr val="13142A"/>
            </a:solidFill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40">
              <a:extLst>
                <a:ext uri="{FF2B5EF4-FFF2-40B4-BE49-F238E27FC236}">
                  <a16:creationId xmlns:a16="http://schemas.microsoft.com/office/drawing/2014/main" id="{F526680F-F331-8E06-DE25-C72ADB909F34}"/>
                </a:ext>
              </a:extLst>
            </p:cNvPr>
            <p:cNvSpPr txBox="1"/>
            <p:nvPr/>
          </p:nvSpPr>
          <p:spPr>
            <a:xfrm rot="21360000">
              <a:off x="3753793" y="1965475"/>
              <a:ext cx="1738527" cy="1939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545"/>
                </a:lnSpc>
              </a:pPr>
              <a:r>
                <a:rPr lang="da-DK" sz="1550" b="1" dirty="0">
                  <a:solidFill>
                    <a:srgbClr val="FFFFFF"/>
                  </a:solidFill>
                  <a:latin typeface="KBH" panose="00000500000000000000" pitchFamily="2" charset="0"/>
                  <a:cs typeface="Calibri"/>
                </a:rPr>
                <a:t>SOMMERFERIEN</a:t>
              </a:r>
              <a:endParaRPr sz="1550" dirty="0">
                <a:latin typeface="KBH" panose="00000500000000000000" pitchFamily="2" charset="0"/>
                <a:cs typeface="Calibri"/>
              </a:endParaRPr>
            </a:p>
          </p:txBody>
        </p:sp>
      </p:grpSp>
      <p:sp>
        <p:nvSpPr>
          <p:cNvPr id="2" name="object 23">
            <a:extLst>
              <a:ext uri="{FF2B5EF4-FFF2-40B4-BE49-F238E27FC236}">
                <a16:creationId xmlns:a16="http://schemas.microsoft.com/office/drawing/2014/main" id="{B18B0507-BCD7-7E4A-B60A-66484A6AE9C1}"/>
              </a:ext>
            </a:extLst>
          </p:cNvPr>
          <p:cNvSpPr/>
          <p:nvPr/>
        </p:nvSpPr>
        <p:spPr>
          <a:xfrm>
            <a:off x="331134" y="3510954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F653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sp>
        <p:nvSpPr>
          <p:cNvPr id="6" name="object 23">
            <a:extLst>
              <a:ext uri="{FF2B5EF4-FFF2-40B4-BE49-F238E27FC236}">
                <a16:creationId xmlns:a16="http://schemas.microsoft.com/office/drawing/2014/main" id="{0731FE0E-E420-7D16-738A-C9EA99589434}"/>
              </a:ext>
            </a:extLst>
          </p:cNvPr>
          <p:cNvSpPr/>
          <p:nvPr/>
        </p:nvSpPr>
        <p:spPr>
          <a:xfrm>
            <a:off x="1736674" y="3495685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F653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sp>
        <p:nvSpPr>
          <p:cNvPr id="13" name="object 23">
            <a:extLst>
              <a:ext uri="{FF2B5EF4-FFF2-40B4-BE49-F238E27FC236}">
                <a16:creationId xmlns:a16="http://schemas.microsoft.com/office/drawing/2014/main" id="{2B0F3A6E-E71B-E81C-2381-FC2309A0CF9E}"/>
              </a:ext>
            </a:extLst>
          </p:cNvPr>
          <p:cNvSpPr/>
          <p:nvPr/>
        </p:nvSpPr>
        <p:spPr>
          <a:xfrm>
            <a:off x="3157969" y="3495685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F653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sp>
        <p:nvSpPr>
          <p:cNvPr id="14" name="object 23">
            <a:extLst>
              <a:ext uri="{FF2B5EF4-FFF2-40B4-BE49-F238E27FC236}">
                <a16:creationId xmlns:a16="http://schemas.microsoft.com/office/drawing/2014/main" id="{9136818D-21AC-8F4B-6D32-D22AFBDA2167}"/>
              </a:ext>
            </a:extLst>
          </p:cNvPr>
          <p:cNvSpPr/>
          <p:nvPr/>
        </p:nvSpPr>
        <p:spPr>
          <a:xfrm>
            <a:off x="4563509" y="3495685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F653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  <p:sp>
        <p:nvSpPr>
          <p:cNvPr id="15" name="object 23">
            <a:extLst>
              <a:ext uri="{FF2B5EF4-FFF2-40B4-BE49-F238E27FC236}">
                <a16:creationId xmlns:a16="http://schemas.microsoft.com/office/drawing/2014/main" id="{9E8DAC9C-B25E-A3F0-31B4-F73E86061F37}"/>
              </a:ext>
            </a:extLst>
          </p:cNvPr>
          <p:cNvSpPr/>
          <p:nvPr/>
        </p:nvSpPr>
        <p:spPr>
          <a:xfrm>
            <a:off x="5964362" y="3495685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F653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F653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F653B"/>
              </a:solidFill>
              <a:latin typeface="KBH" panose="00000500000000000000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Billede 149" descr="Et billede, der indeholder person, orange, kunst&#10;&#10;AI-genereret indhold kan være ukorrekt.">
            <a:extLst>
              <a:ext uri="{FF2B5EF4-FFF2-40B4-BE49-F238E27FC236}">
                <a16:creationId xmlns:a16="http://schemas.microsoft.com/office/drawing/2014/main" id="{845A58B4-10EE-DD99-F785-309AC283D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5" r="25143"/>
          <a:stretch>
            <a:fillRect/>
          </a:stretch>
        </p:blipFill>
        <p:spPr>
          <a:xfrm rot="426835" flipH="1">
            <a:off x="578271" y="1028390"/>
            <a:ext cx="1572722" cy="2825478"/>
          </a:xfrm>
          <a:prstGeom prst="rect">
            <a:avLst/>
          </a:prstGeom>
        </p:spPr>
      </p:pic>
      <p:sp>
        <p:nvSpPr>
          <p:cNvPr id="71" name="object 10">
            <a:extLst>
              <a:ext uri="{FF2B5EF4-FFF2-40B4-BE49-F238E27FC236}">
                <a16:creationId xmlns:a16="http://schemas.microsoft.com/office/drawing/2014/main" id="{D28AB22A-E54E-5E6F-2594-77F29A18F243}"/>
              </a:ext>
            </a:extLst>
          </p:cNvPr>
          <p:cNvSpPr/>
          <p:nvPr/>
        </p:nvSpPr>
        <p:spPr>
          <a:xfrm>
            <a:off x="3904304" y="3138703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EF653B"/>
          </a:solidFill>
        </p:spPr>
        <p:txBody>
          <a:bodyPr wrap="square" lIns="0" tIns="0" rIns="0" bIns="0" rtlCol="0"/>
          <a:lstStyle/>
          <a:p>
            <a:endParaRPr>
              <a:solidFill>
                <a:srgbClr val="2B3F88"/>
              </a:solidFill>
            </a:endParaRPr>
          </a:p>
        </p:txBody>
      </p:sp>
      <p:sp>
        <p:nvSpPr>
          <p:cNvPr id="72" name="Tekstfelt 71">
            <a:extLst>
              <a:ext uri="{FF2B5EF4-FFF2-40B4-BE49-F238E27FC236}">
                <a16:creationId xmlns:a16="http://schemas.microsoft.com/office/drawing/2014/main" id="{D5DBED94-D935-EACB-907B-1068926D03D2}"/>
              </a:ext>
            </a:extLst>
          </p:cNvPr>
          <p:cNvSpPr txBox="1"/>
          <p:nvPr/>
        </p:nvSpPr>
        <p:spPr>
          <a:xfrm>
            <a:off x="3844752" y="3252423"/>
            <a:ext cx="357420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73" name="Tekstfelt 72">
            <a:extLst>
              <a:ext uri="{FF2B5EF4-FFF2-40B4-BE49-F238E27FC236}">
                <a16:creationId xmlns:a16="http://schemas.microsoft.com/office/drawing/2014/main" id="{2B4479D5-C5E3-A86A-8780-C59DBD5883D2}"/>
              </a:ext>
            </a:extLst>
          </p:cNvPr>
          <p:cNvSpPr txBox="1"/>
          <p:nvPr/>
        </p:nvSpPr>
        <p:spPr>
          <a:xfrm>
            <a:off x="3823760" y="2848353"/>
            <a:ext cx="2545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600" b="1" dirty="0">
                <a:solidFill>
                  <a:srgbClr val="EF653B"/>
                </a:solidFill>
                <a:latin typeface="KBH" panose="00000500000000000000" pitchFamily="2" charset="0"/>
              </a:rPr>
              <a:t>KL. XX.XX – XX.XX </a:t>
            </a:r>
          </a:p>
        </p:txBody>
      </p:sp>
      <p:sp>
        <p:nvSpPr>
          <p:cNvPr id="74" name="object 4">
            <a:extLst>
              <a:ext uri="{FF2B5EF4-FFF2-40B4-BE49-F238E27FC236}">
                <a16:creationId xmlns:a16="http://schemas.microsoft.com/office/drawing/2014/main" id="{96E2EAE9-8A47-07E2-BE60-29E331CC4811}"/>
              </a:ext>
            </a:extLst>
          </p:cNvPr>
          <p:cNvSpPr/>
          <p:nvPr/>
        </p:nvSpPr>
        <p:spPr>
          <a:xfrm>
            <a:off x="6246422" y="9745649"/>
            <a:ext cx="271145" cy="429259"/>
          </a:xfrm>
          <a:custGeom>
            <a:avLst/>
            <a:gdLst/>
            <a:ahLst/>
            <a:cxnLst/>
            <a:rect l="l" t="t" r="r" b="b"/>
            <a:pathLst>
              <a:path w="271145" h="429259">
                <a:moveTo>
                  <a:pt x="170684" y="0"/>
                </a:moveTo>
                <a:lnTo>
                  <a:pt x="117297" y="10418"/>
                </a:lnTo>
                <a:lnTo>
                  <a:pt x="77076" y="49427"/>
                </a:lnTo>
                <a:lnTo>
                  <a:pt x="69649" y="68533"/>
                </a:lnTo>
                <a:lnTo>
                  <a:pt x="69570" y="68737"/>
                </a:lnTo>
                <a:lnTo>
                  <a:pt x="65829" y="85043"/>
                </a:lnTo>
                <a:lnTo>
                  <a:pt x="63635" y="102709"/>
                </a:lnTo>
                <a:lnTo>
                  <a:pt x="63541" y="103471"/>
                </a:lnTo>
                <a:lnTo>
                  <a:pt x="62676" y="124490"/>
                </a:lnTo>
                <a:lnTo>
                  <a:pt x="62767" y="128604"/>
                </a:lnTo>
                <a:lnTo>
                  <a:pt x="62852" y="132458"/>
                </a:lnTo>
                <a:lnTo>
                  <a:pt x="62950" y="136917"/>
                </a:lnTo>
                <a:lnTo>
                  <a:pt x="63060" y="141889"/>
                </a:lnTo>
                <a:lnTo>
                  <a:pt x="63107" y="144017"/>
                </a:lnTo>
                <a:lnTo>
                  <a:pt x="63204" y="148424"/>
                </a:lnTo>
                <a:lnTo>
                  <a:pt x="2339" y="148424"/>
                </a:lnTo>
                <a:lnTo>
                  <a:pt x="1308" y="158018"/>
                </a:lnTo>
                <a:lnTo>
                  <a:pt x="466" y="169043"/>
                </a:lnTo>
                <a:lnTo>
                  <a:pt x="311" y="174083"/>
                </a:lnTo>
                <a:lnTo>
                  <a:pt x="194" y="177905"/>
                </a:lnTo>
                <a:lnTo>
                  <a:pt x="158" y="234535"/>
                </a:lnTo>
                <a:lnTo>
                  <a:pt x="0" y="240530"/>
                </a:lnTo>
                <a:lnTo>
                  <a:pt x="9537" y="241698"/>
                </a:lnTo>
                <a:lnTo>
                  <a:pt x="23306" y="242903"/>
                </a:lnTo>
                <a:lnTo>
                  <a:pt x="63817" y="242903"/>
                </a:lnTo>
                <a:lnTo>
                  <a:pt x="63817" y="428985"/>
                </a:lnTo>
                <a:lnTo>
                  <a:pt x="161632" y="428985"/>
                </a:lnTo>
                <a:lnTo>
                  <a:pt x="161632" y="407852"/>
                </a:lnTo>
                <a:lnTo>
                  <a:pt x="84962" y="407852"/>
                </a:lnTo>
                <a:lnTo>
                  <a:pt x="84962" y="221988"/>
                </a:lnTo>
                <a:lnTo>
                  <a:pt x="77354" y="221741"/>
                </a:lnTo>
                <a:lnTo>
                  <a:pt x="28334" y="221741"/>
                </a:lnTo>
                <a:lnTo>
                  <a:pt x="21513" y="221505"/>
                </a:lnTo>
                <a:lnTo>
                  <a:pt x="21450" y="209402"/>
                </a:lnTo>
                <a:lnTo>
                  <a:pt x="21326" y="184865"/>
                </a:lnTo>
                <a:lnTo>
                  <a:pt x="21308" y="177905"/>
                </a:lnTo>
                <a:lnTo>
                  <a:pt x="21597" y="169854"/>
                </a:lnTo>
                <a:lnTo>
                  <a:pt x="85684" y="169854"/>
                </a:lnTo>
                <a:lnTo>
                  <a:pt x="84924" y="158437"/>
                </a:lnTo>
                <a:lnTo>
                  <a:pt x="83859" y="132458"/>
                </a:lnTo>
                <a:lnTo>
                  <a:pt x="84153" y="118002"/>
                </a:lnTo>
                <a:lnTo>
                  <a:pt x="84193" y="116070"/>
                </a:lnTo>
                <a:lnTo>
                  <a:pt x="84315" y="110075"/>
                </a:lnTo>
                <a:lnTo>
                  <a:pt x="86300" y="91054"/>
                </a:lnTo>
                <a:lnTo>
                  <a:pt x="86314" y="90921"/>
                </a:lnTo>
                <a:lnTo>
                  <a:pt x="103576" y="47074"/>
                </a:lnTo>
                <a:lnTo>
                  <a:pt x="142271" y="24352"/>
                </a:lnTo>
                <a:lnTo>
                  <a:pt x="187102" y="21194"/>
                </a:lnTo>
                <a:lnTo>
                  <a:pt x="236062" y="21194"/>
                </a:lnTo>
                <a:lnTo>
                  <a:pt x="236588" y="4779"/>
                </a:lnTo>
                <a:lnTo>
                  <a:pt x="227139" y="3497"/>
                </a:lnTo>
                <a:lnTo>
                  <a:pt x="199911" y="683"/>
                </a:lnTo>
                <a:lnTo>
                  <a:pt x="170684" y="0"/>
                </a:lnTo>
                <a:close/>
              </a:path>
              <a:path w="271145" h="429259">
                <a:moveTo>
                  <a:pt x="232107" y="169384"/>
                </a:moveTo>
                <a:lnTo>
                  <a:pt x="195875" y="169384"/>
                </a:lnTo>
                <a:lnTo>
                  <a:pt x="210794" y="169854"/>
                </a:lnTo>
                <a:lnTo>
                  <a:pt x="210273" y="174083"/>
                </a:lnTo>
                <a:lnTo>
                  <a:pt x="205556" y="212101"/>
                </a:lnTo>
                <a:lnTo>
                  <a:pt x="203945" y="221741"/>
                </a:lnTo>
                <a:lnTo>
                  <a:pt x="140474" y="221741"/>
                </a:lnTo>
                <a:lnTo>
                  <a:pt x="140474" y="407852"/>
                </a:lnTo>
                <a:lnTo>
                  <a:pt x="161632" y="407852"/>
                </a:lnTo>
                <a:lnTo>
                  <a:pt x="161632" y="242903"/>
                </a:lnTo>
                <a:lnTo>
                  <a:pt x="221033" y="242903"/>
                </a:lnTo>
                <a:lnTo>
                  <a:pt x="228853" y="197447"/>
                </a:lnTo>
                <a:lnTo>
                  <a:pt x="232053" y="169854"/>
                </a:lnTo>
                <a:lnTo>
                  <a:pt x="232107" y="169384"/>
                </a:lnTo>
                <a:close/>
              </a:path>
              <a:path w="271145" h="429259">
                <a:moveTo>
                  <a:pt x="70064" y="221505"/>
                </a:moveTo>
                <a:lnTo>
                  <a:pt x="58934" y="221505"/>
                </a:lnTo>
                <a:lnTo>
                  <a:pt x="43230" y="221741"/>
                </a:lnTo>
                <a:lnTo>
                  <a:pt x="77354" y="221741"/>
                </a:lnTo>
                <a:lnTo>
                  <a:pt x="70064" y="221505"/>
                </a:lnTo>
                <a:close/>
              </a:path>
              <a:path w="271145" h="429259">
                <a:moveTo>
                  <a:pt x="185905" y="68152"/>
                </a:moveTo>
                <a:lnTo>
                  <a:pt x="143621" y="90396"/>
                </a:lnTo>
                <a:lnTo>
                  <a:pt x="139885" y="116070"/>
                </a:lnTo>
                <a:lnTo>
                  <a:pt x="140433" y="128604"/>
                </a:lnTo>
                <a:lnTo>
                  <a:pt x="140881" y="136917"/>
                </a:lnTo>
                <a:lnTo>
                  <a:pt x="141051" y="141889"/>
                </a:lnTo>
                <a:lnTo>
                  <a:pt x="141064" y="151044"/>
                </a:lnTo>
                <a:lnTo>
                  <a:pt x="140537" y="158018"/>
                </a:lnTo>
                <a:lnTo>
                  <a:pt x="139232" y="169043"/>
                </a:lnTo>
                <a:lnTo>
                  <a:pt x="139191" y="169384"/>
                </a:lnTo>
                <a:lnTo>
                  <a:pt x="156315" y="169854"/>
                </a:lnTo>
                <a:lnTo>
                  <a:pt x="210794" y="169854"/>
                </a:lnTo>
                <a:lnTo>
                  <a:pt x="195875" y="169384"/>
                </a:lnTo>
                <a:lnTo>
                  <a:pt x="232107" y="169384"/>
                </a:lnTo>
                <a:lnTo>
                  <a:pt x="234607" y="151044"/>
                </a:lnTo>
                <a:lnTo>
                  <a:pt x="234645" y="150766"/>
                </a:lnTo>
                <a:lnTo>
                  <a:pt x="223799" y="149610"/>
                </a:lnTo>
                <a:lnTo>
                  <a:pt x="212888" y="148774"/>
                </a:lnTo>
                <a:lnTo>
                  <a:pt x="162279" y="148774"/>
                </a:lnTo>
                <a:lnTo>
                  <a:pt x="162382" y="141889"/>
                </a:lnTo>
                <a:lnTo>
                  <a:pt x="161679" y="129836"/>
                </a:lnTo>
                <a:lnTo>
                  <a:pt x="161079" y="118002"/>
                </a:lnTo>
                <a:lnTo>
                  <a:pt x="161182" y="108335"/>
                </a:lnTo>
                <a:lnTo>
                  <a:pt x="162532" y="100240"/>
                </a:lnTo>
                <a:lnTo>
                  <a:pt x="165747" y="94353"/>
                </a:lnTo>
                <a:lnTo>
                  <a:pt x="171189" y="91054"/>
                </a:lnTo>
                <a:lnTo>
                  <a:pt x="178329" y="89654"/>
                </a:lnTo>
                <a:lnTo>
                  <a:pt x="175726" y="89654"/>
                </a:lnTo>
                <a:lnTo>
                  <a:pt x="188059" y="89295"/>
                </a:lnTo>
                <a:lnTo>
                  <a:pt x="228774" y="89295"/>
                </a:lnTo>
                <a:lnTo>
                  <a:pt x="234187" y="88803"/>
                </a:lnTo>
                <a:lnTo>
                  <a:pt x="235216" y="80294"/>
                </a:lnTo>
                <a:lnTo>
                  <a:pt x="236058" y="70379"/>
                </a:lnTo>
                <a:lnTo>
                  <a:pt x="236104" y="69043"/>
                </a:lnTo>
                <a:lnTo>
                  <a:pt x="210972" y="69043"/>
                </a:lnTo>
                <a:lnTo>
                  <a:pt x="199478" y="68533"/>
                </a:lnTo>
                <a:lnTo>
                  <a:pt x="185905" y="68152"/>
                </a:lnTo>
                <a:close/>
              </a:path>
              <a:path w="271145" h="429259">
                <a:moveTo>
                  <a:pt x="270575" y="169384"/>
                </a:moveTo>
                <a:lnTo>
                  <a:pt x="232107" y="169384"/>
                </a:lnTo>
                <a:lnTo>
                  <a:pt x="232053" y="169854"/>
                </a:lnTo>
                <a:lnTo>
                  <a:pt x="129093" y="169854"/>
                </a:lnTo>
                <a:lnTo>
                  <a:pt x="270575" y="169384"/>
                </a:lnTo>
                <a:close/>
              </a:path>
              <a:path w="271145" h="429259">
                <a:moveTo>
                  <a:pt x="201566" y="148424"/>
                </a:moveTo>
                <a:lnTo>
                  <a:pt x="188236" y="148424"/>
                </a:lnTo>
                <a:lnTo>
                  <a:pt x="161195" y="148774"/>
                </a:lnTo>
                <a:lnTo>
                  <a:pt x="212888" y="148774"/>
                </a:lnTo>
                <a:lnTo>
                  <a:pt x="201566" y="148424"/>
                </a:lnTo>
                <a:close/>
              </a:path>
              <a:path w="271145" h="429259">
                <a:moveTo>
                  <a:pt x="228774" y="89295"/>
                </a:moveTo>
                <a:lnTo>
                  <a:pt x="188059" y="89295"/>
                </a:lnTo>
                <a:lnTo>
                  <a:pt x="208981" y="90077"/>
                </a:lnTo>
                <a:lnTo>
                  <a:pt x="217470" y="90077"/>
                </a:lnTo>
                <a:lnTo>
                  <a:pt x="224417" y="89654"/>
                </a:lnTo>
                <a:lnTo>
                  <a:pt x="224828" y="89654"/>
                </a:lnTo>
                <a:lnTo>
                  <a:pt x="228774" y="89295"/>
                </a:lnTo>
                <a:close/>
              </a:path>
              <a:path w="271145" h="429259">
                <a:moveTo>
                  <a:pt x="236062" y="21194"/>
                </a:moveTo>
                <a:lnTo>
                  <a:pt x="187102" y="21194"/>
                </a:lnTo>
                <a:lnTo>
                  <a:pt x="215011" y="23296"/>
                </a:lnTo>
                <a:lnTo>
                  <a:pt x="215123" y="37160"/>
                </a:lnTo>
                <a:lnTo>
                  <a:pt x="215227" y="61777"/>
                </a:lnTo>
                <a:lnTo>
                  <a:pt x="214989" y="68152"/>
                </a:lnTo>
                <a:lnTo>
                  <a:pt x="214956" y="69043"/>
                </a:lnTo>
                <a:lnTo>
                  <a:pt x="236104" y="69043"/>
                </a:lnTo>
                <a:lnTo>
                  <a:pt x="236351" y="61777"/>
                </a:lnTo>
                <a:lnTo>
                  <a:pt x="236258" y="37160"/>
                </a:lnTo>
                <a:lnTo>
                  <a:pt x="236149" y="29557"/>
                </a:lnTo>
                <a:lnTo>
                  <a:pt x="236062" y="21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5" name="object 5">
            <a:extLst>
              <a:ext uri="{FF2B5EF4-FFF2-40B4-BE49-F238E27FC236}">
                <a16:creationId xmlns:a16="http://schemas.microsoft.com/office/drawing/2014/main" id="{BFAED779-BDC9-95E0-4A0A-9C32149EEF8D}"/>
              </a:ext>
            </a:extLst>
          </p:cNvPr>
          <p:cNvGrpSpPr/>
          <p:nvPr/>
        </p:nvGrpSpPr>
        <p:grpSpPr>
          <a:xfrm>
            <a:off x="6615587" y="9754187"/>
            <a:ext cx="427990" cy="419100"/>
            <a:chOff x="6615587" y="9702207"/>
            <a:chExt cx="427990" cy="419100"/>
          </a:xfrm>
        </p:grpSpPr>
        <p:sp>
          <p:nvSpPr>
            <p:cNvPr id="76" name="object 6">
              <a:extLst>
                <a:ext uri="{FF2B5EF4-FFF2-40B4-BE49-F238E27FC236}">
                  <a16:creationId xmlns:a16="http://schemas.microsoft.com/office/drawing/2014/main" id="{F0C59890-9426-FE68-6253-8A350C40CA12}"/>
                </a:ext>
              </a:extLst>
            </p:cNvPr>
            <p:cNvSpPr/>
            <p:nvPr/>
          </p:nvSpPr>
          <p:spPr>
            <a:xfrm>
              <a:off x="6615587" y="9702207"/>
              <a:ext cx="427990" cy="419100"/>
            </a:xfrm>
            <a:custGeom>
              <a:avLst/>
              <a:gdLst/>
              <a:ahLst/>
              <a:cxnLst/>
              <a:rect l="l" t="t" r="r" b="b"/>
              <a:pathLst>
                <a:path w="427990" h="419100">
                  <a:moveTo>
                    <a:pt x="310779" y="419062"/>
                  </a:moveTo>
                  <a:lnTo>
                    <a:pt x="116636" y="419062"/>
                  </a:lnTo>
                  <a:lnTo>
                    <a:pt x="71284" y="410061"/>
                  </a:lnTo>
                  <a:lnTo>
                    <a:pt x="34205" y="385530"/>
                  </a:lnTo>
                  <a:lnTo>
                    <a:pt x="9182" y="349175"/>
                  </a:lnTo>
                  <a:lnTo>
                    <a:pt x="0" y="304705"/>
                  </a:lnTo>
                  <a:lnTo>
                    <a:pt x="0" y="114357"/>
                  </a:lnTo>
                  <a:lnTo>
                    <a:pt x="9182" y="69886"/>
                  </a:lnTo>
                  <a:lnTo>
                    <a:pt x="34205" y="33532"/>
                  </a:lnTo>
                  <a:lnTo>
                    <a:pt x="71284" y="9000"/>
                  </a:lnTo>
                  <a:lnTo>
                    <a:pt x="116636" y="0"/>
                  </a:lnTo>
                  <a:lnTo>
                    <a:pt x="310779" y="0"/>
                  </a:lnTo>
                  <a:lnTo>
                    <a:pt x="356136" y="9000"/>
                  </a:lnTo>
                  <a:lnTo>
                    <a:pt x="381185" y="25573"/>
                  </a:lnTo>
                  <a:lnTo>
                    <a:pt x="116636" y="25573"/>
                  </a:lnTo>
                  <a:lnTo>
                    <a:pt x="81421" y="32561"/>
                  </a:lnTo>
                  <a:lnTo>
                    <a:pt x="52634" y="51606"/>
                  </a:lnTo>
                  <a:lnTo>
                    <a:pt x="33210" y="79830"/>
                  </a:lnTo>
                  <a:lnTo>
                    <a:pt x="26083" y="114357"/>
                  </a:lnTo>
                  <a:lnTo>
                    <a:pt x="26083" y="304705"/>
                  </a:lnTo>
                  <a:lnTo>
                    <a:pt x="33210" y="339232"/>
                  </a:lnTo>
                  <a:lnTo>
                    <a:pt x="52634" y="367456"/>
                  </a:lnTo>
                  <a:lnTo>
                    <a:pt x="81421" y="386501"/>
                  </a:lnTo>
                  <a:lnTo>
                    <a:pt x="116636" y="393489"/>
                  </a:lnTo>
                  <a:lnTo>
                    <a:pt x="381185" y="393489"/>
                  </a:lnTo>
                  <a:lnTo>
                    <a:pt x="356136" y="410061"/>
                  </a:lnTo>
                  <a:lnTo>
                    <a:pt x="310779" y="419062"/>
                  </a:lnTo>
                  <a:close/>
                </a:path>
                <a:path w="427990" h="419100">
                  <a:moveTo>
                    <a:pt x="381185" y="393489"/>
                  </a:moveTo>
                  <a:lnTo>
                    <a:pt x="310779" y="393489"/>
                  </a:lnTo>
                  <a:lnTo>
                    <a:pt x="345994" y="386501"/>
                  </a:lnTo>
                  <a:lnTo>
                    <a:pt x="374781" y="367456"/>
                  </a:lnTo>
                  <a:lnTo>
                    <a:pt x="394205" y="339232"/>
                  </a:lnTo>
                  <a:lnTo>
                    <a:pt x="401332" y="304705"/>
                  </a:lnTo>
                  <a:lnTo>
                    <a:pt x="401332" y="114357"/>
                  </a:lnTo>
                  <a:lnTo>
                    <a:pt x="394205" y="79830"/>
                  </a:lnTo>
                  <a:lnTo>
                    <a:pt x="374781" y="51606"/>
                  </a:lnTo>
                  <a:lnTo>
                    <a:pt x="345994" y="32561"/>
                  </a:lnTo>
                  <a:lnTo>
                    <a:pt x="310779" y="25573"/>
                  </a:lnTo>
                  <a:lnTo>
                    <a:pt x="381185" y="25573"/>
                  </a:lnTo>
                  <a:lnTo>
                    <a:pt x="393215" y="33532"/>
                  </a:lnTo>
                  <a:lnTo>
                    <a:pt x="418235" y="69886"/>
                  </a:lnTo>
                  <a:lnTo>
                    <a:pt x="427415" y="114357"/>
                  </a:lnTo>
                  <a:lnTo>
                    <a:pt x="427415" y="304705"/>
                  </a:lnTo>
                  <a:lnTo>
                    <a:pt x="418235" y="349175"/>
                  </a:lnTo>
                  <a:lnTo>
                    <a:pt x="393215" y="385530"/>
                  </a:lnTo>
                  <a:lnTo>
                    <a:pt x="381185" y="393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">
              <a:extLst>
                <a:ext uri="{FF2B5EF4-FFF2-40B4-BE49-F238E27FC236}">
                  <a16:creationId xmlns:a16="http://schemas.microsoft.com/office/drawing/2014/main" id="{44B54E05-43C2-FEFA-9578-645F4FE4F2D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19908" y="9771808"/>
              <a:ext cx="254997" cy="247183"/>
            </a:xfrm>
            <a:prstGeom prst="rect">
              <a:avLst/>
            </a:prstGeom>
          </p:spPr>
        </p:pic>
      </p:grpSp>
      <p:sp>
        <p:nvSpPr>
          <p:cNvPr id="78" name="object 3">
            <a:extLst>
              <a:ext uri="{FF2B5EF4-FFF2-40B4-BE49-F238E27FC236}">
                <a16:creationId xmlns:a16="http://schemas.microsoft.com/office/drawing/2014/main" id="{0CABE310-8C5A-F89D-0993-0219EE7A8D0F}"/>
              </a:ext>
            </a:extLst>
          </p:cNvPr>
          <p:cNvSpPr/>
          <p:nvPr/>
        </p:nvSpPr>
        <p:spPr>
          <a:xfrm>
            <a:off x="-9621" y="3550880"/>
            <a:ext cx="2330450" cy="2447353"/>
          </a:xfrm>
          <a:custGeom>
            <a:avLst/>
            <a:gdLst/>
            <a:ahLst/>
            <a:cxnLst/>
            <a:rect l="l" t="t" r="r" b="b"/>
            <a:pathLst>
              <a:path w="2447925" h="2710179">
                <a:moveTo>
                  <a:pt x="0" y="0"/>
                </a:moveTo>
                <a:lnTo>
                  <a:pt x="0" y="2408172"/>
                </a:lnTo>
                <a:lnTo>
                  <a:pt x="61947" y="2434991"/>
                </a:lnTo>
                <a:lnTo>
                  <a:pt x="109408" y="2455174"/>
                </a:lnTo>
                <a:lnTo>
                  <a:pt x="157029" y="2475057"/>
                </a:lnTo>
                <a:lnTo>
                  <a:pt x="204819" y="2494575"/>
                </a:lnTo>
                <a:lnTo>
                  <a:pt x="252784" y="2513664"/>
                </a:lnTo>
                <a:lnTo>
                  <a:pt x="300931" y="2532260"/>
                </a:lnTo>
                <a:lnTo>
                  <a:pt x="349267" y="2550299"/>
                </a:lnTo>
                <a:lnTo>
                  <a:pt x="397799" y="2567717"/>
                </a:lnTo>
                <a:lnTo>
                  <a:pt x="446535" y="2584449"/>
                </a:lnTo>
                <a:lnTo>
                  <a:pt x="495481" y="2600432"/>
                </a:lnTo>
                <a:lnTo>
                  <a:pt x="544643" y="2615601"/>
                </a:lnTo>
                <a:lnTo>
                  <a:pt x="594030" y="2629892"/>
                </a:lnTo>
                <a:lnTo>
                  <a:pt x="643648" y="2643242"/>
                </a:lnTo>
                <a:lnTo>
                  <a:pt x="693505" y="2655585"/>
                </a:lnTo>
                <a:lnTo>
                  <a:pt x="743606" y="2666858"/>
                </a:lnTo>
                <a:lnTo>
                  <a:pt x="793959" y="2676997"/>
                </a:lnTo>
                <a:lnTo>
                  <a:pt x="844571" y="2685937"/>
                </a:lnTo>
                <a:lnTo>
                  <a:pt x="895450" y="2693615"/>
                </a:lnTo>
                <a:lnTo>
                  <a:pt x="943926" y="2699627"/>
                </a:lnTo>
                <a:lnTo>
                  <a:pt x="992653" y="2704320"/>
                </a:lnTo>
                <a:lnTo>
                  <a:pt x="1041559" y="2707654"/>
                </a:lnTo>
                <a:lnTo>
                  <a:pt x="1090577" y="2709589"/>
                </a:lnTo>
                <a:lnTo>
                  <a:pt x="1139637" y="2710082"/>
                </a:lnTo>
                <a:lnTo>
                  <a:pt x="1188671" y="2709095"/>
                </a:lnTo>
                <a:lnTo>
                  <a:pt x="1237608" y="2706586"/>
                </a:lnTo>
                <a:lnTo>
                  <a:pt x="1286381" y="2702514"/>
                </a:lnTo>
                <a:lnTo>
                  <a:pt x="1334920" y="2696840"/>
                </a:lnTo>
                <a:lnTo>
                  <a:pt x="1383157" y="2689521"/>
                </a:lnTo>
                <a:lnTo>
                  <a:pt x="1431021" y="2680518"/>
                </a:lnTo>
                <a:lnTo>
                  <a:pt x="1478444" y="2669791"/>
                </a:lnTo>
                <a:lnTo>
                  <a:pt x="1525358" y="2657297"/>
                </a:lnTo>
                <a:lnTo>
                  <a:pt x="1571692" y="2642997"/>
                </a:lnTo>
                <a:lnTo>
                  <a:pt x="1617378" y="2626850"/>
                </a:lnTo>
                <a:lnTo>
                  <a:pt x="1662347" y="2608816"/>
                </a:lnTo>
                <a:lnTo>
                  <a:pt x="1706530" y="2588853"/>
                </a:lnTo>
                <a:lnTo>
                  <a:pt x="1749920" y="2567036"/>
                </a:lnTo>
                <a:lnTo>
                  <a:pt x="1792260" y="2542981"/>
                </a:lnTo>
                <a:lnTo>
                  <a:pt x="1839379" y="2513931"/>
                </a:lnTo>
                <a:lnTo>
                  <a:pt x="1884324" y="2484178"/>
                </a:lnTo>
                <a:lnTo>
                  <a:pt x="1927143" y="2453690"/>
                </a:lnTo>
                <a:lnTo>
                  <a:pt x="1967884" y="2422435"/>
                </a:lnTo>
                <a:lnTo>
                  <a:pt x="2006596" y="2390379"/>
                </a:lnTo>
                <a:lnTo>
                  <a:pt x="2043326" y="2357491"/>
                </a:lnTo>
                <a:lnTo>
                  <a:pt x="2078124" y="2323739"/>
                </a:lnTo>
                <a:lnTo>
                  <a:pt x="2111037" y="2289089"/>
                </a:lnTo>
                <a:lnTo>
                  <a:pt x="2142114" y="2253511"/>
                </a:lnTo>
                <a:lnTo>
                  <a:pt x="2171403" y="2216970"/>
                </a:lnTo>
                <a:lnTo>
                  <a:pt x="2198952" y="2179436"/>
                </a:lnTo>
                <a:lnTo>
                  <a:pt x="2224809" y="2140875"/>
                </a:lnTo>
                <a:lnTo>
                  <a:pt x="2249024" y="2101255"/>
                </a:lnTo>
                <a:lnTo>
                  <a:pt x="2271644" y="2060544"/>
                </a:lnTo>
                <a:lnTo>
                  <a:pt x="2292717" y="2018710"/>
                </a:lnTo>
                <a:lnTo>
                  <a:pt x="2312292" y="1975720"/>
                </a:lnTo>
                <a:lnTo>
                  <a:pt x="2330417" y="1931542"/>
                </a:lnTo>
                <a:lnTo>
                  <a:pt x="2347140" y="1886144"/>
                </a:lnTo>
                <a:lnTo>
                  <a:pt x="2362510" y="1839492"/>
                </a:lnTo>
                <a:lnTo>
                  <a:pt x="2376575" y="1791556"/>
                </a:lnTo>
                <a:lnTo>
                  <a:pt x="2389383" y="1742302"/>
                </a:lnTo>
                <a:lnTo>
                  <a:pt x="2400983" y="1691698"/>
                </a:lnTo>
                <a:lnTo>
                  <a:pt x="2411422" y="1639712"/>
                </a:lnTo>
                <a:lnTo>
                  <a:pt x="2420749" y="1586311"/>
                </a:lnTo>
                <a:lnTo>
                  <a:pt x="2429013" y="1531464"/>
                </a:lnTo>
                <a:lnTo>
                  <a:pt x="2437843" y="1436397"/>
                </a:lnTo>
                <a:lnTo>
                  <a:pt x="2442513" y="1367913"/>
                </a:lnTo>
                <a:lnTo>
                  <a:pt x="2446002" y="1299298"/>
                </a:lnTo>
                <a:lnTo>
                  <a:pt x="2447296" y="1240929"/>
                </a:lnTo>
                <a:lnTo>
                  <a:pt x="2445383" y="1203181"/>
                </a:lnTo>
                <a:lnTo>
                  <a:pt x="2435135" y="1149831"/>
                </a:lnTo>
                <a:lnTo>
                  <a:pt x="2421891" y="1098620"/>
                </a:lnTo>
                <a:lnTo>
                  <a:pt x="2405585" y="1049305"/>
                </a:lnTo>
                <a:lnTo>
                  <a:pt x="2386150" y="1001644"/>
                </a:lnTo>
                <a:lnTo>
                  <a:pt x="2363615" y="955338"/>
                </a:lnTo>
                <a:lnTo>
                  <a:pt x="2337627" y="910304"/>
                </a:lnTo>
                <a:lnTo>
                  <a:pt x="2308405" y="866138"/>
                </a:lnTo>
                <a:lnTo>
                  <a:pt x="2275787" y="822651"/>
                </a:lnTo>
                <a:lnTo>
                  <a:pt x="2244354" y="783414"/>
                </a:lnTo>
                <a:lnTo>
                  <a:pt x="2212771" y="744892"/>
                </a:lnTo>
                <a:lnTo>
                  <a:pt x="2180837" y="707173"/>
                </a:lnTo>
                <a:lnTo>
                  <a:pt x="2148348" y="670347"/>
                </a:lnTo>
                <a:lnTo>
                  <a:pt x="2115104" y="634503"/>
                </a:lnTo>
                <a:lnTo>
                  <a:pt x="2080902" y="599729"/>
                </a:lnTo>
                <a:lnTo>
                  <a:pt x="2045539" y="566115"/>
                </a:lnTo>
                <a:lnTo>
                  <a:pt x="2008815" y="533748"/>
                </a:lnTo>
                <a:lnTo>
                  <a:pt x="1970527" y="502720"/>
                </a:lnTo>
                <a:lnTo>
                  <a:pt x="1930473" y="473117"/>
                </a:lnTo>
                <a:lnTo>
                  <a:pt x="1888450" y="445030"/>
                </a:lnTo>
                <a:lnTo>
                  <a:pt x="1846105" y="419752"/>
                </a:lnTo>
                <a:lnTo>
                  <a:pt x="1802775" y="396861"/>
                </a:lnTo>
                <a:lnTo>
                  <a:pt x="1758526" y="376227"/>
                </a:lnTo>
                <a:lnTo>
                  <a:pt x="1713426" y="357722"/>
                </a:lnTo>
                <a:lnTo>
                  <a:pt x="1667541" y="341217"/>
                </a:lnTo>
                <a:lnTo>
                  <a:pt x="1620939" y="326583"/>
                </a:lnTo>
                <a:lnTo>
                  <a:pt x="1573686" y="313691"/>
                </a:lnTo>
                <a:lnTo>
                  <a:pt x="1525849" y="302412"/>
                </a:lnTo>
                <a:lnTo>
                  <a:pt x="1477496" y="292617"/>
                </a:lnTo>
                <a:lnTo>
                  <a:pt x="1428693" y="284178"/>
                </a:lnTo>
                <a:lnTo>
                  <a:pt x="1379507" y="276965"/>
                </a:lnTo>
                <a:lnTo>
                  <a:pt x="1330005" y="270849"/>
                </a:lnTo>
                <a:lnTo>
                  <a:pt x="1280254" y="265702"/>
                </a:lnTo>
                <a:lnTo>
                  <a:pt x="1230322" y="261395"/>
                </a:lnTo>
                <a:lnTo>
                  <a:pt x="1180274" y="257799"/>
                </a:lnTo>
                <a:lnTo>
                  <a:pt x="1130178" y="254785"/>
                </a:lnTo>
                <a:lnTo>
                  <a:pt x="1080102" y="252224"/>
                </a:lnTo>
                <a:lnTo>
                  <a:pt x="1030111" y="249987"/>
                </a:lnTo>
                <a:lnTo>
                  <a:pt x="881012" y="243828"/>
                </a:lnTo>
                <a:lnTo>
                  <a:pt x="831114" y="241293"/>
                </a:lnTo>
                <a:lnTo>
                  <a:pt x="781050" y="238247"/>
                </a:lnTo>
                <a:lnTo>
                  <a:pt x="730909" y="234571"/>
                </a:lnTo>
                <a:lnTo>
                  <a:pt x="680781" y="230146"/>
                </a:lnTo>
                <a:lnTo>
                  <a:pt x="630756" y="224855"/>
                </a:lnTo>
                <a:lnTo>
                  <a:pt x="580922" y="218578"/>
                </a:lnTo>
                <a:lnTo>
                  <a:pt x="531370" y="211197"/>
                </a:lnTo>
                <a:lnTo>
                  <a:pt x="482189" y="202593"/>
                </a:lnTo>
                <a:lnTo>
                  <a:pt x="433468" y="192649"/>
                </a:lnTo>
                <a:lnTo>
                  <a:pt x="385298" y="181245"/>
                </a:lnTo>
                <a:lnTo>
                  <a:pt x="337767" y="168262"/>
                </a:lnTo>
                <a:lnTo>
                  <a:pt x="290966" y="153583"/>
                </a:lnTo>
                <a:lnTo>
                  <a:pt x="244983" y="137089"/>
                </a:lnTo>
                <a:lnTo>
                  <a:pt x="199909" y="118661"/>
                </a:lnTo>
                <a:lnTo>
                  <a:pt x="155833" y="98181"/>
                </a:lnTo>
                <a:lnTo>
                  <a:pt x="112844" y="75530"/>
                </a:lnTo>
                <a:lnTo>
                  <a:pt x="71033" y="50589"/>
                </a:lnTo>
                <a:lnTo>
                  <a:pt x="30488" y="23241"/>
                </a:lnTo>
                <a:lnTo>
                  <a:pt x="0" y="0"/>
                </a:lnTo>
                <a:close/>
              </a:path>
            </a:pathLst>
          </a:custGeom>
          <a:solidFill>
            <a:srgbClr val="FFEC6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59">
            <a:extLst>
              <a:ext uri="{FF2B5EF4-FFF2-40B4-BE49-F238E27FC236}">
                <a16:creationId xmlns:a16="http://schemas.microsoft.com/office/drawing/2014/main" id="{F4F89F5F-0BE2-CE0E-F5EC-450624829D8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06655" y="10265510"/>
            <a:ext cx="1115059" cy="1865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>
                <a:latin typeface="KBH" panose="00000500000000000000" pitchFamily="2" charset="0"/>
              </a:rPr>
              <a:t>@FERIECAMP</a:t>
            </a:r>
          </a:p>
        </p:txBody>
      </p:sp>
      <p:sp>
        <p:nvSpPr>
          <p:cNvPr id="80" name="Tekstfelt 79">
            <a:extLst>
              <a:ext uri="{FF2B5EF4-FFF2-40B4-BE49-F238E27FC236}">
                <a16:creationId xmlns:a16="http://schemas.microsoft.com/office/drawing/2014/main" id="{E08572BB-81B4-C88B-4545-56F9EACD40E1}"/>
              </a:ext>
            </a:extLst>
          </p:cNvPr>
          <p:cNvSpPr txBox="1"/>
          <p:nvPr/>
        </p:nvSpPr>
        <p:spPr>
          <a:xfrm>
            <a:off x="3844753" y="3882215"/>
            <a:ext cx="2911586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81" name="Tekstfelt 80">
            <a:extLst>
              <a:ext uri="{FF2B5EF4-FFF2-40B4-BE49-F238E27FC236}">
                <a16:creationId xmlns:a16="http://schemas.microsoft.com/office/drawing/2014/main" id="{19CFDAD2-EAEA-D696-0BDE-920223D294D4}"/>
              </a:ext>
            </a:extLst>
          </p:cNvPr>
          <p:cNvSpPr txBox="1"/>
          <p:nvPr/>
        </p:nvSpPr>
        <p:spPr>
          <a:xfrm>
            <a:off x="3861158" y="4512008"/>
            <a:ext cx="379227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XXXXXXXXXXXXXXX</a:t>
            </a:r>
          </a:p>
        </p:txBody>
      </p:sp>
      <p:sp>
        <p:nvSpPr>
          <p:cNvPr id="82" name="object 10">
            <a:extLst>
              <a:ext uri="{FF2B5EF4-FFF2-40B4-BE49-F238E27FC236}">
                <a16:creationId xmlns:a16="http://schemas.microsoft.com/office/drawing/2014/main" id="{093D7216-C654-1858-C394-9641581DA8CF}"/>
              </a:ext>
            </a:extLst>
          </p:cNvPr>
          <p:cNvSpPr/>
          <p:nvPr/>
        </p:nvSpPr>
        <p:spPr>
          <a:xfrm>
            <a:off x="3896928" y="5424703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EF653B"/>
          </a:solidFill>
        </p:spPr>
        <p:txBody>
          <a:bodyPr wrap="square" lIns="0" tIns="0" rIns="0" bIns="0" rtlCol="0"/>
          <a:lstStyle/>
          <a:p>
            <a:endParaRPr>
              <a:solidFill>
                <a:srgbClr val="2B3F88"/>
              </a:solidFill>
            </a:endParaRPr>
          </a:p>
        </p:txBody>
      </p:sp>
      <p:sp>
        <p:nvSpPr>
          <p:cNvPr id="83" name="Tekstfelt 82">
            <a:extLst>
              <a:ext uri="{FF2B5EF4-FFF2-40B4-BE49-F238E27FC236}">
                <a16:creationId xmlns:a16="http://schemas.microsoft.com/office/drawing/2014/main" id="{0F7F3F9F-D368-DA3A-250F-0BD527D17C75}"/>
              </a:ext>
            </a:extLst>
          </p:cNvPr>
          <p:cNvSpPr txBox="1"/>
          <p:nvPr/>
        </p:nvSpPr>
        <p:spPr>
          <a:xfrm>
            <a:off x="3816384" y="5134353"/>
            <a:ext cx="2430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600" b="1" dirty="0">
                <a:solidFill>
                  <a:srgbClr val="EF653B"/>
                </a:solidFill>
                <a:latin typeface="KBH" panose="00000500000000000000" pitchFamily="2" charset="0"/>
              </a:rPr>
              <a:t>KL. XX.XX – XX.XX </a:t>
            </a:r>
          </a:p>
        </p:txBody>
      </p:sp>
      <p:sp>
        <p:nvSpPr>
          <p:cNvPr id="84" name="object 10">
            <a:extLst>
              <a:ext uri="{FF2B5EF4-FFF2-40B4-BE49-F238E27FC236}">
                <a16:creationId xmlns:a16="http://schemas.microsoft.com/office/drawing/2014/main" id="{A2452456-E0CE-7A78-6354-46A30829717C}"/>
              </a:ext>
            </a:extLst>
          </p:cNvPr>
          <p:cNvSpPr/>
          <p:nvPr/>
        </p:nvSpPr>
        <p:spPr>
          <a:xfrm>
            <a:off x="3902351" y="7786903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EF653B"/>
          </a:solidFill>
        </p:spPr>
        <p:txBody>
          <a:bodyPr wrap="square" lIns="0" tIns="0" rIns="0" bIns="0" rtlCol="0"/>
          <a:lstStyle/>
          <a:p>
            <a:endParaRPr>
              <a:solidFill>
                <a:srgbClr val="2B3F88"/>
              </a:solidFill>
            </a:endParaRPr>
          </a:p>
        </p:txBody>
      </p:sp>
      <p:sp>
        <p:nvSpPr>
          <p:cNvPr id="85" name="Tekstfelt 84">
            <a:extLst>
              <a:ext uri="{FF2B5EF4-FFF2-40B4-BE49-F238E27FC236}">
                <a16:creationId xmlns:a16="http://schemas.microsoft.com/office/drawing/2014/main" id="{F865EC0E-D543-26BD-8B6A-A5D48C321FDA}"/>
              </a:ext>
            </a:extLst>
          </p:cNvPr>
          <p:cNvSpPr txBox="1"/>
          <p:nvPr/>
        </p:nvSpPr>
        <p:spPr>
          <a:xfrm>
            <a:off x="3821807" y="7496553"/>
            <a:ext cx="2424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600" b="1" dirty="0">
                <a:solidFill>
                  <a:srgbClr val="EF653B"/>
                </a:solidFill>
                <a:latin typeface="KBH" panose="00000500000000000000" pitchFamily="2" charset="0"/>
              </a:rPr>
              <a:t>KL. XX.XX – XX.XX </a:t>
            </a:r>
          </a:p>
        </p:txBody>
      </p:sp>
      <p:sp>
        <p:nvSpPr>
          <p:cNvPr id="86" name="object 22">
            <a:extLst>
              <a:ext uri="{FF2B5EF4-FFF2-40B4-BE49-F238E27FC236}">
                <a16:creationId xmlns:a16="http://schemas.microsoft.com/office/drawing/2014/main" id="{9A48D8F5-30E1-6297-7A63-9270D0A43B45}"/>
              </a:ext>
            </a:extLst>
          </p:cNvPr>
          <p:cNvSpPr txBox="1"/>
          <p:nvPr/>
        </p:nvSpPr>
        <p:spPr>
          <a:xfrm>
            <a:off x="2364252" y="2295620"/>
            <a:ext cx="4281347" cy="410294"/>
          </a:xfrm>
          <a:prstGeom prst="rect">
            <a:avLst/>
          </a:prstGeom>
        </p:spPr>
        <p:txBody>
          <a:bodyPr vert="horz" wrap="square" lIns="0" tIns="147246" rIns="0" bIns="0" rtlCol="0">
            <a:spAutoFit/>
          </a:bodyPr>
          <a:lstStyle/>
          <a:p>
            <a:pPr marL="17957">
              <a:spcBef>
                <a:spcPts val="1158"/>
              </a:spcBef>
            </a:pPr>
            <a:r>
              <a:rPr lang="da-DK" sz="1700" b="1" dirty="0">
                <a:solidFill>
                  <a:srgbClr val="13142A"/>
                </a:solidFill>
                <a:latin typeface="KBH" panose="00000500000000000000" pitchFamily="2" charset="0"/>
                <a:cs typeface="Calibri"/>
              </a:rPr>
              <a:t>XXXDAG XX/XX – XXXXDAG XX/XX</a:t>
            </a:r>
            <a:endParaRPr sz="1700" dirty="0">
              <a:solidFill>
                <a:srgbClr val="13142A"/>
              </a:solidFill>
              <a:latin typeface="KBH" panose="00000500000000000000" pitchFamily="2" charset="0"/>
              <a:cs typeface="Calibri"/>
            </a:endParaRPr>
          </a:p>
        </p:txBody>
      </p:sp>
      <p:sp>
        <p:nvSpPr>
          <p:cNvPr id="87" name="Tekstfelt 86">
            <a:extLst>
              <a:ext uri="{FF2B5EF4-FFF2-40B4-BE49-F238E27FC236}">
                <a16:creationId xmlns:a16="http://schemas.microsoft.com/office/drawing/2014/main" id="{62232C5D-BD38-5F82-0F6E-AA046ED4AB01}"/>
              </a:ext>
            </a:extLst>
          </p:cNvPr>
          <p:cNvSpPr txBox="1"/>
          <p:nvPr/>
        </p:nvSpPr>
        <p:spPr>
          <a:xfrm>
            <a:off x="3864729" y="5565166"/>
            <a:ext cx="357420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88" name="Tekstfelt 87">
            <a:extLst>
              <a:ext uri="{FF2B5EF4-FFF2-40B4-BE49-F238E27FC236}">
                <a16:creationId xmlns:a16="http://schemas.microsoft.com/office/drawing/2014/main" id="{8DBB458B-78A4-94FB-263B-3A17E35D9BB0}"/>
              </a:ext>
            </a:extLst>
          </p:cNvPr>
          <p:cNvSpPr txBox="1"/>
          <p:nvPr/>
        </p:nvSpPr>
        <p:spPr>
          <a:xfrm>
            <a:off x="3864730" y="6194958"/>
            <a:ext cx="2911586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89" name="Tekstfelt 88">
            <a:extLst>
              <a:ext uri="{FF2B5EF4-FFF2-40B4-BE49-F238E27FC236}">
                <a16:creationId xmlns:a16="http://schemas.microsoft.com/office/drawing/2014/main" id="{B8CB42D5-E753-9D7D-7777-7FC60C370202}"/>
              </a:ext>
            </a:extLst>
          </p:cNvPr>
          <p:cNvSpPr txBox="1"/>
          <p:nvPr/>
        </p:nvSpPr>
        <p:spPr>
          <a:xfrm>
            <a:off x="3881135" y="6824751"/>
            <a:ext cx="379227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XXXXXXXXXXXXXXX</a:t>
            </a:r>
          </a:p>
        </p:txBody>
      </p:sp>
      <p:sp>
        <p:nvSpPr>
          <p:cNvPr id="90" name="Tekstfelt 89">
            <a:extLst>
              <a:ext uri="{FF2B5EF4-FFF2-40B4-BE49-F238E27FC236}">
                <a16:creationId xmlns:a16="http://schemas.microsoft.com/office/drawing/2014/main" id="{CE65CF67-3304-3BEB-CC73-CA31CEFC1ADD}"/>
              </a:ext>
            </a:extLst>
          </p:cNvPr>
          <p:cNvSpPr txBox="1"/>
          <p:nvPr/>
        </p:nvSpPr>
        <p:spPr>
          <a:xfrm>
            <a:off x="3862741" y="7935751"/>
            <a:ext cx="357420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91" name="Tekstfelt 90">
            <a:extLst>
              <a:ext uri="{FF2B5EF4-FFF2-40B4-BE49-F238E27FC236}">
                <a16:creationId xmlns:a16="http://schemas.microsoft.com/office/drawing/2014/main" id="{FD06D5F7-CA9F-63E5-9840-B24E2A6FCD45}"/>
              </a:ext>
            </a:extLst>
          </p:cNvPr>
          <p:cNvSpPr txBox="1"/>
          <p:nvPr/>
        </p:nvSpPr>
        <p:spPr>
          <a:xfrm>
            <a:off x="3862742" y="8565543"/>
            <a:ext cx="2911586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92" name="Tekstfelt 91">
            <a:extLst>
              <a:ext uri="{FF2B5EF4-FFF2-40B4-BE49-F238E27FC236}">
                <a16:creationId xmlns:a16="http://schemas.microsoft.com/office/drawing/2014/main" id="{F1395B8D-A0C7-A674-960D-87C7C1F8ABF4}"/>
              </a:ext>
            </a:extLst>
          </p:cNvPr>
          <p:cNvSpPr txBox="1"/>
          <p:nvPr/>
        </p:nvSpPr>
        <p:spPr>
          <a:xfrm>
            <a:off x="3879147" y="9195336"/>
            <a:ext cx="379227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XXXXXXXXXXXXXXX</a:t>
            </a:r>
          </a:p>
        </p:txBody>
      </p:sp>
      <p:pic>
        <p:nvPicPr>
          <p:cNvPr id="93" name="object 27">
            <a:extLst>
              <a:ext uri="{FF2B5EF4-FFF2-40B4-BE49-F238E27FC236}">
                <a16:creationId xmlns:a16="http://schemas.microsoft.com/office/drawing/2014/main" id="{BE2F20BE-1BC6-939E-61EF-B2C21AC3E7E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4810" y="9604796"/>
            <a:ext cx="809625" cy="843889"/>
          </a:xfrm>
          <a:prstGeom prst="rect">
            <a:avLst/>
          </a:prstGeom>
        </p:spPr>
      </p:pic>
      <p:sp>
        <p:nvSpPr>
          <p:cNvPr id="94" name="object 47">
            <a:extLst>
              <a:ext uri="{FF2B5EF4-FFF2-40B4-BE49-F238E27FC236}">
                <a16:creationId xmlns:a16="http://schemas.microsoft.com/office/drawing/2014/main" id="{C9CAA4AC-C282-84F3-1EB0-09C2BF502348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1240821" y="9705901"/>
            <a:ext cx="1921226" cy="57259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R="5080">
              <a:lnSpc>
                <a:spcPts val="1500"/>
              </a:lnSpc>
            </a:pPr>
            <a:r>
              <a:rPr lang="da-DK" sz="1200" dirty="0">
                <a:latin typeface="KBH" panose="00000500000000000000" pitchFamily="2" charset="0"/>
              </a:rPr>
              <a:t>LOKATION</a:t>
            </a:r>
            <a:r>
              <a:rPr sz="1200" dirty="0">
                <a:latin typeface="KBH" panose="00000500000000000000" pitchFamily="2" charset="0"/>
              </a:rPr>
              <a:t> </a:t>
            </a:r>
            <a:endParaRPr lang="da-DK" sz="1200" dirty="0">
              <a:latin typeface="KBH" panose="00000500000000000000" pitchFamily="2" charset="0"/>
            </a:endParaRPr>
          </a:p>
          <a:p>
            <a:pPr marR="5080">
              <a:lnSpc>
                <a:spcPts val="1500"/>
              </a:lnSpc>
            </a:pPr>
            <a:r>
              <a:rPr sz="1200" dirty="0">
                <a:latin typeface="KBH" panose="00000500000000000000" pitchFamily="2" charset="0"/>
              </a:rPr>
              <a:t>ADRESSE POSTNUMMER</a:t>
            </a:r>
            <a:r>
              <a:rPr lang="da-DK" sz="1200" dirty="0">
                <a:latin typeface="KBH" panose="00000500000000000000" pitchFamily="2" charset="0"/>
              </a:rPr>
              <a:t> OG BY</a:t>
            </a:r>
            <a:endParaRPr sz="1200" dirty="0">
              <a:latin typeface="KBH" panose="00000500000000000000" pitchFamily="2" charset="0"/>
            </a:endParaRPr>
          </a:p>
        </p:txBody>
      </p:sp>
      <p:sp>
        <p:nvSpPr>
          <p:cNvPr id="95" name="Tekstfelt 94">
            <a:extLst>
              <a:ext uri="{FF2B5EF4-FFF2-40B4-BE49-F238E27FC236}">
                <a16:creationId xmlns:a16="http://schemas.microsoft.com/office/drawing/2014/main" id="{C931FA5F-A90C-0DC5-CC8B-2163E9EB5800}"/>
              </a:ext>
            </a:extLst>
          </p:cNvPr>
          <p:cNvSpPr txBox="1"/>
          <p:nvPr/>
        </p:nvSpPr>
        <p:spPr>
          <a:xfrm>
            <a:off x="206883" y="4414079"/>
            <a:ext cx="1785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 i="1" dirty="0">
                <a:solidFill>
                  <a:srgbClr val="EF653B"/>
                </a:solidFill>
                <a:latin typeface="KBH" panose="00000500000000000000" pitchFamily="2" charset="0"/>
              </a:rPr>
              <a:t>ARRANGERET</a:t>
            </a:r>
          </a:p>
          <a:p>
            <a:pPr algn="ctr"/>
            <a:r>
              <a:rPr lang="da-DK" sz="1600" b="1" i="1" dirty="0">
                <a:solidFill>
                  <a:srgbClr val="EF653B"/>
                </a:solidFill>
                <a:latin typeface="KBH" panose="00000500000000000000" pitchFamily="2" charset="0"/>
              </a:rPr>
              <a:t>AF XXXXXXXXXXXXXXXXX</a:t>
            </a:r>
          </a:p>
        </p:txBody>
      </p:sp>
      <p:sp>
        <p:nvSpPr>
          <p:cNvPr id="147" name="object 2">
            <a:extLst>
              <a:ext uri="{FF2B5EF4-FFF2-40B4-BE49-F238E27FC236}">
                <a16:creationId xmlns:a16="http://schemas.microsoft.com/office/drawing/2014/main" id="{933C13C1-1ADA-7D21-48D9-ED3E2D478C05}"/>
              </a:ext>
            </a:extLst>
          </p:cNvPr>
          <p:cNvSpPr/>
          <p:nvPr/>
        </p:nvSpPr>
        <p:spPr>
          <a:xfrm>
            <a:off x="5506695" y="0"/>
            <a:ext cx="2053589" cy="1347698"/>
          </a:xfrm>
          <a:custGeom>
            <a:avLst/>
            <a:gdLst/>
            <a:ahLst/>
            <a:cxnLst/>
            <a:rect l="l" t="t" r="r" b="b"/>
            <a:pathLst>
              <a:path w="2199640" h="1480820">
                <a:moveTo>
                  <a:pt x="2199346" y="0"/>
                </a:moveTo>
                <a:lnTo>
                  <a:pt x="0" y="0"/>
                </a:lnTo>
                <a:lnTo>
                  <a:pt x="5080" y="4106"/>
                </a:lnTo>
                <a:lnTo>
                  <a:pt x="34875" y="30866"/>
                </a:lnTo>
                <a:lnTo>
                  <a:pt x="63596" y="59738"/>
                </a:lnTo>
                <a:lnTo>
                  <a:pt x="91028" y="90852"/>
                </a:lnTo>
                <a:lnTo>
                  <a:pt x="116961" y="124339"/>
                </a:lnTo>
                <a:lnTo>
                  <a:pt x="141182" y="160330"/>
                </a:lnTo>
                <a:lnTo>
                  <a:pt x="163478" y="198956"/>
                </a:lnTo>
                <a:lnTo>
                  <a:pt x="183639" y="240349"/>
                </a:lnTo>
                <a:lnTo>
                  <a:pt x="201451" y="284638"/>
                </a:lnTo>
                <a:lnTo>
                  <a:pt x="216702" y="331956"/>
                </a:lnTo>
                <a:lnTo>
                  <a:pt x="229181" y="382433"/>
                </a:lnTo>
                <a:lnTo>
                  <a:pt x="238675" y="436201"/>
                </a:lnTo>
                <a:lnTo>
                  <a:pt x="244972" y="493390"/>
                </a:lnTo>
                <a:lnTo>
                  <a:pt x="247860" y="554131"/>
                </a:lnTo>
                <a:lnTo>
                  <a:pt x="247126" y="618556"/>
                </a:lnTo>
                <a:lnTo>
                  <a:pt x="242559" y="686795"/>
                </a:lnTo>
                <a:lnTo>
                  <a:pt x="233947" y="758979"/>
                </a:lnTo>
                <a:lnTo>
                  <a:pt x="228029" y="807498"/>
                </a:lnTo>
                <a:lnTo>
                  <a:pt x="224300" y="856572"/>
                </a:lnTo>
                <a:lnTo>
                  <a:pt x="222962" y="905884"/>
                </a:lnTo>
                <a:lnTo>
                  <a:pt x="224220" y="955114"/>
                </a:lnTo>
                <a:lnTo>
                  <a:pt x="228277" y="1003947"/>
                </a:lnTo>
                <a:lnTo>
                  <a:pt x="235337" y="1052063"/>
                </a:lnTo>
                <a:lnTo>
                  <a:pt x="245604" y="1099144"/>
                </a:lnTo>
                <a:lnTo>
                  <a:pt x="259282" y="1144873"/>
                </a:lnTo>
                <a:lnTo>
                  <a:pt x="276574" y="1188931"/>
                </a:lnTo>
                <a:lnTo>
                  <a:pt x="297684" y="1231001"/>
                </a:lnTo>
                <a:lnTo>
                  <a:pt x="322817" y="1270764"/>
                </a:lnTo>
                <a:lnTo>
                  <a:pt x="352177" y="1307903"/>
                </a:lnTo>
                <a:lnTo>
                  <a:pt x="385966" y="1342100"/>
                </a:lnTo>
                <a:lnTo>
                  <a:pt x="424456" y="1373362"/>
                </a:lnTo>
                <a:lnTo>
                  <a:pt x="465689" y="1400329"/>
                </a:lnTo>
                <a:lnTo>
                  <a:pt x="509307" y="1423137"/>
                </a:lnTo>
                <a:lnTo>
                  <a:pt x="554949" y="1441924"/>
                </a:lnTo>
                <a:lnTo>
                  <a:pt x="602257" y="1456826"/>
                </a:lnTo>
                <a:lnTo>
                  <a:pt x="650870" y="1467980"/>
                </a:lnTo>
                <a:lnTo>
                  <a:pt x="700430" y="1475523"/>
                </a:lnTo>
                <a:lnTo>
                  <a:pt x="750578" y="1479593"/>
                </a:lnTo>
                <a:lnTo>
                  <a:pt x="800953" y="1480325"/>
                </a:lnTo>
                <a:lnTo>
                  <a:pt x="851197" y="1477857"/>
                </a:lnTo>
                <a:lnTo>
                  <a:pt x="900951" y="1472326"/>
                </a:lnTo>
                <a:lnTo>
                  <a:pt x="950042" y="1464057"/>
                </a:lnTo>
                <a:lnTo>
                  <a:pt x="998575" y="1453450"/>
                </a:lnTo>
                <a:lnTo>
                  <a:pt x="1046591" y="1440745"/>
                </a:lnTo>
                <a:lnTo>
                  <a:pt x="1094130" y="1426177"/>
                </a:lnTo>
                <a:lnTo>
                  <a:pt x="1141233" y="1409987"/>
                </a:lnTo>
                <a:lnTo>
                  <a:pt x="1187942" y="1392412"/>
                </a:lnTo>
                <a:lnTo>
                  <a:pt x="1234297" y="1373691"/>
                </a:lnTo>
                <a:lnTo>
                  <a:pt x="1280340" y="1354061"/>
                </a:lnTo>
                <a:lnTo>
                  <a:pt x="1326111" y="1333760"/>
                </a:lnTo>
                <a:lnTo>
                  <a:pt x="1687296" y="1167056"/>
                </a:lnTo>
                <a:lnTo>
                  <a:pt x="1718218" y="1154719"/>
                </a:lnTo>
                <a:lnTo>
                  <a:pt x="1754608" y="1143839"/>
                </a:lnTo>
                <a:lnTo>
                  <a:pt x="1795555" y="1134918"/>
                </a:lnTo>
                <a:lnTo>
                  <a:pt x="1840144" y="1128454"/>
                </a:lnTo>
                <a:lnTo>
                  <a:pt x="1887465" y="1124950"/>
                </a:lnTo>
                <a:lnTo>
                  <a:pt x="2199346" y="1124950"/>
                </a:lnTo>
                <a:lnTo>
                  <a:pt x="2199346" y="0"/>
                </a:lnTo>
                <a:close/>
              </a:path>
              <a:path w="2199640" h="1480820">
                <a:moveTo>
                  <a:pt x="2199346" y="1124950"/>
                </a:moveTo>
                <a:lnTo>
                  <a:pt x="1937174" y="1124950"/>
                </a:lnTo>
                <a:lnTo>
                  <a:pt x="1986649" y="1128821"/>
                </a:lnTo>
                <a:lnTo>
                  <a:pt x="2036688" y="1137198"/>
                </a:lnTo>
                <a:lnTo>
                  <a:pt x="2085808" y="1150537"/>
                </a:lnTo>
                <a:lnTo>
                  <a:pt x="2133096" y="1169338"/>
                </a:lnTo>
                <a:lnTo>
                  <a:pt x="2177640" y="1194103"/>
                </a:lnTo>
                <a:lnTo>
                  <a:pt x="2199346" y="1210682"/>
                </a:lnTo>
                <a:lnTo>
                  <a:pt x="2199346" y="1124950"/>
                </a:lnTo>
                <a:close/>
              </a:path>
            </a:pathLst>
          </a:custGeom>
          <a:solidFill>
            <a:srgbClr val="FFE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">
            <a:extLst>
              <a:ext uri="{FF2B5EF4-FFF2-40B4-BE49-F238E27FC236}">
                <a16:creationId xmlns:a16="http://schemas.microsoft.com/office/drawing/2014/main" id="{285375D7-DA29-230E-CC86-AED44B5F87AD}"/>
              </a:ext>
            </a:extLst>
          </p:cNvPr>
          <p:cNvSpPr txBox="1"/>
          <p:nvPr/>
        </p:nvSpPr>
        <p:spPr>
          <a:xfrm>
            <a:off x="5983625" y="293280"/>
            <a:ext cx="1472565" cy="47077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323850">
              <a:lnSpc>
                <a:spcPct val="104200"/>
              </a:lnSpc>
              <a:spcBef>
                <a:spcPts val="20"/>
              </a:spcBef>
            </a:pPr>
            <a:r>
              <a:rPr sz="1500" b="1" i="1" dirty="0">
                <a:solidFill>
                  <a:srgbClr val="EF653B"/>
                </a:solidFill>
                <a:latin typeface="KBH" panose="00000500000000000000" pitchFamily="2" charset="0"/>
                <a:cs typeface="Calibri"/>
              </a:rPr>
              <a:t>GRATIS AKTIVITETER</a:t>
            </a:r>
            <a:endParaRPr sz="1500" dirty="0">
              <a:solidFill>
                <a:srgbClr val="EF653B"/>
              </a:solidFill>
              <a:latin typeface="KBH" panose="00000500000000000000" pitchFamily="2" charset="0"/>
              <a:cs typeface="Calibri"/>
            </a:endParaRP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752F20E0-86EE-AE22-6CC8-1DFD158C77C3}"/>
              </a:ext>
            </a:extLst>
          </p:cNvPr>
          <p:cNvGrpSpPr/>
          <p:nvPr/>
        </p:nvGrpSpPr>
        <p:grpSpPr>
          <a:xfrm>
            <a:off x="2750859" y="646691"/>
            <a:ext cx="2755836" cy="1651713"/>
            <a:chOff x="2803415" y="646987"/>
            <a:chExt cx="2755836" cy="1651713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39FBFCCD-1AA7-23E1-3ED8-E0E413E97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03415" y="646987"/>
              <a:ext cx="2501031" cy="1245283"/>
            </a:xfrm>
            <a:prstGeom prst="rect">
              <a:avLst/>
            </a:prstGeom>
          </p:spPr>
        </p:pic>
        <p:sp>
          <p:nvSpPr>
            <p:cNvPr id="5" name="object 39">
              <a:extLst>
                <a:ext uri="{FF2B5EF4-FFF2-40B4-BE49-F238E27FC236}">
                  <a16:creationId xmlns:a16="http://schemas.microsoft.com/office/drawing/2014/main" id="{E9A60A46-5CCB-8110-1A72-CCD16679BE91}"/>
                </a:ext>
              </a:extLst>
            </p:cNvPr>
            <p:cNvSpPr/>
            <p:nvPr/>
          </p:nvSpPr>
          <p:spPr>
            <a:xfrm>
              <a:off x="3625952" y="1771091"/>
              <a:ext cx="1933299" cy="527609"/>
            </a:xfrm>
            <a:custGeom>
              <a:avLst/>
              <a:gdLst/>
              <a:ahLst/>
              <a:cxnLst/>
              <a:rect l="l" t="t" r="r" b="b"/>
              <a:pathLst>
                <a:path w="2053589" h="574039">
                  <a:moveTo>
                    <a:pt x="60058" y="137007"/>
                  </a:moveTo>
                  <a:lnTo>
                    <a:pt x="0" y="574027"/>
                  </a:lnTo>
                  <a:lnTo>
                    <a:pt x="1993061" y="437007"/>
                  </a:lnTo>
                  <a:lnTo>
                    <a:pt x="2053132" y="0"/>
                  </a:lnTo>
                  <a:lnTo>
                    <a:pt x="60058" y="137007"/>
                  </a:lnTo>
                  <a:close/>
                </a:path>
              </a:pathLst>
            </a:custGeom>
            <a:solidFill>
              <a:srgbClr val="13142A"/>
            </a:solidFill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40">
              <a:extLst>
                <a:ext uri="{FF2B5EF4-FFF2-40B4-BE49-F238E27FC236}">
                  <a16:creationId xmlns:a16="http://schemas.microsoft.com/office/drawing/2014/main" id="{4937C6A8-0127-9F9E-A1DD-467131A10A83}"/>
                </a:ext>
              </a:extLst>
            </p:cNvPr>
            <p:cNvSpPr txBox="1"/>
            <p:nvPr/>
          </p:nvSpPr>
          <p:spPr>
            <a:xfrm rot="21360000">
              <a:off x="3753793" y="1965475"/>
              <a:ext cx="1738527" cy="1939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545"/>
                </a:lnSpc>
              </a:pPr>
              <a:r>
                <a:rPr lang="da-DK" sz="1550" b="1" dirty="0">
                  <a:solidFill>
                    <a:srgbClr val="FFFFFF"/>
                  </a:solidFill>
                  <a:latin typeface="KBH" panose="00000500000000000000" pitchFamily="2" charset="0"/>
                  <a:cs typeface="Calibri"/>
                </a:rPr>
                <a:t>SOMMERFERIEN</a:t>
              </a:r>
              <a:endParaRPr sz="1550" dirty="0">
                <a:latin typeface="KBH" panose="00000500000000000000" pitchFamily="2" charset="0"/>
                <a:cs typeface="Calibri"/>
              </a:endParaRPr>
            </a:p>
          </p:txBody>
        </p:sp>
      </p:grpSp>
      <p:pic>
        <p:nvPicPr>
          <p:cNvPr id="2" name="Billede 1">
            <a:extLst>
              <a:ext uri="{FF2B5EF4-FFF2-40B4-BE49-F238E27FC236}">
                <a16:creationId xmlns:a16="http://schemas.microsoft.com/office/drawing/2014/main" id="{9CC764CE-AEC0-433F-A7A8-61DC21D3A2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0" y="5249673"/>
            <a:ext cx="2911586" cy="407622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22069B34-7F13-1AE5-CAD2-E9E29C3D7EE6}"/>
              </a:ext>
            </a:extLst>
          </p:cNvPr>
          <p:cNvSpPr/>
          <p:nvPr/>
        </p:nvSpPr>
        <p:spPr>
          <a:xfrm>
            <a:off x="6246422" y="9745649"/>
            <a:ext cx="271145" cy="429259"/>
          </a:xfrm>
          <a:custGeom>
            <a:avLst/>
            <a:gdLst/>
            <a:ahLst/>
            <a:cxnLst/>
            <a:rect l="l" t="t" r="r" b="b"/>
            <a:pathLst>
              <a:path w="271145" h="429259">
                <a:moveTo>
                  <a:pt x="170684" y="0"/>
                </a:moveTo>
                <a:lnTo>
                  <a:pt x="117297" y="10418"/>
                </a:lnTo>
                <a:lnTo>
                  <a:pt x="77076" y="49427"/>
                </a:lnTo>
                <a:lnTo>
                  <a:pt x="69649" y="68533"/>
                </a:lnTo>
                <a:lnTo>
                  <a:pt x="69570" y="68737"/>
                </a:lnTo>
                <a:lnTo>
                  <a:pt x="65829" y="85043"/>
                </a:lnTo>
                <a:lnTo>
                  <a:pt x="63635" y="102709"/>
                </a:lnTo>
                <a:lnTo>
                  <a:pt x="63541" y="103471"/>
                </a:lnTo>
                <a:lnTo>
                  <a:pt x="62676" y="124490"/>
                </a:lnTo>
                <a:lnTo>
                  <a:pt x="62767" y="128604"/>
                </a:lnTo>
                <a:lnTo>
                  <a:pt x="62852" y="132458"/>
                </a:lnTo>
                <a:lnTo>
                  <a:pt x="62950" y="136917"/>
                </a:lnTo>
                <a:lnTo>
                  <a:pt x="63060" y="141889"/>
                </a:lnTo>
                <a:lnTo>
                  <a:pt x="63107" y="144017"/>
                </a:lnTo>
                <a:lnTo>
                  <a:pt x="63204" y="148424"/>
                </a:lnTo>
                <a:lnTo>
                  <a:pt x="2339" y="148424"/>
                </a:lnTo>
                <a:lnTo>
                  <a:pt x="1308" y="158018"/>
                </a:lnTo>
                <a:lnTo>
                  <a:pt x="466" y="169043"/>
                </a:lnTo>
                <a:lnTo>
                  <a:pt x="311" y="174083"/>
                </a:lnTo>
                <a:lnTo>
                  <a:pt x="194" y="177905"/>
                </a:lnTo>
                <a:lnTo>
                  <a:pt x="158" y="234535"/>
                </a:lnTo>
                <a:lnTo>
                  <a:pt x="0" y="240530"/>
                </a:lnTo>
                <a:lnTo>
                  <a:pt x="9537" y="241698"/>
                </a:lnTo>
                <a:lnTo>
                  <a:pt x="23306" y="242903"/>
                </a:lnTo>
                <a:lnTo>
                  <a:pt x="63817" y="242903"/>
                </a:lnTo>
                <a:lnTo>
                  <a:pt x="63817" y="428985"/>
                </a:lnTo>
                <a:lnTo>
                  <a:pt x="161632" y="428985"/>
                </a:lnTo>
                <a:lnTo>
                  <a:pt x="161632" y="407852"/>
                </a:lnTo>
                <a:lnTo>
                  <a:pt x="84962" y="407852"/>
                </a:lnTo>
                <a:lnTo>
                  <a:pt x="84962" y="221988"/>
                </a:lnTo>
                <a:lnTo>
                  <a:pt x="77354" y="221741"/>
                </a:lnTo>
                <a:lnTo>
                  <a:pt x="28334" y="221741"/>
                </a:lnTo>
                <a:lnTo>
                  <a:pt x="21513" y="221505"/>
                </a:lnTo>
                <a:lnTo>
                  <a:pt x="21450" y="209402"/>
                </a:lnTo>
                <a:lnTo>
                  <a:pt x="21326" y="184865"/>
                </a:lnTo>
                <a:lnTo>
                  <a:pt x="21308" y="177905"/>
                </a:lnTo>
                <a:lnTo>
                  <a:pt x="21597" y="169854"/>
                </a:lnTo>
                <a:lnTo>
                  <a:pt x="85684" y="169854"/>
                </a:lnTo>
                <a:lnTo>
                  <a:pt x="84924" y="158437"/>
                </a:lnTo>
                <a:lnTo>
                  <a:pt x="83859" y="132458"/>
                </a:lnTo>
                <a:lnTo>
                  <a:pt x="84153" y="118002"/>
                </a:lnTo>
                <a:lnTo>
                  <a:pt x="84193" y="116070"/>
                </a:lnTo>
                <a:lnTo>
                  <a:pt x="84315" y="110075"/>
                </a:lnTo>
                <a:lnTo>
                  <a:pt x="86300" y="91054"/>
                </a:lnTo>
                <a:lnTo>
                  <a:pt x="86314" y="90921"/>
                </a:lnTo>
                <a:lnTo>
                  <a:pt x="103576" y="47074"/>
                </a:lnTo>
                <a:lnTo>
                  <a:pt x="142271" y="24352"/>
                </a:lnTo>
                <a:lnTo>
                  <a:pt x="187102" y="21194"/>
                </a:lnTo>
                <a:lnTo>
                  <a:pt x="236062" y="21194"/>
                </a:lnTo>
                <a:lnTo>
                  <a:pt x="236588" y="4779"/>
                </a:lnTo>
                <a:lnTo>
                  <a:pt x="227139" y="3497"/>
                </a:lnTo>
                <a:lnTo>
                  <a:pt x="199911" y="683"/>
                </a:lnTo>
                <a:lnTo>
                  <a:pt x="170684" y="0"/>
                </a:lnTo>
                <a:close/>
              </a:path>
              <a:path w="271145" h="429259">
                <a:moveTo>
                  <a:pt x="232107" y="169384"/>
                </a:moveTo>
                <a:lnTo>
                  <a:pt x="195875" y="169384"/>
                </a:lnTo>
                <a:lnTo>
                  <a:pt x="210794" y="169854"/>
                </a:lnTo>
                <a:lnTo>
                  <a:pt x="210273" y="174083"/>
                </a:lnTo>
                <a:lnTo>
                  <a:pt x="205556" y="212101"/>
                </a:lnTo>
                <a:lnTo>
                  <a:pt x="203945" y="221741"/>
                </a:lnTo>
                <a:lnTo>
                  <a:pt x="140474" y="221741"/>
                </a:lnTo>
                <a:lnTo>
                  <a:pt x="140474" y="407852"/>
                </a:lnTo>
                <a:lnTo>
                  <a:pt x="161632" y="407852"/>
                </a:lnTo>
                <a:lnTo>
                  <a:pt x="161632" y="242903"/>
                </a:lnTo>
                <a:lnTo>
                  <a:pt x="221033" y="242903"/>
                </a:lnTo>
                <a:lnTo>
                  <a:pt x="228853" y="197447"/>
                </a:lnTo>
                <a:lnTo>
                  <a:pt x="232053" y="169854"/>
                </a:lnTo>
                <a:lnTo>
                  <a:pt x="232107" y="169384"/>
                </a:lnTo>
                <a:close/>
              </a:path>
              <a:path w="271145" h="429259">
                <a:moveTo>
                  <a:pt x="70064" y="221505"/>
                </a:moveTo>
                <a:lnTo>
                  <a:pt x="58934" y="221505"/>
                </a:lnTo>
                <a:lnTo>
                  <a:pt x="43230" y="221741"/>
                </a:lnTo>
                <a:lnTo>
                  <a:pt x="77354" y="221741"/>
                </a:lnTo>
                <a:lnTo>
                  <a:pt x="70064" y="221505"/>
                </a:lnTo>
                <a:close/>
              </a:path>
              <a:path w="271145" h="429259">
                <a:moveTo>
                  <a:pt x="185905" y="68152"/>
                </a:moveTo>
                <a:lnTo>
                  <a:pt x="143621" y="90396"/>
                </a:lnTo>
                <a:lnTo>
                  <a:pt x="139885" y="116070"/>
                </a:lnTo>
                <a:lnTo>
                  <a:pt x="140433" y="128604"/>
                </a:lnTo>
                <a:lnTo>
                  <a:pt x="140881" y="136917"/>
                </a:lnTo>
                <a:lnTo>
                  <a:pt x="141051" y="141889"/>
                </a:lnTo>
                <a:lnTo>
                  <a:pt x="141064" y="151044"/>
                </a:lnTo>
                <a:lnTo>
                  <a:pt x="140537" y="158018"/>
                </a:lnTo>
                <a:lnTo>
                  <a:pt x="139232" y="169043"/>
                </a:lnTo>
                <a:lnTo>
                  <a:pt x="139191" y="169384"/>
                </a:lnTo>
                <a:lnTo>
                  <a:pt x="156315" y="169854"/>
                </a:lnTo>
                <a:lnTo>
                  <a:pt x="210794" y="169854"/>
                </a:lnTo>
                <a:lnTo>
                  <a:pt x="195875" y="169384"/>
                </a:lnTo>
                <a:lnTo>
                  <a:pt x="232107" y="169384"/>
                </a:lnTo>
                <a:lnTo>
                  <a:pt x="234607" y="151044"/>
                </a:lnTo>
                <a:lnTo>
                  <a:pt x="234645" y="150766"/>
                </a:lnTo>
                <a:lnTo>
                  <a:pt x="223799" y="149610"/>
                </a:lnTo>
                <a:lnTo>
                  <a:pt x="212888" y="148774"/>
                </a:lnTo>
                <a:lnTo>
                  <a:pt x="162279" y="148774"/>
                </a:lnTo>
                <a:lnTo>
                  <a:pt x="162382" y="141889"/>
                </a:lnTo>
                <a:lnTo>
                  <a:pt x="161679" y="129836"/>
                </a:lnTo>
                <a:lnTo>
                  <a:pt x="161079" y="118002"/>
                </a:lnTo>
                <a:lnTo>
                  <a:pt x="161182" y="108335"/>
                </a:lnTo>
                <a:lnTo>
                  <a:pt x="162532" y="100240"/>
                </a:lnTo>
                <a:lnTo>
                  <a:pt x="165747" y="94353"/>
                </a:lnTo>
                <a:lnTo>
                  <a:pt x="171189" y="91054"/>
                </a:lnTo>
                <a:lnTo>
                  <a:pt x="178329" y="89654"/>
                </a:lnTo>
                <a:lnTo>
                  <a:pt x="175726" y="89654"/>
                </a:lnTo>
                <a:lnTo>
                  <a:pt x="188059" y="89295"/>
                </a:lnTo>
                <a:lnTo>
                  <a:pt x="228774" y="89295"/>
                </a:lnTo>
                <a:lnTo>
                  <a:pt x="234187" y="88803"/>
                </a:lnTo>
                <a:lnTo>
                  <a:pt x="235216" y="80294"/>
                </a:lnTo>
                <a:lnTo>
                  <a:pt x="236058" y="70379"/>
                </a:lnTo>
                <a:lnTo>
                  <a:pt x="236104" y="69043"/>
                </a:lnTo>
                <a:lnTo>
                  <a:pt x="210972" y="69043"/>
                </a:lnTo>
                <a:lnTo>
                  <a:pt x="199478" y="68533"/>
                </a:lnTo>
                <a:lnTo>
                  <a:pt x="185905" y="68152"/>
                </a:lnTo>
                <a:close/>
              </a:path>
              <a:path w="271145" h="429259">
                <a:moveTo>
                  <a:pt x="270575" y="169384"/>
                </a:moveTo>
                <a:lnTo>
                  <a:pt x="232107" y="169384"/>
                </a:lnTo>
                <a:lnTo>
                  <a:pt x="232053" y="169854"/>
                </a:lnTo>
                <a:lnTo>
                  <a:pt x="129093" y="169854"/>
                </a:lnTo>
                <a:lnTo>
                  <a:pt x="270575" y="169384"/>
                </a:lnTo>
                <a:close/>
              </a:path>
              <a:path w="271145" h="429259">
                <a:moveTo>
                  <a:pt x="201566" y="148424"/>
                </a:moveTo>
                <a:lnTo>
                  <a:pt x="188236" y="148424"/>
                </a:lnTo>
                <a:lnTo>
                  <a:pt x="161195" y="148774"/>
                </a:lnTo>
                <a:lnTo>
                  <a:pt x="212888" y="148774"/>
                </a:lnTo>
                <a:lnTo>
                  <a:pt x="201566" y="148424"/>
                </a:lnTo>
                <a:close/>
              </a:path>
              <a:path w="271145" h="429259">
                <a:moveTo>
                  <a:pt x="228774" y="89295"/>
                </a:moveTo>
                <a:lnTo>
                  <a:pt x="188059" y="89295"/>
                </a:lnTo>
                <a:lnTo>
                  <a:pt x="208981" y="90077"/>
                </a:lnTo>
                <a:lnTo>
                  <a:pt x="217470" y="90077"/>
                </a:lnTo>
                <a:lnTo>
                  <a:pt x="224417" y="89654"/>
                </a:lnTo>
                <a:lnTo>
                  <a:pt x="224828" y="89654"/>
                </a:lnTo>
                <a:lnTo>
                  <a:pt x="228774" y="89295"/>
                </a:lnTo>
                <a:close/>
              </a:path>
              <a:path w="271145" h="429259">
                <a:moveTo>
                  <a:pt x="236062" y="21194"/>
                </a:moveTo>
                <a:lnTo>
                  <a:pt x="187102" y="21194"/>
                </a:lnTo>
                <a:lnTo>
                  <a:pt x="215011" y="23296"/>
                </a:lnTo>
                <a:lnTo>
                  <a:pt x="215123" y="37160"/>
                </a:lnTo>
                <a:lnTo>
                  <a:pt x="215227" y="61777"/>
                </a:lnTo>
                <a:lnTo>
                  <a:pt x="214989" y="68152"/>
                </a:lnTo>
                <a:lnTo>
                  <a:pt x="214956" y="69043"/>
                </a:lnTo>
                <a:lnTo>
                  <a:pt x="236104" y="69043"/>
                </a:lnTo>
                <a:lnTo>
                  <a:pt x="236351" y="61777"/>
                </a:lnTo>
                <a:lnTo>
                  <a:pt x="236258" y="37160"/>
                </a:lnTo>
                <a:lnTo>
                  <a:pt x="236149" y="29557"/>
                </a:lnTo>
                <a:lnTo>
                  <a:pt x="236062" y="21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5">
            <a:extLst>
              <a:ext uri="{FF2B5EF4-FFF2-40B4-BE49-F238E27FC236}">
                <a16:creationId xmlns:a16="http://schemas.microsoft.com/office/drawing/2014/main" id="{86A8D18E-264A-4968-BAEB-827E60F9BD50}"/>
              </a:ext>
            </a:extLst>
          </p:cNvPr>
          <p:cNvGrpSpPr/>
          <p:nvPr/>
        </p:nvGrpSpPr>
        <p:grpSpPr>
          <a:xfrm>
            <a:off x="6615587" y="9754187"/>
            <a:ext cx="427990" cy="419100"/>
            <a:chOff x="6615587" y="9702207"/>
            <a:chExt cx="427990" cy="419100"/>
          </a:xfrm>
        </p:grpSpPr>
        <p:sp>
          <p:nvSpPr>
            <p:cNvPr id="4" name="object 6">
              <a:extLst>
                <a:ext uri="{FF2B5EF4-FFF2-40B4-BE49-F238E27FC236}">
                  <a16:creationId xmlns:a16="http://schemas.microsoft.com/office/drawing/2014/main" id="{2ADB9FF5-109B-5BCA-8579-BEF55F70BB8E}"/>
                </a:ext>
              </a:extLst>
            </p:cNvPr>
            <p:cNvSpPr/>
            <p:nvPr/>
          </p:nvSpPr>
          <p:spPr>
            <a:xfrm>
              <a:off x="6615587" y="9702207"/>
              <a:ext cx="427990" cy="419100"/>
            </a:xfrm>
            <a:custGeom>
              <a:avLst/>
              <a:gdLst/>
              <a:ahLst/>
              <a:cxnLst/>
              <a:rect l="l" t="t" r="r" b="b"/>
              <a:pathLst>
                <a:path w="427990" h="419100">
                  <a:moveTo>
                    <a:pt x="310779" y="419062"/>
                  </a:moveTo>
                  <a:lnTo>
                    <a:pt x="116636" y="419062"/>
                  </a:lnTo>
                  <a:lnTo>
                    <a:pt x="71284" y="410061"/>
                  </a:lnTo>
                  <a:lnTo>
                    <a:pt x="34205" y="385530"/>
                  </a:lnTo>
                  <a:lnTo>
                    <a:pt x="9182" y="349175"/>
                  </a:lnTo>
                  <a:lnTo>
                    <a:pt x="0" y="304705"/>
                  </a:lnTo>
                  <a:lnTo>
                    <a:pt x="0" y="114357"/>
                  </a:lnTo>
                  <a:lnTo>
                    <a:pt x="9182" y="69886"/>
                  </a:lnTo>
                  <a:lnTo>
                    <a:pt x="34205" y="33532"/>
                  </a:lnTo>
                  <a:lnTo>
                    <a:pt x="71284" y="9000"/>
                  </a:lnTo>
                  <a:lnTo>
                    <a:pt x="116636" y="0"/>
                  </a:lnTo>
                  <a:lnTo>
                    <a:pt x="310779" y="0"/>
                  </a:lnTo>
                  <a:lnTo>
                    <a:pt x="356136" y="9000"/>
                  </a:lnTo>
                  <a:lnTo>
                    <a:pt x="381185" y="25573"/>
                  </a:lnTo>
                  <a:lnTo>
                    <a:pt x="116636" y="25573"/>
                  </a:lnTo>
                  <a:lnTo>
                    <a:pt x="81421" y="32561"/>
                  </a:lnTo>
                  <a:lnTo>
                    <a:pt x="52634" y="51606"/>
                  </a:lnTo>
                  <a:lnTo>
                    <a:pt x="33210" y="79830"/>
                  </a:lnTo>
                  <a:lnTo>
                    <a:pt x="26083" y="114357"/>
                  </a:lnTo>
                  <a:lnTo>
                    <a:pt x="26083" y="304705"/>
                  </a:lnTo>
                  <a:lnTo>
                    <a:pt x="33210" y="339232"/>
                  </a:lnTo>
                  <a:lnTo>
                    <a:pt x="52634" y="367456"/>
                  </a:lnTo>
                  <a:lnTo>
                    <a:pt x="81421" y="386501"/>
                  </a:lnTo>
                  <a:lnTo>
                    <a:pt x="116636" y="393489"/>
                  </a:lnTo>
                  <a:lnTo>
                    <a:pt x="381185" y="393489"/>
                  </a:lnTo>
                  <a:lnTo>
                    <a:pt x="356136" y="410061"/>
                  </a:lnTo>
                  <a:lnTo>
                    <a:pt x="310779" y="419062"/>
                  </a:lnTo>
                  <a:close/>
                </a:path>
                <a:path w="427990" h="419100">
                  <a:moveTo>
                    <a:pt x="381185" y="393489"/>
                  </a:moveTo>
                  <a:lnTo>
                    <a:pt x="310779" y="393489"/>
                  </a:lnTo>
                  <a:lnTo>
                    <a:pt x="345994" y="386501"/>
                  </a:lnTo>
                  <a:lnTo>
                    <a:pt x="374781" y="367456"/>
                  </a:lnTo>
                  <a:lnTo>
                    <a:pt x="394205" y="339232"/>
                  </a:lnTo>
                  <a:lnTo>
                    <a:pt x="401332" y="304705"/>
                  </a:lnTo>
                  <a:lnTo>
                    <a:pt x="401332" y="114357"/>
                  </a:lnTo>
                  <a:lnTo>
                    <a:pt x="394205" y="79830"/>
                  </a:lnTo>
                  <a:lnTo>
                    <a:pt x="374781" y="51606"/>
                  </a:lnTo>
                  <a:lnTo>
                    <a:pt x="345994" y="32561"/>
                  </a:lnTo>
                  <a:lnTo>
                    <a:pt x="310779" y="25573"/>
                  </a:lnTo>
                  <a:lnTo>
                    <a:pt x="381185" y="25573"/>
                  </a:lnTo>
                  <a:lnTo>
                    <a:pt x="393215" y="33532"/>
                  </a:lnTo>
                  <a:lnTo>
                    <a:pt x="418235" y="69886"/>
                  </a:lnTo>
                  <a:lnTo>
                    <a:pt x="427415" y="114357"/>
                  </a:lnTo>
                  <a:lnTo>
                    <a:pt x="427415" y="304705"/>
                  </a:lnTo>
                  <a:lnTo>
                    <a:pt x="418235" y="349175"/>
                  </a:lnTo>
                  <a:lnTo>
                    <a:pt x="393215" y="385530"/>
                  </a:lnTo>
                  <a:lnTo>
                    <a:pt x="381185" y="393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7">
              <a:extLst>
                <a:ext uri="{FF2B5EF4-FFF2-40B4-BE49-F238E27FC236}">
                  <a16:creationId xmlns:a16="http://schemas.microsoft.com/office/drawing/2014/main" id="{9CA6F9AD-A37E-B020-898A-76A3B45ADEF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9908" y="9771808"/>
              <a:ext cx="254997" cy="247183"/>
            </a:xfrm>
            <a:prstGeom prst="rect">
              <a:avLst/>
            </a:prstGeom>
          </p:spPr>
        </p:pic>
      </p:grpSp>
      <p:sp>
        <p:nvSpPr>
          <p:cNvPr id="6" name="object 59">
            <a:extLst>
              <a:ext uri="{FF2B5EF4-FFF2-40B4-BE49-F238E27FC236}">
                <a16:creationId xmlns:a16="http://schemas.microsoft.com/office/drawing/2014/main" id="{3E5E56F5-3D7F-C393-EBC7-4E97F48712F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06655" y="10265510"/>
            <a:ext cx="1115059" cy="1865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>
                <a:latin typeface="KBH" panose="00000500000000000000" pitchFamily="2" charset="0"/>
              </a:rPr>
              <a:t>@FERIECAMP</a:t>
            </a:r>
          </a:p>
        </p:txBody>
      </p:sp>
      <p:pic>
        <p:nvPicPr>
          <p:cNvPr id="7" name="object 27">
            <a:extLst>
              <a:ext uri="{FF2B5EF4-FFF2-40B4-BE49-F238E27FC236}">
                <a16:creationId xmlns:a16="http://schemas.microsoft.com/office/drawing/2014/main" id="{AAF9C715-4F67-B40B-7C2C-79B04BB050B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810" y="9604796"/>
            <a:ext cx="809625" cy="843889"/>
          </a:xfrm>
          <a:prstGeom prst="rect">
            <a:avLst/>
          </a:prstGeom>
        </p:spPr>
      </p:pic>
      <p:sp>
        <p:nvSpPr>
          <p:cNvPr id="8" name="object 47">
            <a:extLst>
              <a:ext uri="{FF2B5EF4-FFF2-40B4-BE49-F238E27FC236}">
                <a16:creationId xmlns:a16="http://schemas.microsoft.com/office/drawing/2014/main" id="{5C626EF0-DBBF-2158-456E-1903C58893CC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1240821" y="9705901"/>
            <a:ext cx="1921226" cy="57259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R="5080">
              <a:lnSpc>
                <a:spcPts val="1500"/>
              </a:lnSpc>
            </a:pPr>
            <a:r>
              <a:rPr lang="da-DK" sz="1200" dirty="0">
                <a:latin typeface="KBH" panose="00000500000000000000" pitchFamily="2" charset="0"/>
              </a:rPr>
              <a:t>LOKATION</a:t>
            </a:r>
            <a:r>
              <a:rPr sz="1200" dirty="0">
                <a:latin typeface="KBH" panose="00000500000000000000" pitchFamily="2" charset="0"/>
              </a:rPr>
              <a:t> </a:t>
            </a:r>
            <a:endParaRPr lang="da-DK" sz="1200" dirty="0">
              <a:latin typeface="KBH" panose="00000500000000000000" pitchFamily="2" charset="0"/>
            </a:endParaRPr>
          </a:p>
          <a:p>
            <a:pPr marR="5080">
              <a:lnSpc>
                <a:spcPts val="1500"/>
              </a:lnSpc>
            </a:pPr>
            <a:r>
              <a:rPr sz="1200" dirty="0">
                <a:latin typeface="KBH" panose="00000500000000000000" pitchFamily="2" charset="0"/>
              </a:rPr>
              <a:t>ADRESSE POSTNUMMER</a:t>
            </a:r>
            <a:r>
              <a:rPr lang="da-DK" sz="1200" dirty="0">
                <a:latin typeface="KBH" panose="00000500000000000000" pitchFamily="2" charset="0"/>
              </a:rPr>
              <a:t> OG BY</a:t>
            </a:r>
            <a:endParaRPr sz="1200" dirty="0">
              <a:latin typeface="KBH" panose="00000500000000000000" pitchFamily="2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BBC4590-B3E8-FF81-3903-E956034257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3854451" y="6642100"/>
            <a:ext cx="3521542" cy="352154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8652436-77FD-BBED-2D27-DA2D399984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953495">
            <a:off x="469312" y="3356890"/>
            <a:ext cx="3521542" cy="352154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5661467-83CB-2F1D-789D-D1D672402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0250" y="6184900"/>
            <a:ext cx="3521544" cy="352154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3297487-E48D-2A2B-722D-8D3C890CF1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30955">
            <a:off x="3622244" y="3276562"/>
            <a:ext cx="3521544" cy="3521542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0986D286-5C4C-2812-8115-F96AF06D0862}"/>
              </a:ext>
            </a:extLst>
          </p:cNvPr>
          <p:cNvSpPr txBox="1"/>
          <p:nvPr/>
        </p:nvSpPr>
        <p:spPr>
          <a:xfrm>
            <a:off x="1070053" y="3989839"/>
            <a:ext cx="2457729" cy="189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53"/>
              </a:spcBef>
            </a:pPr>
            <a:r>
              <a:rPr lang="da-DK" sz="26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AKTIVITET</a:t>
            </a:r>
            <a:endParaRPr lang="da-DK" sz="2600" dirty="0"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4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MED XXXXXXXXXXXXXXXX</a:t>
            </a:r>
          </a:p>
          <a:p>
            <a:pPr algn="ctr">
              <a:spcBef>
                <a:spcPts val="481"/>
              </a:spcBef>
            </a:pPr>
            <a:endParaRPr lang="da-DK" sz="14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7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XXXXDAG</a:t>
            </a:r>
            <a:endParaRPr lang="da-DK" sz="1700" dirty="0">
              <a:latin typeface="KBH" panose="00000500000000000000" pitchFamily="2" charset="0"/>
              <a:cs typeface="Calibri"/>
            </a:endParaRPr>
          </a:p>
          <a:p>
            <a:pPr marL="8978" algn="ctr">
              <a:spcBef>
                <a:spcPts val="424"/>
              </a:spcBef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KL. XX.XX-XX.XX</a:t>
            </a:r>
            <a:endParaRPr lang="da-DK" sz="16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14" name="object 22">
            <a:extLst>
              <a:ext uri="{FF2B5EF4-FFF2-40B4-BE49-F238E27FC236}">
                <a16:creationId xmlns:a16="http://schemas.microsoft.com/office/drawing/2014/main" id="{0CB428F5-2BE9-8D2E-3CDB-9AAA69675EB1}"/>
              </a:ext>
            </a:extLst>
          </p:cNvPr>
          <p:cNvSpPr txBox="1"/>
          <p:nvPr/>
        </p:nvSpPr>
        <p:spPr>
          <a:xfrm>
            <a:off x="1738351" y="2939817"/>
            <a:ext cx="4981557" cy="425683"/>
          </a:xfrm>
          <a:prstGeom prst="rect">
            <a:avLst/>
          </a:prstGeom>
        </p:spPr>
        <p:txBody>
          <a:bodyPr vert="horz" wrap="square" lIns="0" tIns="147246" rIns="0" bIns="0" rtlCol="0">
            <a:spAutoFit/>
          </a:bodyPr>
          <a:lstStyle/>
          <a:p>
            <a:pPr marL="17957">
              <a:spcBef>
                <a:spcPts val="1158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  <a:cs typeface="Calibri"/>
              </a:rPr>
              <a:t>XXXDAG XX/XX – XXXXDAG XX/XX</a:t>
            </a:r>
            <a:endParaRPr dirty="0">
              <a:solidFill>
                <a:schemeClr val="bg1"/>
              </a:solidFill>
              <a:latin typeface="KBH" panose="00000500000000000000" pitchFamily="2" charset="0"/>
              <a:cs typeface="Calibri"/>
            </a:endParaRP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04D03D1F-87C3-AD61-CD4A-DE668A1D237A}"/>
              </a:ext>
            </a:extLst>
          </p:cNvPr>
          <p:cNvSpPr txBox="1"/>
          <p:nvPr/>
        </p:nvSpPr>
        <p:spPr>
          <a:xfrm>
            <a:off x="433723" y="2428115"/>
            <a:ext cx="6954939" cy="615801"/>
          </a:xfrm>
          <a:prstGeom prst="rect">
            <a:avLst/>
          </a:prstGeom>
        </p:spPr>
        <p:txBody>
          <a:bodyPr vert="horz" wrap="square" lIns="0" tIns="17145" rIns="0" bIns="7200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  <a:spcAft>
                <a:spcPts val="400"/>
              </a:spcAft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LOKATIONENS NAVN</a:t>
            </a:r>
          </a:p>
          <a:p>
            <a:pPr marL="12700" algn="ctr">
              <a:lnSpc>
                <a:spcPct val="100000"/>
              </a:lnSpc>
              <a:spcBef>
                <a:spcPts val="135"/>
              </a:spcBef>
              <a:spcAft>
                <a:spcPts val="400"/>
              </a:spcAft>
            </a:pPr>
            <a:r>
              <a:rPr lang="da-DK" sz="1400" b="1" i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ARRANGERET AF XXXX</a:t>
            </a:r>
            <a:endParaRPr sz="1400" i="1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B03ED24A-80D0-9BC9-A727-6C35882B1476}"/>
              </a:ext>
            </a:extLst>
          </p:cNvPr>
          <p:cNvSpPr txBox="1"/>
          <p:nvPr/>
        </p:nvSpPr>
        <p:spPr>
          <a:xfrm>
            <a:off x="4157858" y="4194607"/>
            <a:ext cx="2457729" cy="189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53"/>
              </a:spcBef>
            </a:pPr>
            <a:r>
              <a:rPr lang="da-DK" sz="26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AKTIVITET</a:t>
            </a:r>
            <a:endParaRPr lang="da-DK" sz="2600" dirty="0"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4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MED XXXXXXXXXXXXXXXX</a:t>
            </a:r>
          </a:p>
          <a:p>
            <a:pPr algn="ctr">
              <a:spcBef>
                <a:spcPts val="481"/>
              </a:spcBef>
            </a:pPr>
            <a:endParaRPr lang="da-DK" sz="14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7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XXXXDAG</a:t>
            </a:r>
            <a:endParaRPr lang="da-DK" sz="1700" dirty="0">
              <a:latin typeface="KBH" panose="00000500000000000000" pitchFamily="2" charset="0"/>
              <a:cs typeface="Calibri"/>
            </a:endParaRPr>
          </a:p>
          <a:p>
            <a:pPr marL="8978" algn="ctr">
              <a:spcBef>
                <a:spcPts val="424"/>
              </a:spcBef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KL. XX.XX-XX.XX</a:t>
            </a:r>
            <a:endParaRPr lang="da-DK" sz="16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9BFB2630-8419-D808-A214-84A3195AE1B2}"/>
              </a:ext>
            </a:extLst>
          </p:cNvPr>
          <p:cNvSpPr txBox="1"/>
          <p:nvPr/>
        </p:nvSpPr>
        <p:spPr>
          <a:xfrm>
            <a:off x="1240821" y="7148472"/>
            <a:ext cx="2457729" cy="189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53"/>
              </a:spcBef>
            </a:pPr>
            <a:r>
              <a:rPr lang="da-DK" sz="26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AKTIVITET</a:t>
            </a:r>
            <a:endParaRPr lang="da-DK" sz="2600" dirty="0"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4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MED XXXXXXXXXXXXXXXX</a:t>
            </a:r>
          </a:p>
          <a:p>
            <a:pPr algn="ctr">
              <a:spcBef>
                <a:spcPts val="481"/>
              </a:spcBef>
            </a:pPr>
            <a:endParaRPr lang="da-DK" sz="14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7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XXXXDAG</a:t>
            </a:r>
            <a:endParaRPr lang="da-DK" sz="1700" dirty="0">
              <a:latin typeface="KBH" panose="00000500000000000000" pitchFamily="2" charset="0"/>
              <a:cs typeface="Calibri"/>
            </a:endParaRPr>
          </a:p>
          <a:p>
            <a:pPr marL="8978" algn="ctr">
              <a:spcBef>
                <a:spcPts val="424"/>
              </a:spcBef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KL. XX.XX-XX.XX</a:t>
            </a:r>
            <a:endParaRPr lang="da-DK" sz="16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E3DFAE66-CD66-DB36-212F-A9B69B0DE94D}"/>
              </a:ext>
            </a:extLst>
          </p:cNvPr>
          <p:cNvSpPr txBox="1"/>
          <p:nvPr/>
        </p:nvSpPr>
        <p:spPr>
          <a:xfrm>
            <a:off x="4386356" y="7350699"/>
            <a:ext cx="2457729" cy="189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53"/>
              </a:spcBef>
            </a:pPr>
            <a:r>
              <a:rPr lang="da-DK" sz="26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AKTIVITET</a:t>
            </a:r>
            <a:endParaRPr lang="da-DK" sz="2600" dirty="0"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4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MED XXXXXXXXXXXXXXXX</a:t>
            </a:r>
          </a:p>
          <a:p>
            <a:pPr algn="ctr">
              <a:spcBef>
                <a:spcPts val="481"/>
              </a:spcBef>
            </a:pPr>
            <a:endParaRPr lang="da-DK" sz="14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7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XXXXDAG</a:t>
            </a:r>
            <a:endParaRPr lang="da-DK" sz="1700" dirty="0">
              <a:latin typeface="KBH" panose="00000500000000000000" pitchFamily="2" charset="0"/>
              <a:cs typeface="Calibri"/>
            </a:endParaRPr>
          </a:p>
          <a:p>
            <a:pPr marL="8978" algn="ctr">
              <a:spcBef>
                <a:spcPts val="424"/>
              </a:spcBef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KL. XX.XX-XX.XX</a:t>
            </a:r>
            <a:endParaRPr lang="da-DK" sz="16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5529B224-B3ED-5616-ED50-DC5CFF8E83EF}"/>
              </a:ext>
            </a:extLst>
          </p:cNvPr>
          <p:cNvSpPr/>
          <p:nvPr/>
        </p:nvSpPr>
        <p:spPr>
          <a:xfrm>
            <a:off x="5506695" y="0"/>
            <a:ext cx="2053589" cy="1347698"/>
          </a:xfrm>
          <a:custGeom>
            <a:avLst/>
            <a:gdLst/>
            <a:ahLst/>
            <a:cxnLst/>
            <a:rect l="l" t="t" r="r" b="b"/>
            <a:pathLst>
              <a:path w="2199640" h="1480820">
                <a:moveTo>
                  <a:pt x="2199346" y="0"/>
                </a:moveTo>
                <a:lnTo>
                  <a:pt x="0" y="0"/>
                </a:lnTo>
                <a:lnTo>
                  <a:pt x="5080" y="4106"/>
                </a:lnTo>
                <a:lnTo>
                  <a:pt x="34875" y="30866"/>
                </a:lnTo>
                <a:lnTo>
                  <a:pt x="63596" y="59738"/>
                </a:lnTo>
                <a:lnTo>
                  <a:pt x="91028" y="90852"/>
                </a:lnTo>
                <a:lnTo>
                  <a:pt x="116961" y="124339"/>
                </a:lnTo>
                <a:lnTo>
                  <a:pt x="141182" y="160330"/>
                </a:lnTo>
                <a:lnTo>
                  <a:pt x="163478" y="198956"/>
                </a:lnTo>
                <a:lnTo>
                  <a:pt x="183639" y="240349"/>
                </a:lnTo>
                <a:lnTo>
                  <a:pt x="201451" y="284638"/>
                </a:lnTo>
                <a:lnTo>
                  <a:pt x="216702" y="331956"/>
                </a:lnTo>
                <a:lnTo>
                  <a:pt x="229181" y="382433"/>
                </a:lnTo>
                <a:lnTo>
                  <a:pt x="238675" y="436201"/>
                </a:lnTo>
                <a:lnTo>
                  <a:pt x="244972" y="493390"/>
                </a:lnTo>
                <a:lnTo>
                  <a:pt x="247860" y="554131"/>
                </a:lnTo>
                <a:lnTo>
                  <a:pt x="247126" y="618556"/>
                </a:lnTo>
                <a:lnTo>
                  <a:pt x="242559" y="686795"/>
                </a:lnTo>
                <a:lnTo>
                  <a:pt x="233947" y="758979"/>
                </a:lnTo>
                <a:lnTo>
                  <a:pt x="228029" y="807498"/>
                </a:lnTo>
                <a:lnTo>
                  <a:pt x="224300" y="856572"/>
                </a:lnTo>
                <a:lnTo>
                  <a:pt x="222962" y="905884"/>
                </a:lnTo>
                <a:lnTo>
                  <a:pt x="224220" y="955114"/>
                </a:lnTo>
                <a:lnTo>
                  <a:pt x="228277" y="1003947"/>
                </a:lnTo>
                <a:lnTo>
                  <a:pt x="235337" y="1052063"/>
                </a:lnTo>
                <a:lnTo>
                  <a:pt x="245604" y="1099144"/>
                </a:lnTo>
                <a:lnTo>
                  <a:pt x="259282" y="1144873"/>
                </a:lnTo>
                <a:lnTo>
                  <a:pt x="276574" y="1188931"/>
                </a:lnTo>
                <a:lnTo>
                  <a:pt x="297684" y="1231001"/>
                </a:lnTo>
                <a:lnTo>
                  <a:pt x="322817" y="1270764"/>
                </a:lnTo>
                <a:lnTo>
                  <a:pt x="352177" y="1307903"/>
                </a:lnTo>
                <a:lnTo>
                  <a:pt x="385966" y="1342100"/>
                </a:lnTo>
                <a:lnTo>
                  <a:pt x="424456" y="1373362"/>
                </a:lnTo>
                <a:lnTo>
                  <a:pt x="465689" y="1400329"/>
                </a:lnTo>
                <a:lnTo>
                  <a:pt x="509307" y="1423137"/>
                </a:lnTo>
                <a:lnTo>
                  <a:pt x="554949" y="1441924"/>
                </a:lnTo>
                <a:lnTo>
                  <a:pt x="602257" y="1456826"/>
                </a:lnTo>
                <a:lnTo>
                  <a:pt x="650870" y="1467980"/>
                </a:lnTo>
                <a:lnTo>
                  <a:pt x="700430" y="1475523"/>
                </a:lnTo>
                <a:lnTo>
                  <a:pt x="750578" y="1479593"/>
                </a:lnTo>
                <a:lnTo>
                  <a:pt x="800953" y="1480325"/>
                </a:lnTo>
                <a:lnTo>
                  <a:pt x="851197" y="1477857"/>
                </a:lnTo>
                <a:lnTo>
                  <a:pt x="900951" y="1472326"/>
                </a:lnTo>
                <a:lnTo>
                  <a:pt x="950042" y="1464057"/>
                </a:lnTo>
                <a:lnTo>
                  <a:pt x="998575" y="1453450"/>
                </a:lnTo>
                <a:lnTo>
                  <a:pt x="1046591" y="1440745"/>
                </a:lnTo>
                <a:lnTo>
                  <a:pt x="1094130" y="1426177"/>
                </a:lnTo>
                <a:lnTo>
                  <a:pt x="1141233" y="1409987"/>
                </a:lnTo>
                <a:lnTo>
                  <a:pt x="1187942" y="1392412"/>
                </a:lnTo>
                <a:lnTo>
                  <a:pt x="1234297" y="1373691"/>
                </a:lnTo>
                <a:lnTo>
                  <a:pt x="1280340" y="1354061"/>
                </a:lnTo>
                <a:lnTo>
                  <a:pt x="1326111" y="1333760"/>
                </a:lnTo>
                <a:lnTo>
                  <a:pt x="1687296" y="1167056"/>
                </a:lnTo>
                <a:lnTo>
                  <a:pt x="1718218" y="1154719"/>
                </a:lnTo>
                <a:lnTo>
                  <a:pt x="1754608" y="1143839"/>
                </a:lnTo>
                <a:lnTo>
                  <a:pt x="1795555" y="1134918"/>
                </a:lnTo>
                <a:lnTo>
                  <a:pt x="1840144" y="1128454"/>
                </a:lnTo>
                <a:lnTo>
                  <a:pt x="1887465" y="1124950"/>
                </a:lnTo>
                <a:lnTo>
                  <a:pt x="2199346" y="1124950"/>
                </a:lnTo>
                <a:lnTo>
                  <a:pt x="2199346" y="0"/>
                </a:lnTo>
                <a:close/>
              </a:path>
              <a:path w="2199640" h="1480820">
                <a:moveTo>
                  <a:pt x="2199346" y="1124950"/>
                </a:moveTo>
                <a:lnTo>
                  <a:pt x="1937174" y="1124950"/>
                </a:lnTo>
                <a:lnTo>
                  <a:pt x="1986649" y="1128821"/>
                </a:lnTo>
                <a:lnTo>
                  <a:pt x="2036688" y="1137198"/>
                </a:lnTo>
                <a:lnTo>
                  <a:pt x="2085808" y="1150537"/>
                </a:lnTo>
                <a:lnTo>
                  <a:pt x="2133096" y="1169338"/>
                </a:lnTo>
                <a:lnTo>
                  <a:pt x="2177640" y="1194103"/>
                </a:lnTo>
                <a:lnTo>
                  <a:pt x="2199346" y="1210682"/>
                </a:lnTo>
                <a:lnTo>
                  <a:pt x="2199346" y="1124950"/>
                </a:lnTo>
                <a:close/>
              </a:path>
            </a:pathLst>
          </a:custGeom>
          <a:solidFill>
            <a:srgbClr val="FFE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4">
            <a:extLst>
              <a:ext uri="{FF2B5EF4-FFF2-40B4-BE49-F238E27FC236}">
                <a16:creationId xmlns:a16="http://schemas.microsoft.com/office/drawing/2014/main" id="{9850583E-7B12-E0E7-FC5E-2588BF04D1B5}"/>
              </a:ext>
            </a:extLst>
          </p:cNvPr>
          <p:cNvSpPr txBox="1"/>
          <p:nvPr/>
        </p:nvSpPr>
        <p:spPr>
          <a:xfrm>
            <a:off x="5983625" y="293280"/>
            <a:ext cx="1472565" cy="47077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323850">
              <a:lnSpc>
                <a:spcPct val="104200"/>
              </a:lnSpc>
              <a:spcBef>
                <a:spcPts val="20"/>
              </a:spcBef>
            </a:pPr>
            <a:r>
              <a:rPr sz="1500" b="1" i="1" dirty="0">
                <a:solidFill>
                  <a:srgbClr val="EF653B"/>
                </a:solidFill>
                <a:latin typeface="KBH" panose="00000500000000000000" pitchFamily="2" charset="0"/>
                <a:cs typeface="Calibri"/>
              </a:rPr>
              <a:t>GRATIS AKTIVITETER</a:t>
            </a:r>
            <a:endParaRPr sz="1500" dirty="0">
              <a:solidFill>
                <a:srgbClr val="EF653B"/>
              </a:solidFill>
              <a:latin typeface="KBH" panose="00000500000000000000" pitchFamily="2" charset="0"/>
              <a:cs typeface="Calibri"/>
            </a:endParaRPr>
          </a:p>
        </p:txBody>
      </p:sp>
      <p:grpSp>
        <p:nvGrpSpPr>
          <p:cNvPr id="29" name="Gruppe 28">
            <a:extLst>
              <a:ext uri="{FF2B5EF4-FFF2-40B4-BE49-F238E27FC236}">
                <a16:creationId xmlns:a16="http://schemas.microsoft.com/office/drawing/2014/main" id="{416F4CFB-2FB3-8107-069B-41C576C2D53F}"/>
              </a:ext>
            </a:extLst>
          </p:cNvPr>
          <p:cNvGrpSpPr/>
          <p:nvPr/>
        </p:nvGrpSpPr>
        <p:grpSpPr>
          <a:xfrm>
            <a:off x="2750859" y="646691"/>
            <a:ext cx="2755836" cy="1651713"/>
            <a:chOff x="2803415" y="646987"/>
            <a:chExt cx="2755836" cy="1651713"/>
          </a:xfrm>
        </p:grpSpPr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175936B8-D045-DE66-CDC1-F2ABBAC8B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03415" y="646987"/>
              <a:ext cx="2501031" cy="1245283"/>
            </a:xfrm>
            <a:prstGeom prst="rect">
              <a:avLst/>
            </a:prstGeom>
          </p:spPr>
        </p:pic>
        <p:sp>
          <p:nvSpPr>
            <p:cNvPr id="31" name="object 39">
              <a:extLst>
                <a:ext uri="{FF2B5EF4-FFF2-40B4-BE49-F238E27FC236}">
                  <a16:creationId xmlns:a16="http://schemas.microsoft.com/office/drawing/2014/main" id="{E6459113-B770-CEAB-4358-FE80B01FA776}"/>
                </a:ext>
              </a:extLst>
            </p:cNvPr>
            <p:cNvSpPr/>
            <p:nvPr/>
          </p:nvSpPr>
          <p:spPr>
            <a:xfrm>
              <a:off x="3625952" y="1771091"/>
              <a:ext cx="1933299" cy="527609"/>
            </a:xfrm>
            <a:custGeom>
              <a:avLst/>
              <a:gdLst/>
              <a:ahLst/>
              <a:cxnLst/>
              <a:rect l="l" t="t" r="r" b="b"/>
              <a:pathLst>
                <a:path w="2053589" h="574039">
                  <a:moveTo>
                    <a:pt x="60058" y="137007"/>
                  </a:moveTo>
                  <a:lnTo>
                    <a:pt x="0" y="574027"/>
                  </a:lnTo>
                  <a:lnTo>
                    <a:pt x="1993061" y="437007"/>
                  </a:lnTo>
                  <a:lnTo>
                    <a:pt x="2053132" y="0"/>
                  </a:lnTo>
                  <a:lnTo>
                    <a:pt x="60058" y="137007"/>
                  </a:lnTo>
                  <a:close/>
                </a:path>
              </a:pathLst>
            </a:custGeom>
            <a:solidFill>
              <a:srgbClr val="13142A"/>
            </a:solidFill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40">
              <a:extLst>
                <a:ext uri="{FF2B5EF4-FFF2-40B4-BE49-F238E27FC236}">
                  <a16:creationId xmlns:a16="http://schemas.microsoft.com/office/drawing/2014/main" id="{C827BC8C-FCBD-DC3D-65CF-871FDC7288FF}"/>
                </a:ext>
              </a:extLst>
            </p:cNvPr>
            <p:cNvSpPr txBox="1"/>
            <p:nvPr/>
          </p:nvSpPr>
          <p:spPr>
            <a:xfrm rot="21360000">
              <a:off x="3753793" y="1965475"/>
              <a:ext cx="1738527" cy="1939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545"/>
                </a:lnSpc>
              </a:pPr>
              <a:r>
                <a:rPr lang="da-DK" sz="1550" b="1" dirty="0">
                  <a:solidFill>
                    <a:srgbClr val="FFFFFF"/>
                  </a:solidFill>
                  <a:latin typeface="KBH" panose="00000500000000000000" pitchFamily="2" charset="0"/>
                  <a:cs typeface="Calibri"/>
                </a:rPr>
                <a:t>SOMMERFERIEN</a:t>
              </a:r>
              <a:endParaRPr sz="1550" dirty="0">
                <a:latin typeface="KBH" panose="00000500000000000000" pitchFamily="2" charset="0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1679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D75DDED-5713-5C55-9CE8-AC95937463C3}"/>
              </a:ext>
            </a:extLst>
          </p:cNvPr>
          <p:cNvSpPr/>
          <p:nvPr/>
        </p:nvSpPr>
        <p:spPr>
          <a:xfrm>
            <a:off x="5506695" y="0"/>
            <a:ext cx="2053589" cy="1347698"/>
          </a:xfrm>
          <a:custGeom>
            <a:avLst/>
            <a:gdLst/>
            <a:ahLst/>
            <a:cxnLst/>
            <a:rect l="l" t="t" r="r" b="b"/>
            <a:pathLst>
              <a:path w="2199640" h="1480820">
                <a:moveTo>
                  <a:pt x="2199346" y="0"/>
                </a:moveTo>
                <a:lnTo>
                  <a:pt x="0" y="0"/>
                </a:lnTo>
                <a:lnTo>
                  <a:pt x="5080" y="4106"/>
                </a:lnTo>
                <a:lnTo>
                  <a:pt x="34875" y="30866"/>
                </a:lnTo>
                <a:lnTo>
                  <a:pt x="63596" y="59738"/>
                </a:lnTo>
                <a:lnTo>
                  <a:pt x="91028" y="90852"/>
                </a:lnTo>
                <a:lnTo>
                  <a:pt x="116961" y="124339"/>
                </a:lnTo>
                <a:lnTo>
                  <a:pt x="141182" y="160330"/>
                </a:lnTo>
                <a:lnTo>
                  <a:pt x="163478" y="198956"/>
                </a:lnTo>
                <a:lnTo>
                  <a:pt x="183639" y="240349"/>
                </a:lnTo>
                <a:lnTo>
                  <a:pt x="201451" y="284638"/>
                </a:lnTo>
                <a:lnTo>
                  <a:pt x="216702" y="331956"/>
                </a:lnTo>
                <a:lnTo>
                  <a:pt x="229181" y="382433"/>
                </a:lnTo>
                <a:lnTo>
                  <a:pt x="238675" y="436201"/>
                </a:lnTo>
                <a:lnTo>
                  <a:pt x="244972" y="493390"/>
                </a:lnTo>
                <a:lnTo>
                  <a:pt x="247860" y="554131"/>
                </a:lnTo>
                <a:lnTo>
                  <a:pt x="247126" y="618556"/>
                </a:lnTo>
                <a:lnTo>
                  <a:pt x="242559" y="686795"/>
                </a:lnTo>
                <a:lnTo>
                  <a:pt x="233947" y="758979"/>
                </a:lnTo>
                <a:lnTo>
                  <a:pt x="228029" y="807498"/>
                </a:lnTo>
                <a:lnTo>
                  <a:pt x="224300" y="856572"/>
                </a:lnTo>
                <a:lnTo>
                  <a:pt x="222962" y="905884"/>
                </a:lnTo>
                <a:lnTo>
                  <a:pt x="224220" y="955114"/>
                </a:lnTo>
                <a:lnTo>
                  <a:pt x="228277" y="1003947"/>
                </a:lnTo>
                <a:lnTo>
                  <a:pt x="235337" y="1052063"/>
                </a:lnTo>
                <a:lnTo>
                  <a:pt x="245604" y="1099144"/>
                </a:lnTo>
                <a:lnTo>
                  <a:pt x="259282" y="1144873"/>
                </a:lnTo>
                <a:lnTo>
                  <a:pt x="276574" y="1188931"/>
                </a:lnTo>
                <a:lnTo>
                  <a:pt x="297684" y="1231001"/>
                </a:lnTo>
                <a:lnTo>
                  <a:pt x="322817" y="1270764"/>
                </a:lnTo>
                <a:lnTo>
                  <a:pt x="352177" y="1307903"/>
                </a:lnTo>
                <a:lnTo>
                  <a:pt x="385966" y="1342100"/>
                </a:lnTo>
                <a:lnTo>
                  <a:pt x="424456" y="1373362"/>
                </a:lnTo>
                <a:lnTo>
                  <a:pt x="465689" y="1400329"/>
                </a:lnTo>
                <a:lnTo>
                  <a:pt x="509307" y="1423137"/>
                </a:lnTo>
                <a:lnTo>
                  <a:pt x="554949" y="1441924"/>
                </a:lnTo>
                <a:lnTo>
                  <a:pt x="602257" y="1456826"/>
                </a:lnTo>
                <a:lnTo>
                  <a:pt x="650870" y="1467980"/>
                </a:lnTo>
                <a:lnTo>
                  <a:pt x="700430" y="1475523"/>
                </a:lnTo>
                <a:lnTo>
                  <a:pt x="750578" y="1479593"/>
                </a:lnTo>
                <a:lnTo>
                  <a:pt x="800953" y="1480325"/>
                </a:lnTo>
                <a:lnTo>
                  <a:pt x="851197" y="1477857"/>
                </a:lnTo>
                <a:lnTo>
                  <a:pt x="900951" y="1472326"/>
                </a:lnTo>
                <a:lnTo>
                  <a:pt x="950042" y="1464057"/>
                </a:lnTo>
                <a:lnTo>
                  <a:pt x="998575" y="1453450"/>
                </a:lnTo>
                <a:lnTo>
                  <a:pt x="1046591" y="1440745"/>
                </a:lnTo>
                <a:lnTo>
                  <a:pt x="1094130" y="1426177"/>
                </a:lnTo>
                <a:lnTo>
                  <a:pt x="1141233" y="1409987"/>
                </a:lnTo>
                <a:lnTo>
                  <a:pt x="1187942" y="1392412"/>
                </a:lnTo>
                <a:lnTo>
                  <a:pt x="1234297" y="1373691"/>
                </a:lnTo>
                <a:lnTo>
                  <a:pt x="1280340" y="1354061"/>
                </a:lnTo>
                <a:lnTo>
                  <a:pt x="1326111" y="1333760"/>
                </a:lnTo>
                <a:lnTo>
                  <a:pt x="1687296" y="1167056"/>
                </a:lnTo>
                <a:lnTo>
                  <a:pt x="1718218" y="1154719"/>
                </a:lnTo>
                <a:lnTo>
                  <a:pt x="1754608" y="1143839"/>
                </a:lnTo>
                <a:lnTo>
                  <a:pt x="1795555" y="1134918"/>
                </a:lnTo>
                <a:lnTo>
                  <a:pt x="1840144" y="1128454"/>
                </a:lnTo>
                <a:lnTo>
                  <a:pt x="1887465" y="1124950"/>
                </a:lnTo>
                <a:lnTo>
                  <a:pt x="2199346" y="1124950"/>
                </a:lnTo>
                <a:lnTo>
                  <a:pt x="2199346" y="0"/>
                </a:lnTo>
                <a:close/>
              </a:path>
              <a:path w="2199640" h="1480820">
                <a:moveTo>
                  <a:pt x="2199346" y="1124950"/>
                </a:moveTo>
                <a:lnTo>
                  <a:pt x="1937174" y="1124950"/>
                </a:lnTo>
                <a:lnTo>
                  <a:pt x="1986649" y="1128821"/>
                </a:lnTo>
                <a:lnTo>
                  <a:pt x="2036688" y="1137198"/>
                </a:lnTo>
                <a:lnTo>
                  <a:pt x="2085808" y="1150537"/>
                </a:lnTo>
                <a:lnTo>
                  <a:pt x="2133096" y="1169338"/>
                </a:lnTo>
                <a:lnTo>
                  <a:pt x="2177640" y="1194103"/>
                </a:lnTo>
                <a:lnTo>
                  <a:pt x="2199346" y="1210682"/>
                </a:lnTo>
                <a:lnTo>
                  <a:pt x="2199346" y="1124950"/>
                </a:lnTo>
                <a:close/>
              </a:path>
            </a:pathLst>
          </a:custGeom>
          <a:solidFill>
            <a:srgbClr val="FFE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DEBE28FD-AB11-C628-28B8-25ABB80AA576}"/>
              </a:ext>
            </a:extLst>
          </p:cNvPr>
          <p:cNvSpPr txBox="1"/>
          <p:nvPr/>
        </p:nvSpPr>
        <p:spPr>
          <a:xfrm>
            <a:off x="5983625" y="293280"/>
            <a:ext cx="1472565" cy="47077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323850">
              <a:lnSpc>
                <a:spcPct val="104200"/>
              </a:lnSpc>
              <a:spcBef>
                <a:spcPts val="20"/>
              </a:spcBef>
            </a:pPr>
            <a:r>
              <a:rPr sz="1500" b="1" i="1" dirty="0">
                <a:solidFill>
                  <a:srgbClr val="EF653B"/>
                </a:solidFill>
                <a:latin typeface="KBH" panose="00000500000000000000" pitchFamily="2" charset="0"/>
                <a:cs typeface="Calibri"/>
              </a:rPr>
              <a:t>GRATIS AKTIVITETER</a:t>
            </a:r>
            <a:endParaRPr sz="1500" dirty="0">
              <a:solidFill>
                <a:srgbClr val="EF653B"/>
              </a:solidFill>
              <a:latin typeface="KBH" panose="00000500000000000000" pitchFamily="2" charset="0"/>
              <a:cs typeface="Calibri"/>
            </a:endParaRP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5A307F64-A678-D0BD-9210-132132DD9869}"/>
              </a:ext>
            </a:extLst>
          </p:cNvPr>
          <p:cNvGrpSpPr/>
          <p:nvPr/>
        </p:nvGrpSpPr>
        <p:grpSpPr>
          <a:xfrm>
            <a:off x="2750859" y="646691"/>
            <a:ext cx="2755836" cy="1651713"/>
            <a:chOff x="2803415" y="646987"/>
            <a:chExt cx="2755836" cy="1651713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A7AE0E56-3F63-B7E0-9C71-7734EB36E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803415" y="646987"/>
              <a:ext cx="2501031" cy="1245283"/>
            </a:xfrm>
            <a:prstGeom prst="rect">
              <a:avLst/>
            </a:prstGeom>
          </p:spPr>
        </p:pic>
        <p:sp>
          <p:nvSpPr>
            <p:cNvPr id="6" name="object 39">
              <a:extLst>
                <a:ext uri="{FF2B5EF4-FFF2-40B4-BE49-F238E27FC236}">
                  <a16:creationId xmlns:a16="http://schemas.microsoft.com/office/drawing/2014/main" id="{CBCB75C2-1B29-497A-2A26-7FD053ABB83E}"/>
                </a:ext>
              </a:extLst>
            </p:cNvPr>
            <p:cNvSpPr/>
            <p:nvPr/>
          </p:nvSpPr>
          <p:spPr>
            <a:xfrm>
              <a:off x="3625952" y="1771091"/>
              <a:ext cx="1933299" cy="527609"/>
            </a:xfrm>
            <a:custGeom>
              <a:avLst/>
              <a:gdLst/>
              <a:ahLst/>
              <a:cxnLst/>
              <a:rect l="l" t="t" r="r" b="b"/>
              <a:pathLst>
                <a:path w="2053589" h="574039">
                  <a:moveTo>
                    <a:pt x="60058" y="137007"/>
                  </a:moveTo>
                  <a:lnTo>
                    <a:pt x="0" y="574027"/>
                  </a:lnTo>
                  <a:lnTo>
                    <a:pt x="1993061" y="437007"/>
                  </a:lnTo>
                  <a:lnTo>
                    <a:pt x="2053132" y="0"/>
                  </a:lnTo>
                  <a:lnTo>
                    <a:pt x="60058" y="137007"/>
                  </a:lnTo>
                  <a:close/>
                </a:path>
              </a:pathLst>
            </a:custGeom>
            <a:solidFill>
              <a:srgbClr val="13142A"/>
            </a:solidFill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40">
              <a:extLst>
                <a:ext uri="{FF2B5EF4-FFF2-40B4-BE49-F238E27FC236}">
                  <a16:creationId xmlns:a16="http://schemas.microsoft.com/office/drawing/2014/main" id="{08F7B6BD-0B35-F591-7C84-95C2F37E876F}"/>
                </a:ext>
              </a:extLst>
            </p:cNvPr>
            <p:cNvSpPr txBox="1"/>
            <p:nvPr/>
          </p:nvSpPr>
          <p:spPr>
            <a:xfrm rot="21360000">
              <a:off x="3753793" y="1965475"/>
              <a:ext cx="1738527" cy="1939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545"/>
                </a:lnSpc>
              </a:pPr>
              <a:r>
                <a:rPr lang="da-DK" sz="1550" b="1" dirty="0">
                  <a:solidFill>
                    <a:srgbClr val="FFFFFF"/>
                  </a:solidFill>
                  <a:latin typeface="KBH" panose="00000500000000000000" pitchFamily="2" charset="0"/>
                  <a:cs typeface="Calibri"/>
                </a:rPr>
                <a:t>SOMMERFERIEN</a:t>
              </a:r>
              <a:endParaRPr sz="1550" dirty="0">
                <a:latin typeface="KBH" panose="00000500000000000000" pitchFamily="2" charset="0"/>
                <a:cs typeface="Calibri"/>
              </a:endParaRPr>
            </a:p>
          </p:txBody>
        </p:sp>
      </p:grpSp>
      <p:sp>
        <p:nvSpPr>
          <p:cNvPr id="8" name="object 4">
            <a:extLst>
              <a:ext uri="{FF2B5EF4-FFF2-40B4-BE49-F238E27FC236}">
                <a16:creationId xmlns:a16="http://schemas.microsoft.com/office/drawing/2014/main" id="{ED57A44A-ECFD-8FA9-3BEA-CA9986C531D6}"/>
              </a:ext>
            </a:extLst>
          </p:cNvPr>
          <p:cNvSpPr/>
          <p:nvPr/>
        </p:nvSpPr>
        <p:spPr>
          <a:xfrm>
            <a:off x="6246422" y="9745649"/>
            <a:ext cx="271145" cy="429259"/>
          </a:xfrm>
          <a:custGeom>
            <a:avLst/>
            <a:gdLst/>
            <a:ahLst/>
            <a:cxnLst/>
            <a:rect l="l" t="t" r="r" b="b"/>
            <a:pathLst>
              <a:path w="271145" h="429259">
                <a:moveTo>
                  <a:pt x="170684" y="0"/>
                </a:moveTo>
                <a:lnTo>
                  <a:pt x="117297" y="10418"/>
                </a:lnTo>
                <a:lnTo>
                  <a:pt x="77076" y="49427"/>
                </a:lnTo>
                <a:lnTo>
                  <a:pt x="69649" y="68533"/>
                </a:lnTo>
                <a:lnTo>
                  <a:pt x="69570" y="68737"/>
                </a:lnTo>
                <a:lnTo>
                  <a:pt x="65829" y="85043"/>
                </a:lnTo>
                <a:lnTo>
                  <a:pt x="63635" y="102709"/>
                </a:lnTo>
                <a:lnTo>
                  <a:pt x="63541" y="103471"/>
                </a:lnTo>
                <a:lnTo>
                  <a:pt x="62676" y="124490"/>
                </a:lnTo>
                <a:lnTo>
                  <a:pt x="62767" y="128604"/>
                </a:lnTo>
                <a:lnTo>
                  <a:pt x="62852" y="132458"/>
                </a:lnTo>
                <a:lnTo>
                  <a:pt x="62950" y="136917"/>
                </a:lnTo>
                <a:lnTo>
                  <a:pt x="63060" y="141889"/>
                </a:lnTo>
                <a:lnTo>
                  <a:pt x="63107" y="144017"/>
                </a:lnTo>
                <a:lnTo>
                  <a:pt x="63204" y="148424"/>
                </a:lnTo>
                <a:lnTo>
                  <a:pt x="2339" y="148424"/>
                </a:lnTo>
                <a:lnTo>
                  <a:pt x="1308" y="158018"/>
                </a:lnTo>
                <a:lnTo>
                  <a:pt x="466" y="169043"/>
                </a:lnTo>
                <a:lnTo>
                  <a:pt x="311" y="174083"/>
                </a:lnTo>
                <a:lnTo>
                  <a:pt x="194" y="177905"/>
                </a:lnTo>
                <a:lnTo>
                  <a:pt x="158" y="234535"/>
                </a:lnTo>
                <a:lnTo>
                  <a:pt x="0" y="240530"/>
                </a:lnTo>
                <a:lnTo>
                  <a:pt x="9537" y="241698"/>
                </a:lnTo>
                <a:lnTo>
                  <a:pt x="23306" y="242903"/>
                </a:lnTo>
                <a:lnTo>
                  <a:pt x="63817" y="242903"/>
                </a:lnTo>
                <a:lnTo>
                  <a:pt x="63817" y="428985"/>
                </a:lnTo>
                <a:lnTo>
                  <a:pt x="161632" y="428985"/>
                </a:lnTo>
                <a:lnTo>
                  <a:pt x="161632" y="407852"/>
                </a:lnTo>
                <a:lnTo>
                  <a:pt x="84962" y="407852"/>
                </a:lnTo>
                <a:lnTo>
                  <a:pt x="84962" y="221988"/>
                </a:lnTo>
                <a:lnTo>
                  <a:pt x="77354" y="221741"/>
                </a:lnTo>
                <a:lnTo>
                  <a:pt x="28334" y="221741"/>
                </a:lnTo>
                <a:lnTo>
                  <a:pt x="21513" y="221505"/>
                </a:lnTo>
                <a:lnTo>
                  <a:pt x="21450" y="209402"/>
                </a:lnTo>
                <a:lnTo>
                  <a:pt x="21326" y="184865"/>
                </a:lnTo>
                <a:lnTo>
                  <a:pt x="21308" y="177905"/>
                </a:lnTo>
                <a:lnTo>
                  <a:pt x="21597" y="169854"/>
                </a:lnTo>
                <a:lnTo>
                  <a:pt x="85684" y="169854"/>
                </a:lnTo>
                <a:lnTo>
                  <a:pt x="84924" y="158437"/>
                </a:lnTo>
                <a:lnTo>
                  <a:pt x="83859" y="132458"/>
                </a:lnTo>
                <a:lnTo>
                  <a:pt x="84153" y="118002"/>
                </a:lnTo>
                <a:lnTo>
                  <a:pt x="84193" y="116070"/>
                </a:lnTo>
                <a:lnTo>
                  <a:pt x="84315" y="110075"/>
                </a:lnTo>
                <a:lnTo>
                  <a:pt x="86300" y="91054"/>
                </a:lnTo>
                <a:lnTo>
                  <a:pt x="86314" y="90921"/>
                </a:lnTo>
                <a:lnTo>
                  <a:pt x="103576" y="47074"/>
                </a:lnTo>
                <a:lnTo>
                  <a:pt x="142271" y="24352"/>
                </a:lnTo>
                <a:lnTo>
                  <a:pt x="187102" y="21194"/>
                </a:lnTo>
                <a:lnTo>
                  <a:pt x="236062" y="21194"/>
                </a:lnTo>
                <a:lnTo>
                  <a:pt x="236588" y="4779"/>
                </a:lnTo>
                <a:lnTo>
                  <a:pt x="227139" y="3497"/>
                </a:lnTo>
                <a:lnTo>
                  <a:pt x="199911" y="683"/>
                </a:lnTo>
                <a:lnTo>
                  <a:pt x="170684" y="0"/>
                </a:lnTo>
                <a:close/>
              </a:path>
              <a:path w="271145" h="429259">
                <a:moveTo>
                  <a:pt x="232107" y="169384"/>
                </a:moveTo>
                <a:lnTo>
                  <a:pt x="195875" y="169384"/>
                </a:lnTo>
                <a:lnTo>
                  <a:pt x="210794" y="169854"/>
                </a:lnTo>
                <a:lnTo>
                  <a:pt x="210273" y="174083"/>
                </a:lnTo>
                <a:lnTo>
                  <a:pt x="205556" y="212101"/>
                </a:lnTo>
                <a:lnTo>
                  <a:pt x="203945" y="221741"/>
                </a:lnTo>
                <a:lnTo>
                  <a:pt x="140474" y="221741"/>
                </a:lnTo>
                <a:lnTo>
                  <a:pt x="140474" y="407852"/>
                </a:lnTo>
                <a:lnTo>
                  <a:pt x="161632" y="407852"/>
                </a:lnTo>
                <a:lnTo>
                  <a:pt x="161632" y="242903"/>
                </a:lnTo>
                <a:lnTo>
                  <a:pt x="221033" y="242903"/>
                </a:lnTo>
                <a:lnTo>
                  <a:pt x="228853" y="197447"/>
                </a:lnTo>
                <a:lnTo>
                  <a:pt x="232053" y="169854"/>
                </a:lnTo>
                <a:lnTo>
                  <a:pt x="232107" y="169384"/>
                </a:lnTo>
                <a:close/>
              </a:path>
              <a:path w="271145" h="429259">
                <a:moveTo>
                  <a:pt x="70064" y="221505"/>
                </a:moveTo>
                <a:lnTo>
                  <a:pt x="58934" y="221505"/>
                </a:lnTo>
                <a:lnTo>
                  <a:pt x="43230" y="221741"/>
                </a:lnTo>
                <a:lnTo>
                  <a:pt x="77354" y="221741"/>
                </a:lnTo>
                <a:lnTo>
                  <a:pt x="70064" y="221505"/>
                </a:lnTo>
                <a:close/>
              </a:path>
              <a:path w="271145" h="429259">
                <a:moveTo>
                  <a:pt x="185905" y="68152"/>
                </a:moveTo>
                <a:lnTo>
                  <a:pt x="143621" y="90396"/>
                </a:lnTo>
                <a:lnTo>
                  <a:pt x="139885" y="116070"/>
                </a:lnTo>
                <a:lnTo>
                  <a:pt x="140433" y="128604"/>
                </a:lnTo>
                <a:lnTo>
                  <a:pt x="140881" y="136917"/>
                </a:lnTo>
                <a:lnTo>
                  <a:pt x="141051" y="141889"/>
                </a:lnTo>
                <a:lnTo>
                  <a:pt x="141064" y="151044"/>
                </a:lnTo>
                <a:lnTo>
                  <a:pt x="140537" y="158018"/>
                </a:lnTo>
                <a:lnTo>
                  <a:pt x="139232" y="169043"/>
                </a:lnTo>
                <a:lnTo>
                  <a:pt x="139191" y="169384"/>
                </a:lnTo>
                <a:lnTo>
                  <a:pt x="156315" y="169854"/>
                </a:lnTo>
                <a:lnTo>
                  <a:pt x="210794" y="169854"/>
                </a:lnTo>
                <a:lnTo>
                  <a:pt x="195875" y="169384"/>
                </a:lnTo>
                <a:lnTo>
                  <a:pt x="232107" y="169384"/>
                </a:lnTo>
                <a:lnTo>
                  <a:pt x="234607" y="151044"/>
                </a:lnTo>
                <a:lnTo>
                  <a:pt x="234645" y="150766"/>
                </a:lnTo>
                <a:lnTo>
                  <a:pt x="223799" y="149610"/>
                </a:lnTo>
                <a:lnTo>
                  <a:pt x="212888" y="148774"/>
                </a:lnTo>
                <a:lnTo>
                  <a:pt x="162279" y="148774"/>
                </a:lnTo>
                <a:lnTo>
                  <a:pt x="162382" y="141889"/>
                </a:lnTo>
                <a:lnTo>
                  <a:pt x="161679" y="129836"/>
                </a:lnTo>
                <a:lnTo>
                  <a:pt x="161079" y="118002"/>
                </a:lnTo>
                <a:lnTo>
                  <a:pt x="161182" y="108335"/>
                </a:lnTo>
                <a:lnTo>
                  <a:pt x="162532" y="100240"/>
                </a:lnTo>
                <a:lnTo>
                  <a:pt x="165747" y="94353"/>
                </a:lnTo>
                <a:lnTo>
                  <a:pt x="171189" y="91054"/>
                </a:lnTo>
                <a:lnTo>
                  <a:pt x="178329" y="89654"/>
                </a:lnTo>
                <a:lnTo>
                  <a:pt x="175726" y="89654"/>
                </a:lnTo>
                <a:lnTo>
                  <a:pt x="188059" y="89295"/>
                </a:lnTo>
                <a:lnTo>
                  <a:pt x="228774" y="89295"/>
                </a:lnTo>
                <a:lnTo>
                  <a:pt x="234187" y="88803"/>
                </a:lnTo>
                <a:lnTo>
                  <a:pt x="235216" y="80294"/>
                </a:lnTo>
                <a:lnTo>
                  <a:pt x="236058" y="70379"/>
                </a:lnTo>
                <a:lnTo>
                  <a:pt x="236104" y="69043"/>
                </a:lnTo>
                <a:lnTo>
                  <a:pt x="210972" y="69043"/>
                </a:lnTo>
                <a:lnTo>
                  <a:pt x="199478" y="68533"/>
                </a:lnTo>
                <a:lnTo>
                  <a:pt x="185905" y="68152"/>
                </a:lnTo>
                <a:close/>
              </a:path>
              <a:path w="271145" h="429259">
                <a:moveTo>
                  <a:pt x="270575" y="169384"/>
                </a:moveTo>
                <a:lnTo>
                  <a:pt x="232107" y="169384"/>
                </a:lnTo>
                <a:lnTo>
                  <a:pt x="232053" y="169854"/>
                </a:lnTo>
                <a:lnTo>
                  <a:pt x="129093" y="169854"/>
                </a:lnTo>
                <a:lnTo>
                  <a:pt x="270575" y="169384"/>
                </a:lnTo>
                <a:close/>
              </a:path>
              <a:path w="271145" h="429259">
                <a:moveTo>
                  <a:pt x="201566" y="148424"/>
                </a:moveTo>
                <a:lnTo>
                  <a:pt x="188236" y="148424"/>
                </a:lnTo>
                <a:lnTo>
                  <a:pt x="161195" y="148774"/>
                </a:lnTo>
                <a:lnTo>
                  <a:pt x="212888" y="148774"/>
                </a:lnTo>
                <a:lnTo>
                  <a:pt x="201566" y="148424"/>
                </a:lnTo>
                <a:close/>
              </a:path>
              <a:path w="271145" h="429259">
                <a:moveTo>
                  <a:pt x="228774" y="89295"/>
                </a:moveTo>
                <a:lnTo>
                  <a:pt x="188059" y="89295"/>
                </a:lnTo>
                <a:lnTo>
                  <a:pt x="208981" y="90077"/>
                </a:lnTo>
                <a:lnTo>
                  <a:pt x="217470" y="90077"/>
                </a:lnTo>
                <a:lnTo>
                  <a:pt x="224417" y="89654"/>
                </a:lnTo>
                <a:lnTo>
                  <a:pt x="224828" y="89654"/>
                </a:lnTo>
                <a:lnTo>
                  <a:pt x="228774" y="89295"/>
                </a:lnTo>
                <a:close/>
              </a:path>
              <a:path w="271145" h="429259">
                <a:moveTo>
                  <a:pt x="236062" y="21194"/>
                </a:moveTo>
                <a:lnTo>
                  <a:pt x="187102" y="21194"/>
                </a:lnTo>
                <a:lnTo>
                  <a:pt x="215011" y="23296"/>
                </a:lnTo>
                <a:lnTo>
                  <a:pt x="215123" y="37160"/>
                </a:lnTo>
                <a:lnTo>
                  <a:pt x="215227" y="61777"/>
                </a:lnTo>
                <a:lnTo>
                  <a:pt x="214989" y="68152"/>
                </a:lnTo>
                <a:lnTo>
                  <a:pt x="214956" y="69043"/>
                </a:lnTo>
                <a:lnTo>
                  <a:pt x="236104" y="69043"/>
                </a:lnTo>
                <a:lnTo>
                  <a:pt x="236351" y="61777"/>
                </a:lnTo>
                <a:lnTo>
                  <a:pt x="236258" y="37160"/>
                </a:lnTo>
                <a:lnTo>
                  <a:pt x="236149" y="29557"/>
                </a:lnTo>
                <a:lnTo>
                  <a:pt x="236062" y="21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5">
            <a:extLst>
              <a:ext uri="{FF2B5EF4-FFF2-40B4-BE49-F238E27FC236}">
                <a16:creationId xmlns:a16="http://schemas.microsoft.com/office/drawing/2014/main" id="{25171A7B-E3C3-4452-6091-0614E0FD1C3C}"/>
              </a:ext>
            </a:extLst>
          </p:cNvPr>
          <p:cNvGrpSpPr/>
          <p:nvPr/>
        </p:nvGrpSpPr>
        <p:grpSpPr>
          <a:xfrm>
            <a:off x="6615587" y="9754187"/>
            <a:ext cx="427990" cy="419100"/>
            <a:chOff x="6615587" y="9702207"/>
            <a:chExt cx="427990" cy="419100"/>
          </a:xfrm>
        </p:grpSpPr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FCD1AE34-48E3-17AB-82D6-B61F5C82E6B8}"/>
                </a:ext>
              </a:extLst>
            </p:cNvPr>
            <p:cNvSpPr/>
            <p:nvPr/>
          </p:nvSpPr>
          <p:spPr>
            <a:xfrm>
              <a:off x="6615587" y="9702207"/>
              <a:ext cx="427990" cy="419100"/>
            </a:xfrm>
            <a:custGeom>
              <a:avLst/>
              <a:gdLst/>
              <a:ahLst/>
              <a:cxnLst/>
              <a:rect l="l" t="t" r="r" b="b"/>
              <a:pathLst>
                <a:path w="427990" h="419100">
                  <a:moveTo>
                    <a:pt x="310779" y="419062"/>
                  </a:moveTo>
                  <a:lnTo>
                    <a:pt x="116636" y="419062"/>
                  </a:lnTo>
                  <a:lnTo>
                    <a:pt x="71284" y="410061"/>
                  </a:lnTo>
                  <a:lnTo>
                    <a:pt x="34205" y="385530"/>
                  </a:lnTo>
                  <a:lnTo>
                    <a:pt x="9182" y="349175"/>
                  </a:lnTo>
                  <a:lnTo>
                    <a:pt x="0" y="304705"/>
                  </a:lnTo>
                  <a:lnTo>
                    <a:pt x="0" y="114357"/>
                  </a:lnTo>
                  <a:lnTo>
                    <a:pt x="9182" y="69886"/>
                  </a:lnTo>
                  <a:lnTo>
                    <a:pt x="34205" y="33532"/>
                  </a:lnTo>
                  <a:lnTo>
                    <a:pt x="71284" y="9000"/>
                  </a:lnTo>
                  <a:lnTo>
                    <a:pt x="116636" y="0"/>
                  </a:lnTo>
                  <a:lnTo>
                    <a:pt x="310779" y="0"/>
                  </a:lnTo>
                  <a:lnTo>
                    <a:pt x="356136" y="9000"/>
                  </a:lnTo>
                  <a:lnTo>
                    <a:pt x="381185" y="25573"/>
                  </a:lnTo>
                  <a:lnTo>
                    <a:pt x="116636" y="25573"/>
                  </a:lnTo>
                  <a:lnTo>
                    <a:pt x="81421" y="32561"/>
                  </a:lnTo>
                  <a:lnTo>
                    <a:pt x="52634" y="51606"/>
                  </a:lnTo>
                  <a:lnTo>
                    <a:pt x="33210" y="79830"/>
                  </a:lnTo>
                  <a:lnTo>
                    <a:pt x="26083" y="114357"/>
                  </a:lnTo>
                  <a:lnTo>
                    <a:pt x="26083" y="304705"/>
                  </a:lnTo>
                  <a:lnTo>
                    <a:pt x="33210" y="339232"/>
                  </a:lnTo>
                  <a:lnTo>
                    <a:pt x="52634" y="367456"/>
                  </a:lnTo>
                  <a:lnTo>
                    <a:pt x="81421" y="386501"/>
                  </a:lnTo>
                  <a:lnTo>
                    <a:pt x="116636" y="393489"/>
                  </a:lnTo>
                  <a:lnTo>
                    <a:pt x="381185" y="393489"/>
                  </a:lnTo>
                  <a:lnTo>
                    <a:pt x="356136" y="410061"/>
                  </a:lnTo>
                  <a:lnTo>
                    <a:pt x="310779" y="419062"/>
                  </a:lnTo>
                  <a:close/>
                </a:path>
                <a:path w="427990" h="419100">
                  <a:moveTo>
                    <a:pt x="381185" y="393489"/>
                  </a:moveTo>
                  <a:lnTo>
                    <a:pt x="310779" y="393489"/>
                  </a:lnTo>
                  <a:lnTo>
                    <a:pt x="345994" y="386501"/>
                  </a:lnTo>
                  <a:lnTo>
                    <a:pt x="374781" y="367456"/>
                  </a:lnTo>
                  <a:lnTo>
                    <a:pt x="394205" y="339232"/>
                  </a:lnTo>
                  <a:lnTo>
                    <a:pt x="401332" y="304705"/>
                  </a:lnTo>
                  <a:lnTo>
                    <a:pt x="401332" y="114357"/>
                  </a:lnTo>
                  <a:lnTo>
                    <a:pt x="394205" y="79830"/>
                  </a:lnTo>
                  <a:lnTo>
                    <a:pt x="374781" y="51606"/>
                  </a:lnTo>
                  <a:lnTo>
                    <a:pt x="345994" y="32561"/>
                  </a:lnTo>
                  <a:lnTo>
                    <a:pt x="310779" y="25573"/>
                  </a:lnTo>
                  <a:lnTo>
                    <a:pt x="381185" y="25573"/>
                  </a:lnTo>
                  <a:lnTo>
                    <a:pt x="393215" y="33532"/>
                  </a:lnTo>
                  <a:lnTo>
                    <a:pt x="418235" y="69886"/>
                  </a:lnTo>
                  <a:lnTo>
                    <a:pt x="427415" y="114357"/>
                  </a:lnTo>
                  <a:lnTo>
                    <a:pt x="427415" y="304705"/>
                  </a:lnTo>
                  <a:lnTo>
                    <a:pt x="418235" y="349175"/>
                  </a:lnTo>
                  <a:lnTo>
                    <a:pt x="393215" y="385530"/>
                  </a:lnTo>
                  <a:lnTo>
                    <a:pt x="381185" y="393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7">
              <a:extLst>
                <a:ext uri="{FF2B5EF4-FFF2-40B4-BE49-F238E27FC236}">
                  <a16:creationId xmlns:a16="http://schemas.microsoft.com/office/drawing/2014/main" id="{F9573637-0567-D63F-3A30-8C966CE0BBA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19908" y="9771808"/>
              <a:ext cx="254997" cy="247183"/>
            </a:xfrm>
            <a:prstGeom prst="rect">
              <a:avLst/>
            </a:prstGeom>
          </p:spPr>
        </p:pic>
      </p:grpSp>
      <p:sp>
        <p:nvSpPr>
          <p:cNvPr id="12" name="object 59">
            <a:extLst>
              <a:ext uri="{FF2B5EF4-FFF2-40B4-BE49-F238E27FC236}">
                <a16:creationId xmlns:a16="http://schemas.microsoft.com/office/drawing/2014/main" id="{EDD9C3AF-6681-7FC4-F2C5-1EC4B68C593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06655" y="10265510"/>
            <a:ext cx="1115059" cy="1865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>
                <a:latin typeface="KBH" panose="00000500000000000000" pitchFamily="2" charset="0"/>
              </a:rPr>
              <a:t>@FERIECAMP</a:t>
            </a:r>
          </a:p>
        </p:txBody>
      </p:sp>
      <p:pic>
        <p:nvPicPr>
          <p:cNvPr id="13" name="object 27">
            <a:extLst>
              <a:ext uri="{FF2B5EF4-FFF2-40B4-BE49-F238E27FC236}">
                <a16:creationId xmlns:a16="http://schemas.microsoft.com/office/drawing/2014/main" id="{9B72F365-7ED1-2E8E-58CB-6743FAAA2860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4810" y="9604796"/>
            <a:ext cx="809625" cy="843889"/>
          </a:xfrm>
          <a:prstGeom prst="rect">
            <a:avLst/>
          </a:prstGeom>
        </p:spPr>
      </p:pic>
      <p:sp>
        <p:nvSpPr>
          <p:cNvPr id="14" name="object 47">
            <a:extLst>
              <a:ext uri="{FF2B5EF4-FFF2-40B4-BE49-F238E27FC236}">
                <a16:creationId xmlns:a16="http://schemas.microsoft.com/office/drawing/2014/main" id="{DB35785D-4FFC-654E-95F0-D082F5D6A56C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1240821" y="9705901"/>
            <a:ext cx="1921226" cy="57259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R="5080">
              <a:lnSpc>
                <a:spcPts val="1500"/>
              </a:lnSpc>
            </a:pPr>
            <a:r>
              <a:rPr lang="da-DK" sz="1200" dirty="0">
                <a:latin typeface="KBH" panose="00000500000000000000" pitchFamily="2" charset="0"/>
              </a:rPr>
              <a:t>LOKATION</a:t>
            </a:r>
            <a:r>
              <a:rPr sz="1200" dirty="0">
                <a:latin typeface="KBH" panose="00000500000000000000" pitchFamily="2" charset="0"/>
              </a:rPr>
              <a:t> </a:t>
            </a:r>
            <a:endParaRPr lang="da-DK" sz="1200" dirty="0">
              <a:latin typeface="KBH" panose="00000500000000000000" pitchFamily="2" charset="0"/>
            </a:endParaRPr>
          </a:p>
          <a:p>
            <a:pPr marR="5080">
              <a:lnSpc>
                <a:spcPts val="1500"/>
              </a:lnSpc>
            </a:pPr>
            <a:r>
              <a:rPr sz="1200" dirty="0">
                <a:latin typeface="KBH" panose="00000500000000000000" pitchFamily="2" charset="0"/>
              </a:rPr>
              <a:t>ADRESSE POSTNUMMER</a:t>
            </a:r>
            <a:r>
              <a:rPr lang="da-DK" sz="1200" dirty="0">
                <a:latin typeface="KBH" panose="00000500000000000000" pitchFamily="2" charset="0"/>
              </a:rPr>
              <a:t> OG BY</a:t>
            </a:r>
            <a:endParaRPr sz="1200" dirty="0">
              <a:latin typeface="KBH" panose="00000500000000000000" pitchFamily="2" charset="0"/>
            </a:endParaRPr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1D0B7D89-8011-BAB2-E014-64D2737F944F}"/>
              </a:ext>
            </a:extLst>
          </p:cNvPr>
          <p:cNvSpPr/>
          <p:nvPr/>
        </p:nvSpPr>
        <p:spPr>
          <a:xfrm>
            <a:off x="3904304" y="3967181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EF653B"/>
          </a:solidFill>
        </p:spPr>
        <p:txBody>
          <a:bodyPr wrap="square" lIns="0" tIns="0" rIns="0" bIns="0" rtlCol="0"/>
          <a:lstStyle/>
          <a:p>
            <a:endParaRPr>
              <a:solidFill>
                <a:srgbClr val="467446"/>
              </a:solidFill>
            </a:endParaRP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237BC03F-9BB7-360A-D738-91C7CA7C6F20}"/>
              </a:ext>
            </a:extLst>
          </p:cNvPr>
          <p:cNvSpPr txBox="1"/>
          <p:nvPr/>
        </p:nvSpPr>
        <p:spPr>
          <a:xfrm>
            <a:off x="3844752" y="4111657"/>
            <a:ext cx="3574207" cy="153888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0B84798F-9C9D-0C11-2CD9-334A66A86412}"/>
              </a:ext>
            </a:extLst>
          </p:cNvPr>
          <p:cNvSpPr txBox="1"/>
          <p:nvPr/>
        </p:nvSpPr>
        <p:spPr>
          <a:xfrm>
            <a:off x="3836704" y="3523959"/>
            <a:ext cx="254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400" b="1" dirty="0">
                <a:solidFill>
                  <a:srgbClr val="EF653B"/>
                </a:solidFill>
                <a:latin typeface="KBH" panose="00000500000000000000" pitchFamily="2" charset="0"/>
              </a:rPr>
              <a:t>AKTIVITET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8F21FDE4-E634-A707-490E-5AB765D0F97B}"/>
              </a:ext>
            </a:extLst>
          </p:cNvPr>
          <p:cNvSpPr txBox="1"/>
          <p:nvPr/>
        </p:nvSpPr>
        <p:spPr>
          <a:xfrm>
            <a:off x="3833206" y="4274957"/>
            <a:ext cx="3574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400" b="1" dirty="0">
                <a:solidFill>
                  <a:schemeClr val="bg1"/>
                </a:solidFill>
                <a:latin typeface="KBH" panose="00000500000000000000" pitchFamily="2" charset="0"/>
              </a:rPr>
              <a:t>XXXDAG KL. XX.XX – XX.XX </a:t>
            </a:r>
          </a:p>
        </p:txBody>
      </p:sp>
      <p:sp>
        <p:nvSpPr>
          <p:cNvPr id="19" name="object 22">
            <a:extLst>
              <a:ext uri="{FF2B5EF4-FFF2-40B4-BE49-F238E27FC236}">
                <a16:creationId xmlns:a16="http://schemas.microsoft.com/office/drawing/2014/main" id="{B5522AC2-55D1-6D4C-C87A-4954A053DE42}"/>
              </a:ext>
            </a:extLst>
          </p:cNvPr>
          <p:cNvSpPr txBox="1"/>
          <p:nvPr/>
        </p:nvSpPr>
        <p:spPr>
          <a:xfrm>
            <a:off x="1840450" y="2294616"/>
            <a:ext cx="4281347" cy="410294"/>
          </a:xfrm>
          <a:prstGeom prst="rect">
            <a:avLst/>
          </a:prstGeom>
        </p:spPr>
        <p:txBody>
          <a:bodyPr vert="horz" wrap="square" lIns="0" tIns="147246" rIns="0" bIns="0" rtlCol="0">
            <a:spAutoFit/>
          </a:bodyPr>
          <a:lstStyle/>
          <a:p>
            <a:pPr marL="17957">
              <a:spcBef>
                <a:spcPts val="1158"/>
              </a:spcBef>
            </a:pPr>
            <a:r>
              <a:rPr lang="da-DK" sz="1700" b="1" dirty="0">
                <a:solidFill>
                  <a:srgbClr val="13142A"/>
                </a:solidFill>
                <a:latin typeface="KBH" panose="00000500000000000000" pitchFamily="2" charset="0"/>
                <a:cs typeface="Calibri"/>
              </a:rPr>
              <a:t>XXXDAG XX/XX – XXXXDAG XX/XX</a:t>
            </a:r>
            <a:endParaRPr sz="1700" dirty="0">
              <a:solidFill>
                <a:srgbClr val="13142A"/>
              </a:solidFill>
              <a:latin typeface="KBH" panose="00000500000000000000" pitchFamily="2" charset="0"/>
              <a:cs typeface="Calibri"/>
            </a:endParaRPr>
          </a:p>
        </p:txBody>
      </p:sp>
      <p:sp>
        <p:nvSpPr>
          <p:cNvPr id="20" name="object 10">
            <a:extLst>
              <a:ext uri="{FF2B5EF4-FFF2-40B4-BE49-F238E27FC236}">
                <a16:creationId xmlns:a16="http://schemas.microsoft.com/office/drawing/2014/main" id="{F9EFC95F-5AA3-641F-F708-EFE6829480A3}"/>
              </a:ext>
            </a:extLst>
          </p:cNvPr>
          <p:cNvSpPr/>
          <p:nvPr/>
        </p:nvSpPr>
        <p:spPr>
          <a:xfrm>
            <a:off x="3904304" y="5492177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EF653B"/>
          </a:solidFill>
        </p:spPr>
        <p:txBody>
          <a:bodyPr wrap="square" lIns="0" tIns="0" rIns="0" bIns="0" rtlCol="0"/>
          <a:lstStyle/>
          <a:p>
            <a:endParaRPr>
              <a:solidFill>
                <a:srgbClr val="467446"/>
              </a:solidFill>
            </a:endParaRP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4AA4CF1F-1134-9FC4-9441-8BB52407BC6E}"/>
              </a:ext>
            </a:extLst>
          </p:cNvPr>
          <p:cNvSpPr txBox="1"/>
          <p:nvPr/>
        </p:nvSpPr>
        <p:spPr>
          <a:xfrm>
            <a:off x="3844752" y="5636653"/>
            <a:ext cx="3574207" cy="153888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474F7203-7263-3613-EDBB-0471DDED01C1}"/>
              </a:ext>
            </a:extLst>
          </p:cNvPr>
          <p:cNvSpPr txBox="1"/>
          <p:nvPr/>
        </p:nvSpPr>
        <p:spPr>
          <a:xfrm>
            <a:off x="3836704" y="5048955"/>
            <a:ext cx="254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400" b="1" dirty="0">
                <a:solidFill>
                  <a:srgbClr val="EF653B"/>
                </a:solidFill>
                <a:latin typeface="KBH" panose="00000500000000000000" pitchFamily="2" charset="0"/>
              </a:rPr>
              <a:t>AKTIVITET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E5605854-C8BD-CF68-3F48-DD1A60993444}"/>
              </a:ext>
            </a:extLst>
          </p:cNvPr>
          <p:cNvSpPr txBox="1"/>
          <p:nvPr/>
        </p:nvSpPr>
        <p:spPr>
          <a:xfrm>
            <a:off x="3833206" y="5799953"/>
            <a:ext cx="3574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400" b="1" dirty="0">
                <a:solidFill>
                  <a:schemeClr val="bg1"/>
                </a:solidFill>
                <a:latin typeface="KBH" panose="00000500000000000000" pitchFamily="2" charset="0"/>
              </a:rPr>
              <a:t>XXXDAG KL. XX.XX – XX.XX </a:t>
            </a:r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F5AD55D3-82C7-6C28-1CAB-62B64FE5D7F8}"/>
              </a:ext>
            </a:extLst>
          </p:cNvPr>
          <p:cNvSpPr/>
          <p:nvPr/>
        </p:nvSpPr>
        <p:spPr>
          <a:xfrm>
            <a:off x="3911092" y="7017147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EF653B"/>
          </a:solidFill>
        </p:spPr>
        <p:txBody>
          <a:bodyPr wrap="square" lIns="0" tIns="0" rIns="0" bIns="0" rtlCol="0"/>
          <a:lstStyle/>
          <a:p>
            <a:endParaRPr>
              <a:solidFill>
                <a:srgbClr val="467446"/>
              </a:solidFill>
            </a:endParaRP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227406D1-8BCD-9D8F-36D1-37F0698BA5BC}"/>
              </a:ext>
            </a:extLst>
          </p:cNvPr>
          <p:cNvSpPr txBox="1"/>
          <p:nvPr/>
        </p:nvSpPr>
        <p:spPr>
          <a:xfrm>
            <a:off x="3851540" y="7161623"/>
            <a:ext cx="3574207" cy="153888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9E48A973-60B7-68EC-231C-09117F1AE055}"/>
              </a:ext>
            </a:extLst>
          </p:cNvPr>
          <p:cNvSpPr txBox="1"/>
          <p:nvPr/>
        </p:nvSpPr>
        <p:spPr>
          <a:xfrm>
            <a:off x="3843492" y="6573925"/>
            <a:ext cx="254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400" b="1" dirty="0">
                <a:solidFill>
                  <a:srgbClr val="EF653B"/>
                </a:solidFill>
                <a:latin typeface="KBH" panose="00000500000000000000" pitchFamily="2" charset="0"/>
              </a:rPr>
              <a:t>AKTIVITET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122313B5-BA61-966E-F12D-5921FDDE4A61}"/>
              </a:ext>
            </a:extLst>
          </p:cNvPr>
          <p:cNvSpPr txBox="1"/>
          <p:nvPr/>
        </p:nvSpPr>
        <p:spPr>
          <a:xfrm>
            <a:off x="3839994" y="7324923"/>
            <a:ext cx="3574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400" b="1" dirty="0">
                <a:solidFill>
                  <a:schemeClr val="bg1"/>
                </a:solidFill>
                <a:latin typeface="KBH" panose="00000500000000000000" pitchFamily="2" charset="0"/>
              </a:rPr>
              <a:t>XXXDAG KL. XX.XX – XX.XX </a:t>
            </a:r>
          </a:p>
        </p:txBody>
      </p:sp>
      <p:sp>
        <p:nvSpPr>
          <p:cNvPr id="28" name="object 10">
            <a:extLst>
              <a:ext uri="{FF2B5EF4-FFF2-40B4-BE49-F238E27FC236}">
                <a16:creationId xmlns:a16="http://schemas.microsoft.com/office/drawing/2014/main" id="{EC249722-9F76-965B-A4B1-ABA373D358A5}"/>
              </a:ext>
            </a:extLst>
          </p:cNvPr>
          <p:cNvSpPr/>
          <p:nvPr/>
        </p:nvSpPr>
        <p:spPr>
          <a:xfrm>
            <a:off x="3904304" y="8530284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EF653B"/>
          </a:solidFill>
        </p:spPr>
        <p:txBody>
          <a:bodyPr wrap="square" lIns="0" tIns="0" rIns="0" bIns="0" rtlCol="0"/>
          <a:lstStyle/>
          <a:p>
            <a:endParaRPr>
              <a:solidFill>
                <a:srgbClr val="467446"/>
              </a:solidFill>
            </a:endParaRP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1A1BB0AE-6FCD-6243-7C54-B5065D63B80C}"/>
              </a:ext>
            </a:extLst>
          </p:cNvPr>
          <p:cNvSpPr txBox="1"/>
          <p:nvPr/>
        </p:nvSpPr>
        <p:spPr>
          <a:xfrm>
            <a:off x="3844752" y="8674760"/>
            <a:ext cx="3574207" cy="153888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90A33ADC-4154-3931-E8AB-B2343FD281E1}"/>
              </a:ext>
            </a:extLst>
          </p:cNvPr>
          <p:cNvSpPr txBox="1"/>
          <p:nvPr/>
        </p:nvSpPr>
        <p:spPr>
          <a:xfrm>
            <a:off x="3836704" y="8087062"/>
            <a:ext cx="254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400" b="1" dirty="0">
                <a:solidFill>
                  <a:srgbClr val="EF653B"/>
                </a:solidFill>
                <a:latin typeface="KBH" panose="00000500000000000000" pitchFamily="2" charset="0"/>
              </a:rPr>
              <a:t>AKTIVITET</a:t>
            </a: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0233C4EA-1BE5-1999-33DC-0214F632426D}"/>
              </a:ext>
            </a:extLst>
          </p:cNvPr>
          <p:cNvSpPr txBox="1"/>
          <p:nvPr/>
        </p:nvSpPr>
        <p:spPr>
          <a:xfrm>
            <a:off x="3833206" y="8838060"/>
            <a:ext cx="3574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400" b="1" dirty="0">
                <a:solidFill>
                  <a:schemeClr val="bg1"/>
                </a:solidFill>
                <a:latin typeface="KBH" panose="00000500000000000000" pitchFamily="2" charset="0"/>
              </a:rPr>
              <a:t>XXXDAG KL. XX.XX – XX.XX </a:t>
            </a: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8BD34A1A-0BCA-E9D7-CF7A-D56B25C3CF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186587">
            <a:off x="2293814" y="3173287"/>
            <a:ext cx="1413108" cy="1106934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F84BA183-784A-BFE7-F5D5-C656FED029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310984">
            <a:off x="2709976" y="4390607"/>
            <a:ext cx="895301" cy="1514425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020A6132-2A28-76FE-AD7B-B0E2B7EA0E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43944" y="7618963"/>
            <a:ext cx="1141370" cy="1557633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0B756C33-F489-4EA1-F84C-57B8AF9553F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7573966">
            <a:off x="2427063" y="6188728"/>
            <a:ext cx="1374213" cy="1055199"/>
          </a:xfrm>
          <a:prstGeom prst="rect">
            <a:avLst/>
          </a:prstGeom>
        </p:spPr>
      </p:pic>
      <p:sp>
        <p:nvSpPr>
          <p:cNvPr id="36" name="object 3">
            <a:extLst>
              <a:ext uri="{FF2B5EF4-FFF2-40B4-BE49-F238E27FC236}">
                <a16:creationId xmlns:a16="http://schemas.microsoft.com/office/drawing/2014/main" id="{BA59DD90-8597-94F3-E336-161B5B8B42A3}"/>
              </a:ext>
            </a:extLst>
          </p:cNvPr>
          <p:cNvSpPr/>
          <p:nvPr/>
        </p:nvSpPr>
        <p:spPr>
          <a:xfrm>
            <a:off x="-18080" y="5913292"/>
            <a:ext cx="2330450" cy="2447353"/>
          </a:xfrm>
          <a:custGeom>
            <a:avLst/>
            <a:gdLst/>
            <a:ahLst/>
            <a:cxnLst/>
            <a:rect l="l" t="t" r="r" b="b"/>
            <a:pathLst>
              <a:path w="2447925" h="2710179">
                <a:moveTo>
                  <a:pt x="0" y="0"/>
                </a:moveTo>
                <a:lnTo>
                  <a:pt x="0" y="2408172"/>
                </a:lnTo>
                <a:lnTo>
                  <a:pt x="61947" y="2434991"/>
                </a:lnTo>
                <a:lnTo>
                  <a:pt x="109408" y="2455174"/>
                </a:lnTo>
                <a:lnTo>
                  <a:pt x="157029" y="2475057"/>
                </a:lnTo>
                <a:lnTo>
                  <a:pt x="204819" y="2494575"/>
                </a:lnTo>
                <a:lnTo>
                  <a:pt x="252784" y="2513664"/>
                </a:lnTo>
                <a:lnTo>
                  <a:pt x="300931" y="2532260"/>
                </a:lnTo>
                <a:lnTo>
                  <a:pt x="349267" y="2550299"/>
                </a:lnTo>
                <a:lnTo>
                  <a:pt x="397799" y="2567717"/>
                </a:lnTo>
                <a:lnTo>
                  <a:pt x="446535" y="2584449"/>
                </a:lnTo>
                <a:lnTo>
                  <a:pt x="495481" y="2600432"/>
                </a:lnTo>
                <a:lnTo>
                  <a:pt x="544643" y="2615601"/>
                </a:lnTo>
                <a:lnTo>
                  <a:pt x="594030" y="2629892"/>
                </a:lnTo>
                <a:lnTo>
                  <a:pt x="643648" y="2643242"/>
                </a:lnTo>
                <a:lnTo>
                  <a:pt x="693505" y="2655585"/>
                </a:lnTo>
                <a:lnTo>
                  <a:pt x="743606" y="2666858"/>
                </a:lnTo>
                <a:lnTo>
                  <a:pt x="793959" y="2676997"/>
                </a:lnTo>
                <a:lnTo>
                  <a:pt x="844571" y="2685937"/>
                </a:lnTo>
                <a:lnTo>
                  <a:pt x="895450" y="2693615"/>
                </a:lnTo>
                <a:lnTo>
                  <a:pt x="943926" y="2699627"/>
                </a:lnTo>
                <a:lnTo>
                  <a:pt x="992653" y="2704320"/>
                </a:lnTo>
                <a:lnTo>
                  <a:pt x="1041559" y="2707654"/>
                </a:lnTo>
                <a:lnTo>
                  <a:pt x="1090577" y="2709589"/>
                </a:lnTo>
                <a:lnTo>
                  <a:pt x="1139637" y="2710082"/>
                </a:lnTo>
                <a:lnTo>
                  <a:pt x="1188671" y="2709095"/>
                </a:lnTo>
                <a:lnTo>
                  <a:pt x="1237608" y="2706586"/>
                </a:lnTo>
                <a:lnTo>
                  <a:pt x="1286381" y="2702514"/>
                </a:lnTo>
                <a:lnTo>
                  <a:pt x="1334920" y="2696840"/>
                </a:lnTo>
                <a:lnTo>
                  <a:pt x="1383157" y="2689521"/>
                </a:lnTo>
                <a:lnTo>
                  <a:pt x="1431021" y="2680518"/>
                </a:lnTo>
                <a:lnTo>
                  <a:pt x="1478444" y="2669791"/>
                </a:lnTo>
                <a:lnTo>
                  <a:pt x="1525358" y="2657297"/>
                </a:lnTo>
                <a:lnTo>
                  <a:pt x="1571692" y="2642997"/>
                </a:lnTo>
                <a:lnTo>
                  <a:pt x="1617378" y="2626850"/>
                </a:lnTo>
                <a:lnTo>
                  <a:pt x="1662347" y="2608816"/>
                </a:lnTo>
                <a:lnTo>
                  <a:pt x="1706530" y="2588853"/>
                </a:lnTo>
                <a:lnTo>
                  <a:pt x="1749920" y="2567036"/>
                </a:lnTo>
                <a:lnTo>
                  <a:pt x="1792260" y="2542981"/>
                </a:lnTo>
                <a:lnTo>
                  <a:pt x="1839379" y="2513931"/>
                </a:lnTo>
                <a:lnTo>
                  <a:pt x="1884324" y="2484178"/>
                </a:lnTo>
                <a:lnTo>
                  <a:pt x="1927143" y="2453690"/>
                </a:lnTo>
                <a:lnTo>
                  <a:pt x="1967884" y="2422435"/>
                </a:lnTo>
                <a:lnTo>
                  <a:pt x="2006596" y="2390379"/>
                </a:lnTo>
                <a:lnTo>
                  <a:pt x="2043326" y="2357491"/>
                </a:lnTo>
                <a:lnTo>
                  <a:pt x="2078124" y="2323739"/>
                </a:lnTo>
                <a:lnTo>
                  <a:pt x="2111037" y="2289089"/>
                </a:lnTo>
                <a:lnTo>
                  <a:pt x="2142114" y="2253511"/>
                </a:lnTo>
                <a:lnTo>
                  <a:pt x="2171403" y="2216970"/>
                </a:lnTo>
                <a:lnTo>
                  <a:pt x="2198952" y="2179436"/>
                </a:lnTo>
                <a:lnTo>
                  <a:pt x="2224809" y="2140875"/>
                </a:lnTo>
                <a:lnTo>
                  <a:pt x="2249024" y="2101255"/>
                </a:lnTo>
                <a:lnTo>
                  <a:pt x="2271644" y="2060544"/>
                </a:lnTo>
                <a:lnTo>
                  <a:pt x="2292717" y="2018710"/>
                </a:lnTo>
                <a:lnTo>
                  <a:pt x="2312292" y="1975720"/>
                </a:lnTo>
                <a:lnTo>
                  <a:pt x="2330417" y="1931542"/>
                </a:lnTo>
                <a:lnTo>
                  <a:pt x="2347140" y="1886144"/>
                </a:lnTo>
                <a:lnTo>
                  <a:pt x="2362510" y="1839492"/>
                </a:lnTo>
                <a:lnTo>
                  <a:pt x="2376575" y="1791556"/>
                </a:lnTo>
                <a:lnTo>
                  <a:pt x="2389383" y="1742302"/>
                </a:lnTo>
                <a:lnTo>
                  <a:pt x="2400983" y="1691698"/>
                </a:lnTo>
                <a:lnTo>
                  <a:pt x="2411422" y="1639712"/>
                </a:lnTo>
                <a:lnTo>
                  <a:pt x="2420749" y="1586311"/>
                </a:lnTo>
                <a:lnTo>
                  <a:pt x="2429013" y="1531464"/>
                </a:lnTo>
                <a:lnTo>
                  <a:pt x="2437843" y="1436397"/>
                </a:lnTo>
                <a:lnTo>
                  <a:pt x="2442513" y="1367913"/>
                </a:lnTo>
                <a:lnTo>
                  <a:pt x="2446002" y="1299298"/>
                </a:lnTo>
                <a:lnTo>
                  <a:pt x="2447296" y="1240929"/>
                </a:lnTo>
                <a:lnTo>
                  <a:pt x="2445383" y="1203181"/>
                </a:lnTo>
                <a:lnTo>
                  <a:pt x="2435135" y="1149831"/>
                </a:lnTo>
                <a:lnTo>
                  <a:pt x="2421891" y="1098620"/>
                </a:lnTo>
                <a:lnTo>
                  <a:pt x="2405585" y="1049305"/>
                </a:lnTo>
                <a:lnTo>
                  <a:pt x="2386150" y="1001644"/>
                </a:lnTo>
                <a:lnTo>
                  <a:pt x="2363615" y="955338"/>
                </a:lnTo>
                <a:lnTo>
                  <a:pt x="2337627" y="910304"/>
                </a:lnTo>
                <a:lnTo>
                  <a:pt x="2308405" y="866138"/>
                </a:lnTo>
                <a:lnTo>
                  <a:pt x="2275787" y="822651"/>
                </a:lnTo>
                <a:lnTo>
                  <a:pt x="2244354" y="783414"/>
                </a:lnTo>
                <a:lnTo>
                  <a:pt x="2212771" y="744892"/>
                </a:lnTo>
                <a:lnTo>
                  <a:pt x="2180837" y="707173"/>
                </a:lnTo>
                <a:lnTo>
                  <a:pt x="2148348" y="670347"/>
                </a:lnTo>
                <a:lnTo>
                  <a:pt x="2115104" y="634503"/>
                </a:lnTo>
                <a:lnTo>
                  <a:pt x="2080902" y="599729"/>
                </a:lnTo>
                <a:lnTo>
                  <a:pt x="2045539" y="566115"/>
                </a:lnTo>
                <a:lnTo>
                  <a:pt x="2008815" y="533748"/>
                </a:lnTo>
                <a:lnTo>
                  <a:pt x="1970527" y="502720"/>
                </a:lnTo>
                <a:lnTo>
                  <a:pt x="1930473" y="473117"/>
                </a:lnTo>
                <a:lnTo>
                  <a:pt x="1888450" y="445030"/>
                </a:lnTo>
                <a:lnTo>
                  <a:pt x="1846105" y="419752"/>
                </a:lnTo>
                <a:lnTo>
                  <a:pt x="1802775" y="396861"/>
                </a:lnTo>
                <a:lnTo>
                  <a:pt x="1758526" y="376227"/>
                </a:lnTo>
                <a:lnTo>
                  <a:pt x="1713426" y="357722"/>
                </a:lnTo>
                <a:lnTo>
                  <a:pt x="1667541" y="341217"/>
                </a:lnTo>
                <a:lnTo>
                  <a:pt x="1620939" y="326583"/>
                </a:lnTo>
                <a:lnTo>
                  <a:pt x="1573686" y="313691"/>
                </a:lnTo>
                <a:lnTo>
                  <a:pt x="1525849" y="302412"/>
                </a:lnTo>
                <a:lnTo>
                  <a:pt x="1477496" y="292617"/>
                </a:lnTo>
                <a:lnTo>
                  <a:pt x="1428693" y="284178"/>
                </a:lnTo>
                <a:lnTo>
                  <a:pt x="1379507" y="276965"/>
                </a:lnTo>
                <a:lnTo>
                  <a:pt x="1330005" y="270849"/>
                </a:lnTo>
                <a:lnTo>
                  <a:pt x="1280254" y="265702"/>
                </a:lnTo>
                <a:lnTo>
                  <a:pt x="1230322" y="261395"/>
                </a:lnTo>
                <a:lnTo>
                  <a:pt x="1180274" y="257799"/>
                </a:lnTo>
                <a:lnTo>
                  <a:pt x="1130178" y="254785"/>
                </a:lnTo>
                <a:lnTo>
                  <a:pt x="1080102" y="252224"/>
                </a:lnTo>
                <a:lnTo>
                  <a:pt x="1030111" y="249987"/>
                </a:lnTo>
                <a:lnTo>
                  <a:pt x="881012" y="243828"/>
                </a:lnTo>
                <a:lnTo>
                  <a:pt x="831114" y="241293"/>
                </a:lnTo>
                <a:lnTo>
                  <a:pt x="781050" y="238247"/>
                </a:lnTo>
                <a:lnTo>
                  <a:pt x="730909" y="234571"/>
                </a:lnTo>
                <a:lnTo>
                  <a:pt x="680781" y="230146"/>
                </a:lnTo>
                <a:lnTo>
                  <a:pt x="630756" y="224855"/>
                </a:lnTo>
                <a:lnTo>
                  <a:pt x="580922" y="218578"/>
                </a:lnTo>
                <a:lnTo>
                  <a:pt x="531370" y="211197"/>
                </a:lnTo>
                <a:lnTo>
                  <a:pt x="482189" y="202593"/>
                </a:lnTo>
                <a:lnTo>
                  <a:pt x="433468" y="192649"/>
                </a:lnTo>
                <a:lnTo>
                  <a:pt x="385298" y="181245"/>
                </a:lnTo>
                <a:lnTo>
                  <a:pt x="337767" y="168262"/>
                </a:lnTo>
                <a:lnTo>
                  <a:pt x="290966" y="153583"/>
                </a:lnTo>
                <a:lnTo>
                  <a:pt x="244983" y="137089"/>
                </a:lnTo>
                <a:lnTo>
                  <a:pt x="199909" y="118661"/>
                </a:lnTo>
                <a:lnTo>
                  <a:pt x="155833" y="98181"/>
                </a:lnTo>
                <a:lnTo>
                  <a:pt x="112844" y="75530"/>
                </a:lnTo>
                <a:lnTo>
                  <a:pt x="71033" y="50589"/>
                </a:lnTo>
                <a:lnTo>
                  <a:pt x="30488" y="23241"/>
                </a:lnTo>
                <a:lnTo>
                  <a:pt x="0" y="0"/>
                </a:lnTo>
                <a:close/>
              </a:path>
            </a:pathLst>
          </a:custGeom>
          <a:solidFill>
            <a:srgbClr val="FFEC6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Tekstfelt 36">
            <a:extLst>
              <a:ext uri="{FF2B5EF4-FFF2-40B4-BE49-F238E27FC236}">
                <a16:creationId xmlns:a16="http://schemas.microsoft.com/office/drawing/2014/main" id="{CAF7BBBC-1AB7-BAE8-1E79-E5081178DBD7}"/>
              </a:ext>
            </a:extLst>
          </p:cNvPr>
          <p:cNvSpPr txBox="1"/>
          <p:nvPr/>
        </p:nvSpPr>
        <p:spPr>
          <a:xfrm>
            <a:off x="198424" y="6776491"/>
            <a:ext cx="1785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 i="1" dirty="0">
                <a:solidFill>
                  <a:srgbClr val="EF653B"/>
                </a:solidFill>
                <a:latin typeface="KBH" panose="00000500000000000000" pitchFamily="2" charset="0"/>
              </a:rPr>
              <a:t>ARRANGERET</a:t>
            </a:r>
          </a:p>
          <a:p>
            <a:pPr algn="ctr"/>
            <a:r>
              <a:rPr lang="da-DK" sz="1600" b="1" i="1" dirty="0">
                <a:solidFill>
                  <a:srgbClr val="EF653B"/>
                </a:solidFill>
                <a:latin typeface="KBH" panose="00000500000000000000" pitchFamily="2" charset="0"/>
              </a:rPr>
              <a:t>AF XXXXXXXXXXXXXXXXX</a:t>
            </a:r>
          </a:p>
        </p:txBody>
      </p:sp>
    </p:spTree>
    <p:extLst>
      <p:ext uri="{BB962C8B-B14F-4D97-AF65-F5344CB8AC3E}">
        <p14:creationId xmlns:p14="http://schemas.microsoft.com/office/powerpoint/2010/main" val="2114010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123" y="90914"/>
            <a:ext cx="3572534" cy="4174575"/>
          </a:xfrm>
          <a:prstGeom prst="rect">
            <a:avLst/>
          </a:prstGeom>
        </p:spPr>
      </p:pic>
      <p:sp>
        <p:nvSpPr>
          <p:cNvPr id="41" name="object 16">
            <a:extLst>
              <a:ext uri="{FF2B5EF4-FFF2-40B4-BE49-F238E27FC236}">
                <a16:creationId xmlns:a16="http://schemas.microsoft.com/office/drawing/2014/main" id="{9BF8B923-7831-9E5E-27DF-9DD606691FC8}"/>
              </a:ext>
            </a:extLst>
          </p:cNvPr>
          <p:cNvSpPr txBox="1"/>
          <p:nvPr/>
        </p:nvSpPr>
        <p:spPr>
          <a:xfrm>
            <a:off x="433723" y="2437084"/>
            <a:ext cx="6954939" cy="615801"/>
          </a:xfrm>
          <a:prstGeom prst="rect">
            <a:avLst/>
          </a:prstGeom>
        </p:spPr>
        <p:txBody>
          <a:bodyPr vert="horz" wrap="square" lIns="0" tIns="17145" rIns="0" bIns="7200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  <a:spcAft>
                <a:spcPts val="400"/>
              </a:spcAft>
            </a:pPr>
            <a:r>
              <a:rPr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LOKATIONENS NAVN</a:t>
            </a:r>
            <a:endParaRPr lang="da-DK" sz="16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135"/>
              </a:spcBef>
              <a:spcAft>
                <a:spcPts val="400"/>
              </a:spcAft>
            </a:pPr>
            <a:r>
              <a:rPr lang="da-DK" sz="1400" b="1" i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ARRANGERET AF XXXX</a:t>
            </a:r>
            <a:endParaRPr sz="1400" i="1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43" name="object 23">
            <a:extLst>
              <a:ext uri="{FF2B5EF4-FFF2-40B4-BE49-F238E27FC236}">
                <a16:creationId xmlns:a16="http://schemas.microsoft.com/office/drawing/2014/main" id="{7D8DF496-D940-5293-CCC4-56E6038948C8}"/>
              </a:ext>
            </a:extLst>
          </p:cNvPr>
          <p:cNvSpPr/>
          <p:nvPr/>
        </p:nvSpPr>
        <p:spPr>
          <a:xfrm>
            <a:off x="331134" y="472008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7362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7362B"/>
              </a:solidFill>
              <a:latin typeface="KBH" panose="00000500000000000000" pitchFamily="2" charset="0"/>
            </a:endParaRPr>
          </a:p>
        </p:txBody>
      </p:sp>
      <p:sp>
        <p:nvSpPr>
          <p:cNvPr id="44" name="object 23">
            <a:extLst>
              <a:ext uri="{FF2B5EF4-FFF2-40B4-BE49-F238E27FC236}">
                <a16:creationId xmlns:a16="http://schemas.microsoft.com/office/drawing/2014/main" id="{B40A47E6-0C3C-47F1-45BB-F9045F590621}"/>
              </a:ext>
            </a:extLst>
          </p:cNvPr>
          <p:cNvSpPr/>
          <p:nvPr/>
        </p:nvSpPr>
        <p:spPr>
          <a:xfrm>
            <a:off x="331134" y="5926394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7362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AKTVITET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7362B"/>
              </a:solidFill>
              <a:latin typeface="KBH" panose="00000500000000000000" pitchFamily="2" charset="0"/>
            </a:endParaRPr>
          </a:p>
        </p:txBody>
      </p:sp>
      <p:sp>
        <p:nvSpPr>
          <p:cNvPr id="45" name="object 23">
            <a:extLst>
              <a:ext uri="{FF2B5EF4-FFF2-40B4-BE49-F238E27FC236}">
                <a16:creationId xmlns:a16="http://schemas.microsoft.com/office/drawing/2014/main" id="{3D5FC6FD-61A5-A5ED-42B0-E17FE1E871A3}"/>
              </a:ext>
            </a:extLst>
          </p:cNvPr>
          <p:cNvSpPr/>
          <p:nvPr/>
        </p:nvSpPr>
        <p:spPr>
          <a:xfrm>
            <a:off x="331134" y="712152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7362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7362B"/>
              </a:solidFill>
              <a:latin typeface="KBH" panose="00000500000000000000" pitchFamily="2" charset="0"/>
            </a:endParaRPr>
          </a:p>
        </p:txBody>
      </p:sp>
      <p:sp>
        <p:nvSpPr>
          <p:cNvPr id="46" name="object 23">
            <a:extLst>
              <a:ext uri="{FF2B5EF4-FFF2-40B4-BE49-F238E27FC236}">
                <a16:creationId xmlns:a16="http://schemas.microsoft.com/office/drawing/2014/main" id="{166D2E20-6BA4-EA71-AF83-4608D2746119}"/>
              </a:ext>
            </a:extLst>
          </p:cNvPr>
          <p:cNvSpPr/>
          <p:nvPr/>
        </p:nvSpPr>
        <p:spPr>
          <a:xfrm>
            <a:off x="331134" y="8313289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7362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7362B"/>
              </a:solidFill>
              <a:latin typeface="KBH" panose="00000500000000000000" pitchFamily="2" charset="0"/>
            </a:endParaRPr>
          </a:p>
        </p:txBody>
      </p:sp>
      <p:sp>
        <p:nvSpPr>
          <p:cNvPr id="47" name="object 46">
            <a:extLst>
              <a:ext uri="{FF2B5EF4-FFF2-40B4-BE49-F238E27FC236}">
                <a16:creationId xmlns:a16="http://schemas.microsoft.com/office/drawing/2014/main" id="{1F29E577-EA61-A435-4C11-41557A909FF4}"/>
              </a:ext>
            </a:extLst>
          </p:cNvPr>
          <p:cNvSpPr/>
          <p:nvPr/>
        </p:nvSpPr>
        <p:spPr>
          <a:xfrm>
            <a:off x="331135" y="3125814"/>
            <a:ext cx="1302449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E7362B"/>
          </a:solidFill>
          <a:ln w="31750">
            <a:solidFill>
              <a:srgbClr val="FFFFFF"/>
            </a:solidFill>
          </a:ln>
        </p:spPr>
        <p:txBody>
          <a:bodyPr wrap="square" lIns="216000" tIns="72000" rIns="0" bIns="288000" rtlCol="0"/>
          <a:lstStyle/>
          <a:p>
            <a:r>
              <a:rPr lang="da-DK" sz="1350" b="1" dirty="0">
                <a:solidFill>
                  <a:schemeClr val="bg1"/>
                </a:solidFill>
                <a:latin typeface="KBH" panose="00000500000000000000" pitchFamily="2" charset="0"/>
              </a:rPr>
              <a:t>MANDAG</a:t>
            </a:r>
            <a:endParaRPr sz="1350" b="1" dirty="0">
              <a:solidFill>
                <a:schemeClr val="bg1"/>
              </a:solidFill>
              <a:latin typeface="KBH" panose="00000500000000000000" pitchFamily="2" charset="0"/>
            </a:endParaRPr>
          </a:p>
        </p:txBody>
      </p:sp>
      <p:sp>
        <p:nvSpPr>
          <p:cNvPr id="48" name="object 46">
            <a:extLst>
              <a:ext uri="{FF2B5EF4-FFF2-40B4-BE49-F238E27FC236}">
                <a16:creationId xmlns:a16="http://schemas.microsoft.com/office/drawing/2014/main" id="{B58B4E15-1878-25EA-DAA3-9146E16CF221}"/>
              </a:ext>
            </a:extLst>
          </p:cNvPr>
          <p:cNvSpPr/>
          <p:nvPr/>
        </p:nvSpPr>
        <p:spPr>
          <a:xfrm>
            <a:off x="1767141" y="3125814"/>
            <a:ext cx="1302449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E7362B"/>
          </a:solidFill>
          <a:ln w="31750">
            <a:solidFill>
              <a:srgbClr val="FFFFFF"/>
            </a:solidFill>
          </a:ln>
        </p:spPr>
        <p:txBody>
          <a:bodyPr wrap="square" lIns="252000" tIns="72000" rIns="0" bIns="288000" rtlCol="0"/>
          <a:lstStyle/>
          <a:p>
            <a:r>
              <a:rPr lang="da-DK" sz="1350" b="1" dirty="0">
                <a:solidFill>
                  <a:schemeClr val="bg1"/>
                </a:solidFill>
                <a:latin typeface="KBH" panose="00000500000000000000" pitchFamily="2" charset="0"/>
              </a:rPr>
              <a:t>TIRSDAG</a:t>
            </a:r>
            <a:endParaRPr sz="1350" b="1" dirty="0">
              <a:solidFill>
                <a:schemeClr val="bg1"/>
              </a:solidFill>
              <a:latin typeface="KBH" panose="00000500000000000000" pitchFamily="2" charset="0"/>
            </a:endParaRPr>
          </a:p>
        </p:txBody>
      </p:sp>
      <p:sp>
        <p:nvSpPr>
          <p:cNvPr id="49" name="object 46">
            <a:extLst>
              <a:ext uri="{FF2B5EF4-FFF2-40B4-BE49-F238E27FC236}">
                <a16:creationId xmlns:a16="http://schemas.microsoft.com/office/drawing/2014/main" id="{C17B19B4-D29C-50D8-5F57-861C663A4708}"/>
              </a:ext>
            </a:extLst>
          </p:cNvPr>
          <p:cNvSpPr/>
          <p:nvPr/>
        </p:nvSpPr>
        <p:spPr>
          <a:xfrm>
            <a:off x="3168397" y="3125814"/>
            <a:ext cx="1296099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E7362B"/>
          </a:solidFill>
          <a:ln w="31750">
            <a:solidFill>
              <a:srgbClr val="FFFFFF"/>
            </a:solidFill>
          </a:ln>
        </p:spPr>
        <p:txBody>
          <a:bodyPr wrap="square" lIns="252000" tIns="72000" rIns="0" bIns="288000" rtlCol="0"/>
          <a:lstStyle/>
          <a:p>
            <a:r>
              <a:rPr lang="da-DK" sz="1350" b="1" dirty="0">
                <a:solidFill>
                  <a:schemeClr val="bg1"/>
                </a:solidFill>
                <a:latin typeface="KBH" panose="00000500000000000000" pitchFamily="2" charset="0"/>
              </a:rPr>
              <a:t>ONSDAG</a:t>
            </a:r>
            <a:endParaRPr sz="1350" b="1" dirty="0">
              <a:solidFill>
                <a:schemeClr val="bg1"/>
              </a:solidFill>
              <a:latin typeface="KBH" panose="00000500000000000000" pitchFamily="2" charset="0"/>
            </a:endParaRPr>
          </a:p>
        </p:txBody>
      </p:sp>
      <p:sp>
        <p:nvSpPr>
          <p:cNvPr id="50" name="object 46">
            <a:extLst>
              <a:ext uri="{FF2B5EF4-FFF2-40B4-BE49-F238E27FC236}">
                <a16:creationId xmlns:a16="http://schemas.microsoft.com/office/drawing/2014/main" id="{34E88955-7F7E-585B-661B-18486F21478D}"/>
              </a:ext>
            </a:extLst>
          </p:cNvPr>
          <p:cNvSpPr/>
          <p:nvPr/>
        </p:nvSpPr>
        <p:spPr>
          <a:xfrm>
            <a:off x="4576851" y="3125814"/>
            <a:ext cx="1296099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E7362B"/>
          </a:solidFill>
          <a:ln w="31750">
            <a:solidFill>
              <a:srgbClr val="FFFFFF"/>
            </a:solidFill>
          </a:ln>
        </p:spPr>
        <p:txBody>
          <a:bodyPr wrap="square" lIns="216000" tIns="72000" rIns="0" bIns="288000" rtlCol="0"/>
          <a:lstStyle/>
          <a:p>
            <a:r>
              <a:rPr lang="da-DK" sz="1350" b="1" dirty="0">
                <a:solidFill>
                  <a:schemeClr val="bg1"/>
                </a:solidFill>
                <a:latin typeface="KBH" panose="00000500000000000000" pitchFamily="2" charset="0"/>
              </a:rPr>
              <a:t>TORSDAG</a:t>
            </a:r>
            <a:endParaRPr sz="1350" b="1" dirty="0">
              <a:solidFill>
                <a:schemeClr val="bg1"/>
              </a:solidFill>
              <a:latin typeface="KBH" panose="00000500000000000000" pitchFamily="2" charset="0"/>
            </a:endParaRPr>
          </a:p>
        </p:txBody>
      </p:sp>
      <p:sp>
        <p:nvSpPr>
          <p:cNvPr id="51" name="object 46">
            <a:extLst>
              <a:ext uri="{FF2B5EF4-FFF2-40B4-BE49-F238E27FC236}">
                <a16:creationId xmlns:a16="http://schemas.microsoft.com/office/drawing/2014/main" id="{6569BAA6-F27F-5C11-554B-4547AD2A0896}"/>
              </a:ext>
            </a:extLst>
          </p:cNvPr>
          <p:cNvSpPr/>
          <p:nvPr/>
        </p:nvSpPr>
        <p:spPr>
          <a:xfrm>
            <a:off x="5983624" y="3125814"/>
            <a:ext cx="1302449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E7362B"/>
          </a:solidFill>
          <a:ln w="31750">
            <a:solidFill>
              <a:srgbClr val="FFFFFF"/>
            </a:solidFill>
          </a:ln>
        </p:spPr>
        <p:txBody>
          <a:bodyPr wrap="square" lIns="288000" tIns="72000" rIns="0" bIns="288000" rtlCol="0"/>
          <a:lstStyle/>
          <a:p>
            <a:r>
              <a:rPr lang="da-DK" sz="1350" b="1" dirty="0">
                <a:solidFill>
                  <a:schemeClr val="bg1"/>
                </a:solidFill>
                <a:latin typeface="KBH" panose="00000500000000000000" pitchFamily="2" charset="0"/>
              </a:rPr>
              <a:t>FREDAG</a:t>
            </a:r>
            <a:endParaRPr sz="1350" b="1" dirty="0">
              <a:solidFill>
                <a:schemeClr val="bg1"/>
              </a:solidFill>
              <a:latin typeface="KBH" panose="00000500000000000000" pitchFamily="2" charset="0"/>
            </a:endParaRPr>
          </a:p>
        </p:txBody>
      </p:sp>
      <p:sp>
        <p:nvSpPr>
          <p:cNvPr id="270" name="object 23">
            <a:extLst>
              <a:ext uri="{FF2B5EF4-FFF2-40B4-BE49-F238E27FC236}">
                <a16:creationId xmlns:a16="http://schemas.microsoft.com/office/drawing/2014/main" id="{2BF26320-0649-A935-8729-39D825D7A82D}"/>
              </a:ext>
            </a:extLst>
          </p:cNvPr>
          <p:cNvSpPr/>
          <p:nvPr/>
        </p:nvSpPr>
        <p:spPr>
          <a:xfrm>
            <a:off x="1746095" y="472008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7362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7362B"/>
              </a:solidFill>
              <a:latin typeface="KBH" panose="00000500000000000000" pitchFamily="2" charset="0"/>
            </a:endParaRPr>
          </a:p>
        </p:txBody>
      </p:sp>
      <p:sp>
        <p:nvSpPr>
          <p:cNvPr id="272" name="object 23">
            <a:extLst>
              <a:ext uri="{FF2B5EF4-FFF2-40B4-BE49-F238E27FC236}">
                <a16:creationId xmlns:a16="http://schemas.microsoft.com/office/drawing/2014/main" id="{22DAD40D-2F93-B57C-1FAE-7D13BD087CEA}"/>
              </a:ext>
            </a:extLst>
          </p:cNvPr>
          <p:cNvSpPr/>
          <p:nvPr/>
        </p:nvSpPr>
        <p:spPr>
          <a:xfrm>
            <a:off x="1746095" y="5926394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7362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AKTVITET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7362B"/>
              </a:solidFill>
              <a:latin typeface="KBH" panose="00000500000000000000" pitchFamily="2" charset="0"/>
            </a:endParaRPr>
          </a:p>
        </p:txBody>
      </p:sp>
      <p:sp>
        <p:nvSpPr>
          <p:cNvPr id="273" name="object 23">
            <a:extLst>
              <a:ext uri="{FF2B5EF4-FFF2-40B4-BE49-F238E27FC236}">
                <a16:creationId xmlns:a16="http://schemas.microsoft.com/office/drawing/2014/main" id="{5F36B1CF-9966-5763-3B33-846956264A5F}"/>
              </a:ext>
            </a:extLst>
          </p:cNvPr>
          <p:cNvSpPr/>
          <p:nvPr/>
        </p:nvSpPr>
        <p:spPr>
          <a:xfrm>
            <a:off x="1746095" y="712152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7362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7362B"/>
              </a:solidFill>
              <a:latin typeface="KBH" panose="00000500000000000000" pitchFamily="2" charset="0"/>
            </a:endParaRPr>
          </a:p>
        </p:txBody>
      </p:sp>
      <p:sp>
        <p:nvSpPr>
          <p:cNvPr id="274" name="object 23">
            <a:extLst>
              <a:ext uri="{FF2B5EF4-FFF2-40B4-BE49-F238E27FC236}">
                <a16:creationId xmlns:a16="http://schemas.microsoft.com/office/drawing/2014/main" id="{37B670DC-7413-6AAB-7070-140DCDD8D464}"/>
              </a:ext>
            </a:extLst>
          </p:cNvPr>
          <p:cNvSpPr/>
          <p:nvPr/>
        </p:nvSpPr>
        <p:spPr>
          <a:xfrm>
            <a:off x="1746095" y="8313289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7362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7362B"/>
              </a:solidFill>
              <a:latin typeface="KBH" panose="00000500000000000000" pitchFamily="2" charset="0"/>
            </a:endParaRPr>
          </a:p>
        </p:txBody>
      </p:sp>
      <p:sp>
        <p:nvSpPr>
          <p:cNvPr id="276" name="object 23">
            <a:extLst>
              <a:ext uri="{FF2B5EF4-FFF2-40B4-BE49-F238E27FC236}">
                <a16:creationId xmlns:a16="http://schemas.microsoft.com/office/drawing/2014/main" id="{AC82A1DF-43AE-26E1-6540-C5C74E177B04}"/>
              </a:ext>
            </a:extLst>
          </p:cNvPr>
          <p:cNvSpPr/>
          <p:nvPr/>
        </p:nvSpPr>
        <p:spPr>
          <a:xfrm>
            <a:off x="3162047" y="472008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7362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7362B"/>
              </a:solidFill>
              <a:latin typeface="KBH" panose="00000500000000000000" pitchFamily="2" charset="0"/>
            </a:endParaRPr>
          </a:p>
        </p:txBody>
      </p:sp>
      <p:sp>
        <p:nvSpPr>
          <p:cNvPr id="277" name="object 23">
            <a:extLst>
              <a:ext uri="{FF2B5EF4-FFF2-40B4-BE49-F238E27FC236}">
                <a16:creationId xmlns:a16="http://schemas.microsoft.com/office/drawing/2014/main" id="{55620BBC-08A4-E9ED-01C6-8ACB98AE2C3A}"/>
              </a:ext>
            </a:extLst>
          </p:cNvPr>
          <p:cNvSpPr/>
          <p:nvPr/>
        </p:nvSpPr>
        <p:spPr>
          <a:xfrm>
            <a:off x="3162047" y="5926394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7362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AKTVITET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7362B"/>
              </a:solidFill>
              <a:latin typeface="KBH" panose="00000500000000000000" pitchFamily="2" charset="0"/>
            </a:endParaRPr>
          </a:p>
        </p:txBody>
      </p:sp>
      <p:sp>
        <p:nvSpPr>
          <p:cNvPr id="278" name="object 23">
            <a:extLst>
              <a:ext uri="{FF2B5EF4-FFF2-40B4-BE49-F238E27FC236}">
                <a16:creationId xmlns:a16="http://schemas.microsoft.com/office/drawing/2014/main" id="{5EC663BF-DBAF-9334-00F1-B753AD888E5D}"/>
              </a:ext>
            </a:extLst>
          </p:cNvPr>
          <p:cNvSpPr/>
          <p:nvPr/>
        </p:nvSpPr>
        <p:spPr>
          <a:xfrm>
            <a:off x="3162047" y="712152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7362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7362B"/>
              </a:solidFill>
              <a:latin typeface="KBH" panose="00000500000000000000" pitchFamily="2" charset="0"/>
            </a:endParaRPr>
          </a:p>
        </p:txBody>
      </p:sp>
      <p:sp>
        <p:nvSpPr>
          <p:cNvPr id="279" name="object 23">
            <a:extLst>
              <a:ext uri="{FF2B5EF4-FFF2-40B4-BE49-F238E27FC236}">
                <a16:creationId xmlns:a16="http://schemas.microsoft.com/office/drawing/2014/main" id="{9DE53C3B-CC83-7538-9046-E2A3D464149B}"/>
              </a:ext>
            </a:extLst>
          </p:cNvPr>
          <p:cNvSpPr/>
          <p:nvPr/>
        </p:nvSpPr>
        <p:spPr>
          <a:xfrm>
            <a:off x="3162047" y="8313289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7362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7362B"/>
              </a:solidFill>
              <a:latin typeface="KBH" panose="00000500000000000000" pitchFamily="2" charset="0"/>
            </a:endParaRPr>
          </a:p>
        </p:txBody>
      </p:sp>
      <p:sp>
        <p:nvSpPr>
          <p:cNvPr id="281" name="object 23">
            <a:extLst>
              <a:ext uri="{FF2B5EF4-FFF2-40B4-BE49-F238E27FC236}">
                <a16:creationId xmlns:a16="http://schemas.microsoft.com/office/drawing/2014/main" id="{9F0D54E5-A47A-90F0-4EA1-1B02925212DB}"/>
              </a:ext>
            </a:extLst>
          </p:cNvPr>
          <p:cNvSpPr/>
          <p:nvPr/>
        </p:nvSpPr>
        <p:spPr>
          <a:xfrm>
            <a:off x="4570501" y="4707918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7362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7362B"/>
              </a:solidFill>
              <a:latin typeface="KBH" panose="00000500000000000000" pitchFamily="2" charset="0"/>
            </a:endParaRPr>
          </a:p>
        </p:txBody>
      </p:sp>
      <p:sp>
        <p:nvSpPr>
          <p:cNvPr id="282" name="object 23">
            <a:extLst>
              <a:ext uri="{FF2B5EF4-FFF2-40B4-BE49-F238E27FC236}">
                <a16:creationId xmlns:a16="http://schemas.microsoft.com/office/drawing/2014/main" id="{2F0B9158-F713-872B-148E-D2CD227D01F1}"/>
              </a:ext>
            </a:extLst>
          </p:cNvPr>
          <p:cNvSpPr/>
          <p:nvPr/>
        </p:nvSpPr>
        <p:spPr>
          <a:xfrm>
            <a:off x="4570501" y="5914230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7362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AKTVITET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7362B"/>
              </a:solidFill>
              <a:latin typeface="KBH" panose="00000500000000000000" pitchFamily="2" charset="0"/>
            </a:endParaRPr>
          </a:p>
        </p:txBody>
      </p:sp>
      <p:sp>
        <p:nvSpPr>
          <p:cNvPr id="283" name="object 23">
            <a:extLst>
              <a:ext uri="{FF2B5EF4-FFF2-40B4-BE49-F238E27FC236}">
                <a16:creationId xmlns:a16="http://schemas.microsoft.com/office/drawing/2014/main" id="{D173E1A6-BD98-AF3E-4076-2FA8C284E5E0}"/>
              </a:ext>
            </a:extLst>
          </p:cNvPr>
          <p:cNvSpPr/>
          <p:nvPr/>
        </p:nvSpPr>
        <p:spPr>
          <a:xfrm>
            <a:off x="4570501" y="7109358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7362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7362B"/>
              </a:solidFill>
              <a:latin typeface="KBH" panose="00000500000000000000" pitchFamily="2" charset="0"/>
            </a:endParaRPr>
          </a:p>
        </p:txBody>
      </p:sp>
      <p:sp>
        <p:nvSpPr>
          <p:cNvPr id="303" name="object 23">
            <a:extLst>
              <a:ext uri="{FF2B5EF4-FFF2-40B4-BE49-F238E27FC236}">
                <a16:creationId xmlns:a16="http://schemas.microsoft.com/office/drawing/2014/main" id="{66BEA090-A5A3-4B40-AE17-40490E42B31D}"/>
              </a:ext>
            </a:extLst>
          </p:cNvPr>
          <p:cNvSpPr/>
          <p:nvPr/>
        </p:nvSpPr>
        <p:spPr>
          <a:xfrm>
            <a:off x="4570501" y="8301125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7362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7362B"/>
              </a:solidFill>
              <a:latin typeface="KBH" panose="00000500000000000000" pitchFamily="2" charset="0"/>
            </a:endParaRPr>
          </a:p>
        </p:txBody>
      </p:sp>
      <p:sp>
        <p:nvSpPr>
          <p:cNvPr id="305" name="object 23">
            <a:extLst>
              <a:ext uri="{FF2B5EF4-FFF2-40B4-BE49-F238E27FC236}">
                <a16:creationId xmlns:a16="http://schemas.microsoft.com/office/drawing/2014/main" id="{752D4CC3-B8D6-5867-1ABA-8F55C0BBF396}"/>
              </a:ext>
            </a:extLst>
          </p:cNvPr>
          <p:cNvSpPr/>
          <p:nvPr/>
        </p:nvSpPr>
        <p:spPr>
          <a:xfrm>
            <a:off x="5978955" y="4707918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7362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7362B"/>
              </a:solidFill>
              <a:latin typeface="KBH" panose="00000500000000000000" pitchFamily="2" charset="0"/>
            </a:endParaRPr>
          </a:p>
        </p:txBody>
      </p:sp>
      <p:sp>
        <p:nvSpPr>
          <p:cNvPr id="306" name="object 23">
            <a:extLst>
              <a:ext uri="{FF2B5EF4-FFF2-40B4-BE49-F238E27FC236}">
                <a16:creationId xmlns:a16="http://schemas.microsoft.com/office/drawing/2014/main" id="{BCDE4B0F-10FA-1A8F-371C-7B84D53E314C}"/>
              </a:ext>
            </a:extLst>
          </p:cNvPr>
          <p:cNvSpPr/>
          <p:nvPr/>
        </p:nvSpPr>
        <p:spPr>
          <a:xfrm>
            <a:off x="5978955" y="5914230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7362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AKTVITET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7362B"/>
              </a:solidFill>
              <a:latin typeface="KBH" panose="00000500000000000000" pitchFamily="2" charset="0"/>
            </a:endParaRPr>
          </a:p>
        </p:txBody>
      </p:sp>
      <p:sp>
        <p:nvSpPr>
          <p:cNvPr id="307" name="object 23">
            <a:extLst>
              <a:ext uri="{FF2B5EF4-FFF2-40B4-BE49-F238E27FC236}">
                <a16:creationId xmlns:a16="http://schemas.microsoft.com/office/drawing/2014/main" id="{41707EC7-3B91-4DA0-6954-C1BE125B4158}"/>
              </a:ext>
            </a:extLst>
          </p:cNvPr>
          <p:cNvSpPr/>
          <p:nvPr/>
        </p:nvSpPr>
        <p:spPr>
          <a:xfrm>
            <a:off x="5978955" y="7109358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7362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7362B"/>
              </a:solidFill>
              <a:latin typeface="KBH" panose="00000500000000000000" pitchFamily="2" charset="0"/>
            </a:endParaRPr>
          </a:p>
        </p:txBody>
      </p:sp>
      <p:sp>
        <p:nvSpPr>
          <p:cNvPr id="308" name="object 23">
            <a:extLst>
              <a:ext uri="{FF2B5EF4-FFF2-40B4-BE49-F238E27FC236}">
                <a16:creationId xmlns:a16="http://schemas.microsoft.com/office/drawing/2014/main" id="{BAF40AA3-5BA5-4395-4BB8-45C00DB3B074}"/>
              </a:ext>
            </a:extLst>
          </p:cNvPr>
          <p:cNvSpPr/>
          <p:nvPr/>
        </p:nvSpPr>
        <p:spPr>
          <a:xfrm>
            <a:off x="5978955" y="8301125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7362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7362B"/>
              </a:solidFill>
              <a:latin typeface="KBH" panose="00000500000000000000" pitchFamily="2" charset="0"/>
            </a:endParaRP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FBCE1F93-0A1B-043B-FD2E-8CEDEC63FCAE}"/>
              </a:ext>
            </a:extLst>
          </p:cNvPr>
          <p:cNvSpPr/>
          <p:nvPr/>
        </p:nvSpPr>
        <p:spPr>
          <a:xfrm>
            <a:off x="6246422" y="9745649"/>
            <a:ext cx="271145" cy="429259"/>
          </a:xfrm>
          <a:custGeom>
            <a:avLst/>
            <a:gdLst/>
            <a:ahLst/>
            <a:cxnLst/>
            <a:rect l="l" t="t" r="r" b="b"/>
            <a:pathLst>
              <a:path w="271145" h="429259">
                <a:moveTo>
                  <a:pt x="170684" y="0"/>
                </a:moveTo>
                <a:lnTo>
                  <a:pt x="117297" y="10418"/>
                </a:lnTo>
                <a:lnTo>
                  <a:pt x="77076" y="49427"/>
                </a:lnTo>
                <a:lnTo>
                  <a:pt x="69649" y="68533"/>
                </a:lnTo>
                <a:lnTo>
                  <a:pt x="69570" y="68737"/>
                </a:lnTo>
                <a:lnTo>
                  <a:pt x="65829" y="85043"/>
                </a:lnTo>
                <a:lnTo>
                  <a:pt x="63635" y="102709"/>
                </a:lnTo>
                <a:lnTo>
                  <a:pt x="63541" y="103471"/>
                </a:lnTo>
                <a:lnTo>
                  <a:pt x="62676" y="124490"/>
                </a:lnTo>
                <a:lnTo>
                  <a:pt x="62767" y="128604"/>
                </a:lnTo>
                <a:lnTo>
                  <a:pt x="62852" y="132458"/>
                </a:lnTo>
                <a:lnTo>
                  <a:pt x="62950" y="136917"/>
                </a:lnTo>
                <a:lnTo>
                  <a:pt x="63060" y="141889"/>
                </a:lnTo>
                <a:lnTo>
                  <a:pt x="63107" y="144017"/>
                </a:lnTo>
                <a:lnTo>
                  <a:pt x="63204" y="148424"/>
                </a:lnTo>
                <a:lnTo>
                  <a:pt x="2339" y="148424"/>
                </a:lnTo>
                <a:lnTo>
                  <a:pt x="1308" y="158018"/>
                </a:lnTo>
                <a:lnTo>
                  <a:pt x="466" y="169043"/>
                </a:lnTo>
                <a:lnTo>
                  <a:pt x="311" y="174083"/>
                </a:lnTo>
                <a:lnTo>
                  <a:pt x="194" y="177905"/>
                </a:lnTo>
                <a:lnTo>
                  <a:pt x="158" y="234535"/>
                </a:lnTo>
                <a:lnTo>
                  <a:pt x="0" y="240530"/>
                </a:lnTo>
                <a:lnTo>
                  <a:pt x="9537" y="241698"/>
                </a:lnTo>
                <a:lnTo>
                  <a:pt x="23306" y="242903"/>
                </a:lnTo>
                <a:lnTo>
                  <a:pt x="63817" y="242903"/>
                </a:lnTo>
                <a:lnTo>
                  <a:pt x="63817" y="428985"/>
                </a:lnTo>
                <a:lnTo>
                  <a:pt x="161632" y="428985"/>
                </a:lnTo>
                <a:lnTo>
                  <a:pt x="161632" y="407852"/>
                </a:lnTo>
                <a:lnTo>
                  <a:pt x="84962" y="407852"/>
                </a:lnTo>
                <a:lnTo>
                  <a:pt x="84962" y="221988"/>
                </a:lnTo>
                <a:lnTo>
                  <a:pt x="77354" y="221741"/>
                </a:lnTo>
                <a:lnTo>
                  <a:pt x="28334" y="221741"/>
                </a:lnTo>
                <a:lnTo>
                  <a:pt x="21513" y="221505"/>
                </a:lnTo>
                <a:lnTo>
                  <a:pt x="21450" y="209402"/>
                </a:lnTo>
                <a:lnTo>
                  <a:pt x="21326" y="184865"/>
                </a:lnTo>
                <a:lnTo>
                  <a:pt x="21308" y="177905"/>
                </a:lnTo>
                <a:lnTo>
                  <a:pt x="21597" y="169854"/>
                </a:lnTo>
                <a:lnTo>
                  <a:pt x="85684" y="169854"/>
                </a:lnTo>
                <a:lnTo>
                  <a:pt x="84924" y="158437"/>
                </a:lnTo>
                <a:lnTo>
                  <a:pt x="83859" y="132458"/>
                </a:lnTo>
                <a:lnTo>
                  <a:pt x="84153" y="118002"/>
                </a:lnTo>
                <a:lnTo>
                  <a:pt x="84193" y="116070"/>
                </a:lnTo>
                <a:lnTo>
                  <a:pt x="84315" y="110075"/>
                </a:lnTo>
                <a:lnTo>
                  <a:pt x="86300" y="91054"/>
                </a:lnTo>
                <a:lnTo>
                  <a:pt x="86314" y="90921"/>
                </a:lnTo>
                <a:lnTo>
                  <a:pt x="103576" y="47074"/>
                </a:lnTo>
                <a:lnTo>
                  <a:pt x="142271" y="24352"/>
                </a:lnTo>
                <a:lnTo>
                  <a:pt x="187102" y="21194"/>
                </a:lnTo>
                <a:lnTo>
                  <a:pt x="236062" y="21194"/>
                </a:lnTo>
                <a:lnTo>
                  <a:pt x="236588" y="4779"/>
                </a:lnTo>
                <a:lnTo>
                  <a:pt x="227139" y="3497"/>
                </a:lnTo>
                <a:lnTo>
                  <a:pt x="199911" y="683"/>
                </a:lnTo>
                <a:lnTo>
                  <a:pt x="170684" y="0"/>
                </a:lnTo>
                <a:close/>
              </a:path>
              <a:path w="271145" h="429259">
                <a:moveTo>
                  <a:pt x="232107" y="169384"/>
                </a:moveTo>
                <a:lnTo>
                  <a:pt x="195875" y="169384"/>
                </a:lnTo>
                <a:lnTo>
                  <a:pt x="210794" y="169854"/>
                </a:lnTo>
                <a:lnTo>
                  <a:pt x="210273" y="174083"/>
                </a:lnTo>
                <a:lnTo>
                  <a:pt x="205556" y="212101"/>
                </a:lnTo>
                <a:lnTo>
                  <a:pt x="203945" y="221741"/>
                </a:lnTo>
                <a:lnTo>
                  <a:pt x="140474" y="221741"/>
                </a:lnTo>
                <a:lnTo>
                  <a:pt x="140474" y="407852"/>
                </a:lnTo>
                <a:lnTo>
                  <a:pt x="161632" y="407852"/>
                </a:lnTo>
                <a:lnTo>
                  <a:pt x="161632" y="242903"/>
                </a:lnTo>
                <a:lnTo>
                  <a:pt x="221033" y="242903"/>
                </a:lnTo>
                <a:lnTo>
                  <a:pt x="228853" y="197447"/>
                </a:lnTo>
                <a:lnTo>
                  <a:pt x="232053" y="169854"/>
                </a:lnTo>
                <a:lnTo>
                  <a:pt x="232107" y="169384"/>
                </a:lnTo>
                <a:close/>
              </a:path>
              <a:path w="271145" h="429259">
                <a:moveTo>
                  <a:pt x="70064" y="221505"/>
                </a:moveTo>
                <a:lnTo>
                  <a:pt x="58934" y="221505"/>
                </a:lnTo>
                <a:lnTo>
                  <a:pt x="43230" y="221741"/>
                </a:lnTo>
                <a:lnTo>
                  <a:pt x="77354" y="221741"/>
                </a:lnTo>
                <a:lnTo>
                  <a:pt x="70064" y="221505"/>
                </a:lnTo>
                <a:close/>
              </a:path>
              <a:path w="271145" h="429259">
                <a:moveTo>
                  <a:pt x="185905" y="68152"/>
                </a:moveTo>
                <a:lnTo>
                  <a:pt x="143621" y="90396"/>
                </a:lnTo>
                <a:lnTo>
                  <a:pt x="139885" y="116070"/>
                </a:lnTo>
                <a:lnTo>
                  <a:pt x="140433" y="128604"/>
                </a:lnTo>
                <a:lnTo>
                  <a:pt x="140881" y="136917"/>
                </a:lnTo>
                <a:lnTo>
                  <a:pt x="141051" y="141889"/>
                </a:lnTo>
                <a:lnTo>
                  <a:pt x="141064" y="151044"/>
                </a:lnTo>
                <a:lnTo>
                  <a:pt x="140537" y="158018"/>
                </a:lnTo>
                <a:lnTo>
                  <a:pt x="139232" y="169043"/>
                </a:lnTo>
                <a:lnTo>
                  <a:pt x="139191" y="169384"/>
                </a:lnTo>
                <a:lnTo>
                  <a:pt x="156315" y="169854"/>
                </a:lnTo>
                <a:lnTo>
                  <a:pt x="210794" y="169854"/>
                </a:lnTo>
                <a:lnTo>
                  <a:pt x="195875" y="169384"/>
                </a:lnTo>
                <a:lnTo>
                  <a:pt x="232107" y="169384"/>
                </a:lnTo>
                <a:lnTo>
                  <a:pt x="234607" y="151044"/>
                </a:lnTo>
                <a:lnTo>
                  <a:pt x="234645" y="150766"/>
                </a:lnTo>
                <a:lnTo>
                  <a:pt x="223799" y="149610"/>
                </a:lnTo>
                <a:lnTo>
                  <a:pt x="212888" y="148774"/>
                </a:lnTo>
                <a:lnTo>
                  <a:pt x="162279" y="148774"/>
                </a:lnTo>
                <a:lnTo>
                  <a:pt x="162382" y="141889"/>
                </a:lnTo>
                <a:lnTo>
                  <a:pt x="161679" y="129836"/>
                </a:lnTo>
                <a:lnTo>
                  <a:pt x="161079" y="118002"/>
                </a:lnTo>
                <a:lnTo>
                  <a:pt x="161182" y="108335"/>
                </a:lnTo>
                <a:lnTo>
                  <a:pt x="162532" y="100240"/>
                </a:lnTo>
                <a:lnTo>
                  <a:pt x="165747" y="94353"/>
                </a:lnTo>
                <a:lnTo>
                  <a:pt x="171189" y="91054"/>
                </a:lnTo>
                <a:lnTo>
                  <a:pt x="178329" y="89654"/>
                </a:lnTo>
                <a:lnTo>
                  <a:pt x="175726" y="89654"/>
                </a:lnTo>
                <a:lnTo>
                  <a:pt x="188059" y="89295"/>
                </a:lnTo>
                <a:lnTo>
                  <a:pt x="228774" y="89295"/>
                </a:lnTo>
                <a:lnTo>
                  <a:pt x="234187" y="88803"/>
                </a:lnTo>
                <a:lnTo>
                  <a:pt x="235216" y="80294"/>
                </a:lnTo>
                <a:lnTo>
                  <a:pt x="236058" y="70379"/>
                </a:lnTo>
                <a:lnTo>
                  <a:pt x="236104" y="69043"/>
                </a:lnTo>
                <a:lnTo>
                  <a:pt x="210972" y="69043"/>
                </a:lnTo>
                <a:lnTo>
                  <a:pt x="199478" y="68533"/>
                </a:lnTo>
                <a:lnTo>
                  <a:pt x="185905" y="68152"/>
                </a:lnTo>
                <a:close/>
              </a:path>
              <a:path w="271145" h="429259">
                <a:moveTo>
                  <a:pt x="270575" y="169384"/>
                </a:moveTo>
                <a:lnTo>
                  <a:pt x="232107" y="169384"/>
                </a:lnTo>
                <a:lnTo>
                  <a:pt x="232053" y="169854"/>
                </a:lnTo>
                <a:lnTo>
                  <a:pt x="129093" y="169854"/>
                </a:lnTo>
                <a:lnTo>
                  <a:pt x="270575" y="169384"/>
                </a:lnTo>
                <a:close/>
              </a:path>
              <a:path w="271145" h="429259">
                <a:moveTo>
                  <a:pt x="201566" y="148424"/>
                </a:moveTo>
                <a:lnTo>
                  <a:pt x="188236" y="148424"/>
                </a:lnTo>
                <a:lnTo>
                  <a:pt x="161195" y="148774"/>
                </a:lnTo>
                <a:lnTo>
                  <a:pt x="212888" y="148774"/>
                </a:lnTo>
                <a:lnTo>
                  <a:pt x="201566" y="148424"/>
                </a:lnTo>
                <a:close/>
              </a:path>
              <a:path w="271145" h="429259">
                <a:moveTo>
                  <a:pt x="228774" y="89295"/>
                </a:moveTo>
                <a:lnTo>
                  <a:pt x="188059" y="89295"/>
                </a:lnTo>
                <a:lnTo>
                  <a:pt x="208981" y="90077"/>
                </a:lnTo>
                <a:lnTo>
                  <a:pt x="217470" y="90077"/>
                </a:lnTo>
                <a:lnTo>
                  <a:pt x="224417" y="89654"/>
                </a:lnTo>
                <a:lnTo>
                  <a:pt x="224828" y="89654"/>
                </a:lnTo>
                <a:lnTo>
                  <a:pt x="228774" y="89295"/>
                </a:lnTo>
                <a:close/>
              </a:path>
              <a:path w="271145" h="429259">
                <a:moveTo>
                  <a:pt x="236062" y="21194"/>
                </a:moveTo>
                <a:lnTo>
                  <a:pt x="187102" y="21194"/>
                </a:lnTo>
                <a:lnTo>
                  <a:pt x="215011" y="23296"/>
                </a:lnTo>
                <a:lnTo>
                  <a:pt x="215123" y="37160"/>
                </a:lnTo>
                <a:lnTo>
                  <a:pt x="215227" y="61777"/>
                </a:lnTo>
                <a:lnTo>
                  <a:pt x="214989" y="68152"/>
                </a:lnTo>
                <a:lnTo>
                  <a:pt x="214956" y="69043"/>
                </a:lnTo>
                <a:lnTo>
                  <a:pt x="236104" y="69043"/>
                </a:lnTo>
                <a:lnTo>
                  <a:pt x="236351" y="61777"/>
                </a:lnTo>
                <a:lnTo>
                  <a:pt x="236258" y="37160"/>
                </a:lnTo>
                <a:lnTo>
                  <a:pt x="236149" y="29557"/>
                </a:lnTo>
                <a:lnTo>
                  <a:pt x="236062" y="21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5">
            <a:extLst>
              <a:ext uri="{FF2B5EF4-FFF2-40B4-BE49-F238E27FC236}">
                <a16:creationId xmlns:a16="http://schemas.microsoft.com/office/drawing/2014/main" id="{7D951EBB-577A-B89E-E387-47FAF1A9ADF1}"/>
              </a:ext>
            </a:extLst>
          </p:cNvPr>
          <p:cNvGrpSpPr/>
          <p:nvPr/>
        </p:nvGrpSpPr>
        <p:grpSpPr>
          <a:xfrm>
            <a:off x="6615587" y="9754187"/>
            <a:ext cx="427990" cy="419100"/>
            <a:chOff x="6615587" y="9702207"/>
            <a:chExt cx="427990" cy="419100"/>
          </a:xfrm>
        </p:grpSpPr>
        <p:sp>
          <p:nvSpPr>
            <p:cNvPr id="4" name="object 6">
              <a:extLst>
                <a:ext uri="{FF2B5EF4-FFF2-40B4-BE49-F238E27FC236}">
                  <a16:creationId xmlns:a16="http://schemas.microsoft.com/office/drawing/2014/main" id="{DD88E0CA-E35A-5DFC-48ED-AFA5B4E307BF}"/>
                </a:ext>
              </a:extLst>
            </p:cNvPr>
            <p:cNvSpPr/>
            <p:nvPr/>
          </p:nvSpPr>
          <p:spPr>
            <a:xfrm>
              <a:off x="6615587" y="9702207"/>
              <a:ext cx="427990" cy="419100"/>
            </a:xfrm>
            <a:custGeom>
              <a:avLst/>
              <a:gdLst/>
              <a:ahLst/>
              <a:cxnLst/>
              <a:rect l="l" t="t" r="r" b="b"/>
              <a:pathLst>
                <a:path w="427990" h="419100">
                  <a:moveTo>
                    <a:pt x="310779" y="419062"/>
                  </a:moveTo>
                  <a:lnTo>
                    <a:pt x="116636" y="419062"/>
                  </a:lnTo>
                  <a:lnTo>
                    <a:pt x="71284" y="410061"/>
                  </a:lnTo>
                  <a:lnTo>
                    <a:pt x="34205" y="385530"/>
                  </a:lnTo>
                  <a:lnTo>
                    <a:pt x="9182" y="349175"/>
                  </a:lnTo>
                  <a:lnTo>
                    <a:pt x="0" y="304705"/>
                  </a:lnTo>
                  <a:lnTo>
                    <a:pt x="0" y="114357"/>
                  </a:lnTo>
                  <a:lnTo>
                    <a:pt x="9182" y="69886"/>
                  </a:lnTo>
                  <a:lnTo>
                    <a:pt x="34205" y="33532"/>
                  </a:lnTo>
                  <a:lnTo>
                    <a:pt x="71284" y="9000"/>
                  </a:lnTo>
                  <a:lnTo>
                    <a:pt x="116636" y="0"/>
                  </a:lnTo>
                  <a:lnTo>
                    <a:pt x="310779" y="0"/>
                  </a:lnTo>
                  <a:lnTo>
                    <a:pt x="356136" y="9000"/>
                  </a:lnTo>
                  <a:lnTo>
                    <a:pt x="381185" y="25573"/>
                  </a:lnTo>
                  <a:lnTo>
                    <a:pt x="116636" y="25573"/>
                  </a:lnTo>
                  <a:lnTo>
                    <a:pt x="81421" y="32561"/>
                  </a:lnTo>
                  <a:lnTo>
                    <a:pt x="52634" y="51606"/>
                  </a:lnTo>
                  <a:lnTo>
                    <a:pt x="33210" y="79830"/>
                  </a:lnTo>
                  <a:lnTo>
                    <a:pt x="26083" y="114357"/>
                  </a:lnTo>
                  <a:lnTo>
                    <a:pt x="26083" y="304705"/>
                  </a:lnTo>
                  <a:lnTo>
                    <a:pt x="33210" y="339232"/>
                  </a:lnTo>
                  <a:lnTo>
                    <a:pt x="52634" y="367456"/>
                  </a:lnTo>
                  <a:lnTo>
                    <a:pt x="81421" y="386501"/>
                  </a:lnTo>
                  <a:lnTo>
                    <a:pt x="116636" y="393489"/>
                  </a:lnTo>
                  <a:lnTo>
                    <a:pt x="381185" y="393489"/>
                  </a:lnTo>
                  <a:lnTo>
                    <a:pt x="356136" y="410061"/>
                  </a:lnTo>
                  <a:lnTo>
                    <a:pt x="310779" y="419062"/>
                  </a:lnTo>
                  <a:close/>
                </a:path>
                <a:path w="427990" h="419100">
                  <a:moveTo>
                    <a:pt x="381185" y="393489"/>
                  </a:moveTo>
                  <a:lnTo>
                    <a:pt x="310779" y="393489"/>
                  </a:lnTo>
                  <a:lnTo>
                    <a:pt x="345994" y="386501"/>
                  </a:lnTo>
                  <a:lnTo>
                    <a:pt x="374781" y="367456"/>
                  </a:lnTo>
                  <a:lnTo>
                    <a:pt x="394205" y="339232"/>
                  </a:lnTo>
                  <a:lnTo>
                    <a:pt x="401332" y="304705"/>
                  </a:lnTo>
                  <a:lnTo>
                    <a:pt x="401332" y="114357"/>
                  </a:lnTo>
                  <a:lnTo>
                    <a:pt x="394205" y="79830"/>
                  </a:lnTo>
                  <a:lnTo>
                    <a:pt x="374781" y="51606"/>
                  </a:lnTo>
                  <a:lnTo>
                    <a:pt x="345994" y="32561"/>
                  </a:lnTo>
                  <a:lnTo>
                    <a:pt x="310779" y="25573"/>
                  </a:lnTo>
                  <a:lnTo>
                    <a:pt x="381185" y="25573"/>
                  </a:lnTo>
                  <a:lnTo>
                    <a:pt x="393215" y="33532"/>
                  </a:lnTo>
                  <a:lnTo>
                    <a:pt x="418235" y="69886"/>
                  </a:lnTo>
                  <a:lnTo>
                    <a:pt x="427415" y="114357"/>
                  </a:lnTo>
                  <a:lnTo>
                    <a:pt x="427415" y="304705"/>
                  </a:lnTo>
                  <a:lnTo>
                    <a:pt x="418235" y="349175"/>
                  </a:lnTo>
                  <a:lnTo>
                    <a:pt x="393215" y="385530"/>
                  </a:lnTo>
                  <a:lnTo>
                    <a:pt x="381185" y="393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7">
              <a:extLst>
                <a:ext uri="{FF2B5EF4-FFF2-40B4-BE49-F238E27FC236}">
                  <a16:creationId xmlns:a16="http://schemas.microsoft.com/office/drawing/2014/main" id="{A1F63516-2BC0-2095-7F94-18155C0BD6A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19908" y="9771808"/>
              <a:ext cx="254997" cy="247183"/>
            </a:xfrm>
            <a:prstGeom prst="rect">
              <a:avLst/>
            </a:prstGeom>
          </p:spPr>
        </p:pic>
      </p:grpSp>
      <p:sp>
        <p:nvSpPr>
          <p:cNvPr id="6" name="object 59">
            <a:extLst>
              <a:ext uri="{FF2B5EF4-FFF2-40B4-BE49-F238E27FC236}">
                <a16:creationId xmlns:a16="http://schemas.microsoft.com/office/drawing/2014/main" id="{75D5E491-8BFE-F210-BB26-54A57763FA1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06655" y="10265510"/>
            <a:ext cx="1115059" cy="1865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>
                <a:latin typeface="KBH" panose="00000500000000000000" pitchFamily="2" charset="0"/>
              </a:rPr>
              <a:t>@FERIECAMP</a:t>
            </a:r>
          </a:p>
        </p:txBody>
      </p:sp>
      <p:pic>
        <p:nvPicPr>
          <p:cNvPr id="7" name="object 27">
            <a:extLst>
              <a:ext uri="{FF2B5EF4-FFF2-40B4-BE49-F238E27FC236}">
                <a16:creationId xmlns:a16="http://schemas.microsoft.com/office/drawing/2014/main" id="{9EE93C84-AE2C-1F5A-12E1-297075CCF29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4810" y="9604796"/>
            <a:ext cx="809625" cy="843889"/>
          </a:xfrm>
          <a:prstGeom prst="rect">
            <a:avLst/>
          </a:prstGeom>
        </p:spPr>
      </p:pic>
      <p:sp>
        <p:nvSpPr>
          <p:cNvPr id="8" name="object 47">
            <a:extLst>
              <a:ext uri="{FF2B5EF4-FFF2-40B4-BE49-F238E27FC236}">
                <a16:creationId xmlns:a16="http://schemas.microsoft.com/office/drawing/2014/main" id="{A540D4A5-D787-FB7B-C112-B0B4AAF0E2BC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1240821" y="9705901"/>
            <a:ext cx="1921226" cy="57259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R="5080">
              <a:lnSpc>
                <a:spcPts val="1500"/>
              </a:lnSpc>
            </a:pPr>
            <a:r>
              <a:rPr lang="da-DK" sz="1200" dirty="0">
                <a:latin typeface="KBH" panose="00000500000000000000" pitchFamily="2" charset="0"/>
              </a:rPr>
              <a:t>LOKATION</a:t>
            </a:r>
            <a:r>
              <a:rPr sz="1200" dirty="0">
                <a:latin typeface="KBH" panose="00000500000000000000" pitchFamily="2" charset="0"/>
              </a:rPr>
              <a:t> </a:t>
            </a:r>
            <a:endParaRPr lang="da-DK" sz="1200" dirty="0">
              <a:latin typeface="KBH" panose="00000500000000000000" pitchFamily="2" charset="0"/>
            </a:endParaRPr>
          </a:p>
          <a:p>
            <a:pPr marR="5080">
              <a:lnSpc>
                <a:spcPts val="1500"/>
              </a:lnSpc>
            </a:pPr>
            <a:r>
              <a:rPr sz="1200" dirty="0">
                <a:latin typeface="KBH" panose="00000500000000000000" pitchFamily="2" charset="0"/>
              </a:rPr>
              <a:t>ADRESSE POSTNUMMER</a:t>
            </a:r>
            <a:r>
              <a:rPr lang="da-DK" sz="1200" dirty="0">
                <a:latin typeface="KBH" panose="00000500000000000000" pitchFamily="2" charset="0"/>
              </a:rPr>
              <a:t> OG BY</a:t>
            </a:r>
            <a:endParaRPr sz="1200" dirty="0">
              <a:latin typeface="KBH" panose="00000500000000000000" pitchFamily="2" charset="0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64D03177-6A1C-47D2-FC7A-C615AD9E9759}"/>
              </a:ext>
            </a:extLst>
          </p:cNvPr>
          <p:cNvSpPr/>
          <p:nvPr/>
        </p:nvSpPr>
        <p:spPr>
          <a:xfrm>
            <a:off x="5506695" y="0"/>
            <a:ext cx="2053589" cy="1347698"/>
          </a:xfrm>
          <a:custGeom>
            <a:avLst/>
            <a:gdLst/>
            <a:ahLst/>
            <a:cxnLst/>
            <a:rect l="l" t="t" r="r" b="b"/>
            <a:pathLst>
              <a:path w="2199640" h="1480820">
                <a:moveTo>
                  <a:pt x="2199346" y="0"/>
                </a:moveTo>
                <a:lnTo>
                  <a:pt x="0" y="0"/>
                </a:lnTo>
                <a:lnTo>
                  <a:pt x="5080" y="4106"/>
                </a:lnTo>
                <a:lnTo>
                  <a:pt x="34875" y="30866"/>
                </a:lnTo>
                <a:lnTo>
                  <a:pt x="63596" y="59738"/>
                </a:lnTo>
                <a:lnTo>
                  <a:pt x="91028" y="90852"/>
                </a:lnTo>
                <a:lnTo>
                  <a:pt x="116961" y="124339"/>
                </a:lnTo>
                <a:lnTo>
                  <a:pt x="141182" y="160330"/>
                </a:lnTo>
                <a:lnTo>
                  <a:pt x="163478" y="198956"/>
                </a:lnTo>
                <a:lnTo>
                  <a:pt x="183639" y="240349"/>
                </a:lnTo>
                <a:lnTo>
                  <a:pt x="201451" y="284638"/>
                </a:lnTo>
                <a:lnTo>
                  <a:pt x="216702" y="331956"/>
                </a:lnTo>
                <a:lnTo>
                  <a:pt x="229181" y="382433"/>
                </a:lnTo>
                <a:lnTo>
                  <a:pt x="238675" y="436201"/>
                </a:lnTo>
                <a:lnTo>
                  <a:pt x="244972" y="493390"/>
                </a:lnTo>
                <a:lnTo>
                  <a:pt x="247860" y="554131"/>
                </a:lnTo>
                <a:lnTo>
                  <a:pt x="247126" y="618556"/>
                </a:lnTo>
                <a:lnTo>
                  <a:pt x="242559" y="686795"/>
                </a:lnTo>
                <a:lnTo>
                  <a:pt x="233947" y="758979"/>
                </a:lnTo>
                <a:lnTo>
                  <a:pt x="228029" y="807498"/>
                </a:lnTo>
                <a:lnTo>
                  <a:pt x="224300" y="856572"/>
                </a:lnTo>
                <a:lnTo>
                  <a:pt x="222962" y="905884"/>
                </a:lnTo>
                <a:lnTo>
                  <a:pt x="224220" y="955114"/>
                </a:lnTo>
                <a:lnTo>
                  <a:pt x="228277" y="1003947"/>
                </a:lnTo>
                <a:lnTo>
                  <a:pt x="235337" y="1052063"/>
                </a:lnTo>
                <a:lnTo>
                  <a:pt x="245604" y="1099144"/>
                </a:lnTo>
                <a:lnTo>
                  <a:pt x="259282" y="1144873"/>
                </a:lnTo>
                <a:lnTo>
                  <a:pt x="276574" y="1188931"/>
                </a:lnTo>
                <a:lnTo>
                  <a:pt x="297684" y="1231001"/>
                </a:lnTo>
                <a:lnTo>
                  <a:pt x="322817" y="1270764"/>
                </a:lnTo>
                <a:lnTo>
                  <a:pt x="352177" y="1307903"/>
                </a:lnTo>
                <a:lnTo>
                  <a:pt x="385966" y="1342100"/>
                </a:lnTo>
                <a:lnTo>
                  <a:pt x="424456" y="1373362"/>
                </a:lnTo>
                <a:lnTo>
                  <a:pt x="465689" y="1400329"/>
                </a:lnTo>
                <a:lnTo>
                  <a:pt x="509307" y="1423137"/>
                </a:lnTo>
                <a:lnTo>
                  <a:pt x="554949" y="1441924"/>
                </a:lnTo>
                <a:lnTo>
                  <a:pt x="602257" y="1456826"/>
                </a:lnTo>
                <a:lnTo>
                  <a:pt x="650870" y="1467980"/>
                </a:lnTo>
                <a:lnTo>
                  <a:pt x="700430" y="1475523"/>
                </a:lnTo>
                <a:lnTo>
                  <a:pt x="750578" y="1479593"/>
                </a:lnTo>
                <a:lnTo>
                  <a:pt x="800953" y="1480325"/>
                </a:lnTo>
                <a:lnTo>
                  <a:pt x="851197" y="1477857"/>
                </a:lnTo>
                <a:lnTo>
                  <a:pt x="900951" y="1472326"/>
                </a:lnTo>
                <a:lnTo>
                  <a:pt x="950042" y="1464057"/>
                </a:lnTo>
                <a:lnTo>
                  <a:pt x="998575" y="1453450"/>
                </a:lnTo>
                <a:lnTo>
                  <a:pt x="1046591" y="1440745"/>
                </a:lnTo>
                <a:lnTo>
                  <a:pt x="1094130" y="1426177"/>
                </a:lnTo>
                <a:lnTo>
                  <a:pt x="1141233" y="1409987"/>
                </a:lnTo>
                <a:lnTo>
                  <a:pt x="1187942" y="1392412"/>
                </a:lnTo>
                <a:lnTo>
                  <a:pt x="1234297" y="1373691"/>
                </a:lnTo>
                <a:lnTo>
                  <a:pt x="1280340" y="1354061"/>
                </a:lnTo>
                <a:lnTo>
                  <a:pt x="1326111" y="1333760"/>
                </a:lnTo>
                <a:lnTo>
                  <a:pt x="1687296" y="1167056"/>
                </a:lnTo>
                <a:lnTo>
                  <a:pt x="1718218" y="1154719"/>
                </a:lnTo>
                <a:lnTo>
                  <a:pt x="1754608" y="1143839"/>
                </a:lnTo>
                <a:lnTo>
                  <a:pt x="1795555" y="1134918"/>
                </a:lnTo>
                <a:lnTo>
                  <a:pt x="1840144" y="1128454"/>
                </a:lnTo>
                <a:lnTo>
                  <a:pt x="1887465" y="1124950"/>
                </a:lnTo>
                <a:lnTo>
                  <a:pt x="2199346" y="1124950"/>
                </a:lnTo>
                <a:lnTo>
                  <a:pt x="2199346" y="0"/>
                </a:lnTo>
                <a:close/>
              </a:path>
              <a:path w="2199640" h="1480820">
                <a:moveTo>
                  <a:pt x="2199346" y="1124950"/>
                </a:moveTo>
                <a:lnTo>
                  <a:pt x="1937174" y="1124950"/>
                </a:lnTo>
                <a:lnTo>
                  <a:pt x="1986649" y="1128821"/>
                </a:lnTo>
                <a:lnTo>
                  <a:pt x="2036688" y="1137198"/>
                </a:lnTo>
                <a:lnTo>
                  <a:pt x="2085808" y="1150537"/>
                </a:lnTo>
                <a:lnTo>
                  <a:pt x="2133096" y="1169338"/>
                </a:lnTo>
                <a:lnTo>
                  <a:pt x="2177640" y="1194103"/>
                </a:lnTo>
                <a:lnTo>
                  <a:pt x="2199346" y="1210682"/>
                </a:lnTo>
                <a:lnTo>
                  <a:pt x="2199346" y="1124950"/>
                </a:lnTo>
                <a:close/>
              </a:path>
            </a:pathLst>
          </a:custGeom>
          <a:solidFill>
            <a:srgbClr val="E736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4">
            <a:extLst>
              <a:ext uri="{FF2B5EF4-FFF2-40B4-BE49-F238E27FC236}">
                <a16:creationId xmlns:a16="http://schemas.microsoft.com/office/drawing/2014/main" id="{262EA507-8DBE-BCB9-41F9-38BC5AFB52B2}"/>
              </a:ext>
            </a:extLst>
          </p:cNvPr>
          <p:cNvSpPr txBox="1"/>
          <p:nvPr/>
        </p:nvSpPr>
        <p:spPr>
          <a:xfrm>
            <a:off x="5983625" y="293280"/>
            <a:ext cx="1472565" cy="47077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323850">
              <a:lnSpc>
                <a:spcPct val="104200"/>
              </a:lnSpc>
              <a:spcBef>
                <a:spcPts val="20"/>
              </a:spcBef>
            </a:pPr>
            <a:r>
              <a:rPr sz="1500" b="1" i="1" dirty="0">
                <a:solidFill>
                  <a:schemeClr val="bg1"/>
                </a:solidFill>
                <a:latin typeface="KBH" panose="00000500000000000000" pitchFamily="2" charset="0"/>
                <a:cs typeface="Calibri"/>
              </a:rPr>
              <a:t>GRATIS AKTIVITETER</a:t>
            </a:r>
            <a:endParaRPr sz="1500" dirty="0">
              <a:solidFill>
                <a:schemeClr val="bg1"/>
              </a:solidFill>
              <a:latin typeface="KBH" panose="00000500000000000000" pitchFamily="2" charset="0"/>
              <a:cs typeface="Calibri"/>
            </a:endParaRP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761D2D9-424E-2BA6-2283-B44F47CBC99E}"/>
              </a:ext>
            </a:extLst>
          </p:cNvPr>
          <p:cNvGrpSpPr/>
          <p:nvPr/>
        </p:nvGrpSpPr>
        <p:grpSpPr>
          <a:xfrm>
            <a:off x="2750859" y="646691"/>
            <a:ext cx="2815065" cy="1651713"/>
            <a:chOff x="2803415" y="646987"/>
            <a:chExt cx="2815065" cy="1651713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238C6111-BD51-13B2-D4DF-F099CCB3E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03415" y="646987"/>
              <a:ext cx="2501031" cy="1245283"/>
            </a:xfrm>
            <a:prstGeom prst="rect">
              <a:avLst/>
            </a:prstGeom>
          </p:spPr>
        </p:pic>
        <p:sp>
          <p:nvSpPr>
            <p:cNvPr id="14" name="object 39">
              <a:extLst>
                <a:ext uri="{FF2B5EF4-FFF2-40B4-BE49-F238E27FC236}">
                  <a16:creationId xmlns:a16="http://schemas.microsoft.com/office/drawing/2014/main" id="{88E356CF-EA2B-5CFD-9A44-EBFC3141B902}"/>
                </a:ext>
              </a:extLst>
            </p:cNvPr>
            <p:cNvSpPr/>
            <p:nvPr/>
          </p:nvSpPr>
          <p:spPr>
            <a:xfrm>
              <a:off x="3526006" y="1771091"/>
              <a:ext cx="2092474" cy="527609"/>
            </a:xfrm>
            <a:custGeom>
              <a:avLst/>
              <a:gdLst/>
              <a:ahLst/>
              <a:cxnLst/>
              <a:rect l="l" t="t" r="r" b="b"/>
              <a:pathLst>
                <a:path w="2053589" h="574039">
                  <a:moveTo>
                    <a:pt x="60058" y="137007"/>
                  </a:moveTo>
                  <a:lnTo>
                    <a:pt x="0" y="574027"/>
                  </a:lnTo>
                  <a:lnTo>
                    <a:pt x="1993061" y="437007"/>
                  </a:lnTo>
                  <a:lnTo>
                    <a:pt x="2053132" y="0"/>
                  </a:lnTo>
                  <a:lnTo>
                    <a:pt x="60058" y="137007"/>
                  </a:lnTo>
                  <a:close/>
                </a:path>
              </a:pathLst>
            </a:custGeom>
            <a:solidFill>
              <a:srgbClr val="13142A"/>
            </a:solidFill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40">
              <a:extLst>
                <a:ext uri="{FF2B5EF4-FFF2-40B4-BE49-F238E27FC236}">
                  <a16:creationId xmlns:a16="http://schemas.microsoft.com/office/drawing/2014/main" id="{3F0D52F1-08B3-AB74-850C-199F5F6C4005}"/>
                </a:ext>
              </a:extLst>
            </p:cNvPr>
            <p:cNvSpPr txBox="1"/>
            <p:nvPr/>
          </p:nvSpPr>
          <p:spPr>
            <a:xfrm rot="21360000">
              <a:off x="3682819" y="1958753"/>
              <a:ext cx="1931248" cy="1939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545"/>
                </a:lnSpc>
              </a:pPr>
              <a:r>
                <a:rPr lang="da-DK" sz="1550" b="1" dirty="0">
                  <a:solidFill>
                    <a:srgbClr val="FFFFFF"/>
                  </a:solidFill>
                  <a:latin typeface="KBH" panose="00000500000000000000" pitchFamily="2" charset="0"/>
                  <a:cs typeface="Calibri"/>
                </a:rPr>
                <a:t>EFTERÅRSFERIEN</a:t>
              </a:r>
              <a:endParaRPr sz="1550" dirty="0">
                <a:latin typeface="KBH" panose="00000500000000000000" pitchFamily="2" charset="0"/>
                <a:cs typeface="Calibri"/>
              </a:endParaRPr>
            </a:p>
          </p:txBody>
        </p:sp>
      </p:grpSp>
      <p:sp>
        <p:nvSpPr>
          <p:cNvPr id="16" name="object 23">
            <a:extLst>
              <a:ext uri="{FF2B5EF4-FFF2-40B4-BE49-F238E27FC236}">
                <a16:creationId xmlns:a16="http://schemas.microsoft.com/office/drawing/2014/main" id="{FB8A5B6E-86D9-681F-490F-BA77E2A04CC8}"/>
              </a:ext>
            </a:extLst>
          </p:cNvPr>
          <p:cNvSpPr/>
          <p:nvPr/>
        </p:nvSpPr>
        <p:spPr>
          <a:xfrm>
            <a:off x="335101" y="3507981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7362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7362B"/>
              </a:solidFill>
              <a:latin typeface="KBH" panose="00000500000000000000" pitchFamily="2" charset="0"/>
            </a:endParaRPr>
          </a:p>
        </p:txBody>
      </p:sp>
      <p:sp>
        <p:nvSpPr>
          <p:cNvPr id="17" name="object 23">
            <a:extLst>
              <a:ext uri="{FF2B5EF4-FFF2-40B4-BE49-F238E27FC236}">
                <a16:creationId xmlns:a16="http://schemas.microsoft.com/office/drawing/2014/main" id="{113EDAFD-7C5E-B4D4-74AC-771AF85EA2CF}"/>
              </a:ext>
            </a:extLst>
          </p:cNvPr>
          <p:cNvSpPr/>
          <p:nvPr/>
        </p:nvSpPr>
        <p:spPr>
          <a:xfrm>
            <a:off x="1752445" y="3507981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7362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7362B"/>
              </a:solidFill>
              <a:latin typeface="KBH" panose="00000500000000000000" pitchFamily="2" charset="0"/>
            </a:endParaRPr>
          </a:p>
        </p:txBody>
      </p:sp>
      <p:sp>
        <p:nvSpPr>
          <p:cNvPr id="18" name="object 23">
            <a:extLst>
              <a:ext uri="{FF2B5EF4-FFF2-40B4-BE49-F238E27FC236}">
                <a16:creationId xmlns:a16="http://schemas.microsoft.com/office/drawing/2014/main" id="{8E928DC2-8FFF-2335-BC5A-BA3E5A3A1F84}"/>
              </a:ext>
            </a:extLst>
          </p:cNvPr>
          <p:cNvSpPr/>
          <p:nvPr/>
        </p:nvSpPr>
        <p:spPr>
          <a:xfrm>
            <a:off x="3168397" y="3507981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7362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7362B"/>
              </a:solidFill>
              <a:latin typeface="KBH" panose="00000500000000000000" pitchFamily="2" charset="0"/>
            </a:endParaRPr>
          </a:p>
        </p:txBody>
      </p:sp>
      <p:sp>
        <p:nvSpPr>
          <p:cNvPr id="19" name="object 23">
            <a:extLst>
              <a:ext uri="{FF2B5EF4-FFF2-40B4-BE49-F238E27FC236}">
                <a16:creationId xmlns:a16="http://schemas.microsoft.com/office/drawing/2014/main" id="{DF0725FB-EC9A-5B1F-55A8-D3840B601DF5}"/>
              </a:ext>
            </a:extLst>
          </p:cNvPr>
          <p:cNvSpPr/>
          <p:nvPr/>
        </p:nvSpPr>
        <p:spPr>
          <a:xfrm>
            <a:off x="4576851" y="3495817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7362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7362B"/>
              </a:solidFill>
              <a:latin typeface="KBH" panose="00000500000000000000" pitchFamily="2" charset="0"/>
            </a:endParaRPr>
          </a:p>
        </p:txBody>
      </p:sp>
      <p:sp>
        <p:nvSpPr>
          <p:cNvPr id="20" name="object 23">
            <a:extLst>
              <a:ext uri="{FF2B5EF4-FFF2-40B4-BE49-F238E27FC236}">
                <a16:creationId xmlns:a16="http://schemas.microsoft.com/office/drawing/2014/main" id="{69CB1DB3-B512-A6E2-6166-C2DA7A74E5AA}"/>
              </a:ext>
            </a:extLst>
          </p:cNvPr>
          <p:cNvSpPr/>
          <p:nvPr/>
        </p:nvSpPr>
        <p:spPr>
          <a:xfrm>
            <a:off x="5985305" y="3495817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E7362B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E7362B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E7362B"/>
              </a:solidFill>
              <a:latin typeface="KBH" panose="00000500000000000000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>
            <a:extLst>
              <a:ext uri="{FF2B5EF4-FFF2-40B4-BE49-F238E27FC236}">
                <a16:creationId xmlns:a16="http://schemas.microsoft.com/office/drawing/2014/main" id="{B9B80B8C-ACF6-6960-34F9-6E77939AAC3F}"/>
              </a:ext>
            </a:extLst>
          </p:cNvPr>
          <p:cNvSpPr/>
          <p:nvPr/>
        </p:nvSpPr>
        <p:spPr>
          <a:xfrm>
            <a:off x="5506695" y="0"/>
            <a:ext cx="2053589" cy="1347698"/>
          </a:xfrm>
          <a:custGeom>
            <a:avLst/>
            <a:gdLst/>
            <a:ahLst/>
            <a:cxnLst/>
            <a:rect l="l" t="t" r="r" b="b"/>
            <a:pathLst>
              <a:path w="2199640" h="1480820">
                <a:moveTo>
                  <a:pt x="2199346" y="0"/>
                </a:moveTo>
                <a:lnTo>
                  <a:pt x="0" y="0"/>
                </a:lnTo>
                <a:lnTo>
                  <a:pt x="5080" y="4106"/>
                </a:lnTo>
                <a:lnTo>
                  <a:pt x="34875" y="30866"/>
                </a:lnTo>
                <a:lnTo>
                  <a:pt x="63596" y="59738"/>
                </a:lnTo>
                <a:lnTo>
                  <a:pt x="91028" y="90852"/>
                </a:lnTo>
                <a:lnTo>
                  <a:pt x="116961" y="124339"/>
                </a:lnTo>
                <a:lnTo>
                  <a:pt x="141182" y="160330"/>
                </a:lnTo>
                <a:lnTo>
                  <a:pt x="163478" y="198956"/>
                </a:lnTo>
                <a:lnTo>
                  <a:pt x="183639" y="240349"/>
                </a:lnTo>
                <a:lnTo>
                  <a:pt x="201451" y="284638"/>
                </a:lnTo>
                <a:lnTo>
                  <a:pt x="216702" y="331956"/>
                </a:lnTo>
                <a:lnTo>
                  <a:pt x="229181" y="382433"/>
                </a:lnTo>
                <a:lnTo>
                  <a:pt x="238675" y="436201"/>
                </a:lnTo>
                <a:lnTo>
                  <a:pt x="244972" y="493390"/>
                </a:lnTo>
                <a:lnTo>
                  <a:pt x="247860" y="554131"/>
                </a:lnTo>
                <a:lnTo>
                  <a:pt x="247126" y="618556"/>
                </a:lnTo>
                <a:lnTo>
                  <a:pt x="242559" y="686795"/>
                </a:lnTo>
                <a:lnTo>
                  <a:pt x="233947" y="758979"/>
                </a:lnTo>
                <a:lnTo>
                  <a:pt x="228029" y="807498"/>
                </a:lnTo>
                <a:lnTo>
                  <a:pt x="224300" y="856572"/>
                </a:lnTo>
                <a:lnTo>
                  <a:pt x="222962" y="905884"/>
                </a:lnTo>
                <a:lnTo>
                  <a:pt x="224220" y="955114"/>
                </a:lnTo>
                <a:lnTo>
                  <a:pt x="228277" y="1003947"/>
                </a:lnTo>
                <a:lnTo>
                  <a:pt x="235337" y="1052063"/>
                </a:lnTo>
                <a:lnTo>
                  <a:pt x="245604" y="1099144"/>
                </a:lnTo>
                <a:lnTo>
                  <a:pt x="259282" y="1144873"/>
                </a:lnTo>
                <a:lnTo>
                  <a:pt x="276574" y="1188931"/>
                </a:lnTo>
                <a:lnTo>
                  <a:pt x="297684" y="1231001"/>
                </a:lnTo>
                <a:lnTo>
                  <a:pt x="322817" y="1270764"/>
                </a:lnTo>
                <a:lnTo>
                  <a:pt x="352177" y="1307903"/>
                </a:lnTo>
                <a:lnTo>
                  <a:pt x="385966" y="1342100"/>
                </a:lnTo>
                <a:lnTo>
                  <a:pt x="424456" y="1373362"/>
                </a:lnTo>
                <a:lnTo>
                  <a:pt x="465689" y="1400329"/>
                </a:lnTo>
                <a:lnTo>
                  <a:pt x="509307" y="1423137"/>
                </a:lnTo>
                <a:lnTo>
                  <a:pt x="554949" y="1441924"/>
                </a:lnTo>
                <a:lnTo>
                  <a:pt x="602257" y="1456826"/>
                </a:lnTo>
                <a:lnTo>
                  <a:pt x="650870" y="1467980"/>
                </a:lnTo>
                <a:lnTo>
                  <a:pt x="700430" y="1475523"/>
                </a:lnTo>
                <a:lnTo>
                  <a:pt x="750578" y="1479593"/>
                </a:lnTo>
                <a:lnTo>
                  <a:pt x="800953" y="1480325"/>
                </a:lnTo>
                <a:lnTo>
                  <a:pt x="851197" y="1477857"/>
                </a:lnTo>
                <a:lnTo>
                  <a:pt x="900951" y="1472326"/>
                </a:lnTo>
                <a:lnTo>
                  <a:pt x="950042" y="1464057"/>
                </a:lnTo>
                <a:lnTo>
                  <a:pt x="998575" y="1453450"/>
                </a:lnTo>
                <a:lnTo>
                  <a:pt x="1046591" y="1440745"/>
                </a:lnTo>
                <a:lnTo>
                  <a:pt x="1094130" y="1426177"/>
                </a:lnTo>
                <a:lnTo>
                  <a:pt x="1141233" y="1409987"/>
                </a:lnTo>
                <a:lnTo>
                  <a:pt x="1187942" y="1392412"/>
                </a:lnTo>
                <a:lnTo>
                  <a:pt x="1234297" y="1373691"/>
                </a:lnTo>
                <a:lnTo>
                  <a:pt x="1280340" y="1354061"/>
                </a:lnTo>
                <a:lnTo>
                  <a:pt x="1326111" y="1333760"/>
                </a:lnTo>
                <a:lnTo>
                  <a:pt x="1687296" y="1167056"/>
                </a:lnTo>
                <a:lnTo>
                  <a:pt x="1718218" y="1154719"/>
                </a:lnTo>
                <a:lnTo>
                  <a:pt x="1754608" y="1143839"/>
                </a:lnTo>
                <a:lnTo>
                  <a:pt x="1795555" y="1134918"/>
                </a:lnTo>
                <a:lnTo>
                  <a:pt x="1840144" y="1128454"/>
                </a:lnTo>
                <a:lnTo>
                  <a:pt x="1887465" y="1124950"/>
                </a:lnTo>
                <a:lnTo>
                  <a:pt x="2199346" y="1124950"/>
                </a:lnTo>
                <a:lnTo>
                  <a:pt x="2199346" y="0"/>
                </a:lnTo>
                <a:close/>
              </a:path>
              <a:path w="2199640" h="1480820">
                <a:moveTo>
                  <a:pt x="2199346" y="1124950"/>
                </a:moveTo>
                <a:lnTo>
                  <a:pt x="1937174" y="1124950"/>
                </a:lnTo>
                <a:lnTo>
                  <a:pt x="1986649" y="1128821"/>
                </a:lnTo>
                <a:lnTo>
                  <a:pt x="2036688" y="1137198"/>
                </a:lnTo>
                <a:lnTo>
                  <a:pt x="2085808" y="1150537"/>
                </a:lnTo>
                <a:lnTo>
                  <a:pt x="2133096" y="1169338"/>
                </a:lnTo>
                <a:lnTo>
                  <a:pt x="2177640" y="1194103"/>
                </a:lnTo>
                <a:lnTo>
                  <a:pt x="2199346" y="1210682"/>
                </a:lnTo>
                <a:lnTo>
                  <a:pt x="2199346" y="1124950"/>
                </a:lnTo>
                <a:close/>
              </a:path>
            </a:pathLst>
          </a:custGeom>
          <a:solidFill>
            <a:srgbClr val="E736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89CDD4B2-1076-8508-19E3-BF36C920700F}"/>
              </a:ext>
            </a:extLst>
          </p:cNvPr>
          <p:cNvSpPr txBox="1"/>
          <p:nvPr/>
        </p:nvSpPr>
        <p:spPr>
          <a:xfrm>
            <a:off x="5983625" y="293280"/>
            <a:ext cx="1472565" cy="47077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323850">
              <a:lnSpc>
                <a:spcPct val="104200"/>
              </a:lnSpc>
              <a:spcBef>
                <a:spcPts val="20"/>
              </a:spcBef>
            </a:pPr>
            <a:r>
              <a:rPr sz="1500" b="1" i="1" dirty="0">
                <a:solidFill>
                  <a:schemeClr val="bg1"/>
                </a:solidFill>
                <a:latin typeface="KBH" panose="00000500000000000000" pitchFamily="2" charset="0"/>
                <a:cs typeface="Calibri"/>
              </a:rPr>
              <a:t>GRATIS AKTIVITETER</a:t>
            </a:r>
            <a:endParaRPr sz="1500" dirty="0">
              <a:solidFill>
                <a:schemeClr val="bg1"/>
              </a:solidFill>
              <a:latin typeface="KBH" panose="00000500000000000000" pitchFamily="2" charset="0"/>
              <a:cs typeface="Calibri"/>
            </a:endParaRPr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E56D1A20-5E90-258B-2B23-7EA901BA6AC0}"/>
              </a:ext>
            </a:extLst>
          </p:cNvPr>
          <p:cNvSpPr/>
          <p:nvPr/>
        </p:nvSpPr>
        <p:spPr>
          <a:xfrm>
            <a:off x="3904304" y="3138703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E7362B"/>
          </a:solidFill>
        </p:spPr>
        <p:txBody>
          <a:bodyPr wrap="square" lIns="0" tIns="0" rIns="0" bIns="0" rtlCol="0"/>
          <a:lstStyle/>
          <a:p>
            <a:endParaRPr>
              <a:solidFill>
                <a:srgbClr val="2B3F88"/>
              </a:solidFill>
            </a:endParaRP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4460CC45-8B12-401A-11D2-F52654F17EC7}"/>
              </a:ext>
            </a:extLst>
          </p:cNvPr>
          <p:cNvSpPr txBox="1"/>
          <p:nvPr/>
        </p:nvSpPr>
        <p:spPr>
          <a:xfrm>
            <a:off x="3844752" y="3252423"/>
            <a:ext cx="357420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CC246384-7E97-B678-0F8C-2EDBE0659BA5}"/>
              </a:ext>
            </a:extLst>
          </p:cNvPr>
          <p:cNvSpPr txBox="1"/>
          <p:nvPr/>
        </p:nvSpPr>
        <p:spPr>
          <a:xfrm>
            <a:off x="3823760" y="2848353"/>
            <a:ext cx="2545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600" b="1" dirty="0">
                <a:solidFill>
                  <a:srgbClr val="E7362B"/>
                </a:solidFill>
                <a:latin typeface="KBH" panose="00000500000000000000" pitchFamily="2" charset="0"/>
              </a:rPr>
              <a:t>KL. XX.XX – XX.XX </a:t>
            </a: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DAAD0D6F-072D-A189-FFAA-9522E15B1285}"/>
              </a:ext>
            </a:extLst>
          </p:cNvPr>
          <p:cNvSpPr/>
          <p:nvPr/>
        </p:nvSpPr>
        <p:spPr>
          <a:xfrm>
            <a:off x="6246422" y="9745649"/>
            <a:ext cx="271145" cy="429259"/>
          </a:xfrm>
          <a:custGeom>
            <a:avLst/>
            <a:gdLst/>
            <a:ahLst/>
            <a:cxnLst/>
            <a:rect l="l" t="t" r="r" b="b"/>
            <a:pathLst>
              <a:path w="271145" h="429259">
                <a:moveTo>
                  <a:pt x="170684" y="0"/>
                </a:moveTo>
                <a:lnTo>
                  <a:pt x="117297" y="10418"/>
                </a:lnTo>
                <a:lnTo>
                  <a:pt x="77076" y="49427"/>
                </a:lnTo>
                <a:lnTo>
                  <a:pt x="69649" y="68533"/>
                </a:lnTo>
                <a:lnTo>
                  <a:pt x="69570" y="68737"/>
                </a:lnTo>
                <a:lnTo>
                  <a:pt x="65829" y="85043"/>
                </a:lnTo>
                <a:lnTo>
                  <a:pt x="63635" y="102709"/>
                </a:lnTo>
                <a:lnTo>
                  <a:pt x="63541" y="103471"/>
                </a:lnTo>
                <a:lnTo>
                  <a:pt x="62676" y="124490"/>
                </a:lnTo>
                <a:lnTo>
                  <a:pt x="62767" y="128604"/>
                </a:lnTo>
                <a:lnTo>
                  <a:pt x="62852" y="132458"/>
                </a:lnTo>
                <a:lnTo>
                  <a:pt x="62950" y="136917"/>
                </a:lnTo>
                <a:lnTo>
                  <a:pt x="63060" y="141889"/>
                </a:lnTo>
                <a:lnTo>
                  <a:pt x="63107" y="144017"/>
                </a:lnTo>
                <a:lnTo>
                  <a:pt x="63204" y="148424"/>
                </a:lnTo>
                <a:lnTo>
                  <a:pt x="2339" y="148424"/>
                </a:lnTo>
                <a:lnTo>
                  <a:pt x="1308" y="158018"/>
                </a:lnTo>
                <a:lnTo>
                  <a:pt x="466" y="169043"/>
                </a:lnTo>
                <a:lnTo>
                  <a:pt x="311" y="174083"/>
                </a:lnTo>
                <a:lnTo>
                  <a:pt x="194" y="177905"/>
                </a:lnTo>
                <a:lnTo>
                  <a:pt x="158" y="234535"/>
                </a:lnTo>
                <a:lnTo>
                  <a:pt x="0" y="240530"/>
                </a:lnTo>
                <a:lnTo>
                  <a:pt x="9537" y="241698"/>
                </a:lnTo>
                <a:lnTo>
                  <a:pt x="23306" y="242903"/>
                </a:lnTo>
                <a:lnTo>
                  <a:pt x="63817" y="242903"/>
                </a:lnTo>
                <a:lnTo>
                  <a:pt x="63817" y="428985"/>
                </a:lnTo>
                <a:lnTo>
                  <a:pt x="161632" y="428985"/>
                </a:lnTo>
                <a:lnTo>
                  <a:pt x="161632" y="407852"/>
                </a:lnTo>
                <a:lnTo>
                  <a:pt x="84962" y="407852"/>
                </a:lnTo>
                <a:lnTo>
                  <a:pt x="84962" y="221988"/>
                </a:lnTo>
                <a:lnTo>
                  <a:pt x="77354" y="221741"/>
                </a:lnTo>
                <a:lnTo>
                  <a:pt x="28334" y="221741"/>
                </a:lnTo>
                <a:lnTo>
                  <a:pt x="21513" y="221505"/>
                </a:lnTo>
                <a:lnTo>
                  <a:pt x="21450" y="209402"/>
                </a:lnTo>
                <a:lnTo>
                  <a:pt x="21326" y="184865"/>
                </a:lnTo>
                <a:lnTo>
                  <a:pt x="21308" y="177905"/>
                </a:lnTo>
                <a:lnTo>
                  <a:pt x="21597" y="169854"/>
                </a:lnTo>
                <a:lnTo>
                  <a:pt x="85684" y="169854"/>
                </a:lnTo>
                <a:lnTo>
                  <a:pt x="84924" y="158437"/>
                </a:lnTo>
                <a:lnTo>
                  <a:pt x="83859" y="132458"/>
                </a:lnTo>
                <a:lnTo>
                  <a:pt x="84153" y="118002"/>
                </a:lnTo>
                <a:lnTo>
                  <a:pt x="84193" y="116070"/>
                </a:lnTo>
                <a:lnTo>
                  <a:pt x="84315" y="110075"/>
                </a:lnTo>
                <a:lnTo>
                  <a:pt x="86300" y="91054"/>
                </a:lnTo>
                <a:lnTo>
                  <a:pt x="86314" y="90921"/>
                </a:lnTo>
                <a:lnTo>
                  <a:pt x="103576" y="47074"/>
                </a:lnTo>
                <a:lnTo>
                  <a:pt x="142271" y="24352"/>
                </a:lnTo>
                <a:lnTo>
                  <a:pt x="187102" y="21194"/>
                </a:lnTo>
                <a:lnTo>
                  <a:pt x="236062" y="21194"/>
                </a:lnTo>
                <a:lnTo>
                  <a:pt x="236588" y="4779"/>
                </a:lnTo>
                <a:lnTo>
                  <a:pt x="227139" y="3497"/>
                </a:lnTo>
                <a:lnTo>
                  <a:pt x="199911" y="683"/>
                </a:lnTo>
                <a:lnTo>
                  <a:pt x="170684" y="0"/>
                </a:lnTo>
                <a:close/>
              </a:path>
              <a:path w="271145" h="429259">
                <a:moveTo>
                  <a:pt x="232107" y="169384"/>
                </a:moveTo>
                <a:lnTo>
                  <a:pt x="195875" y="169384"/>
                </a:lnTo>
                <a:lnTo>
                  <a:pt x="210794" y="169854"/>
                </a:lnTo>
                <a:lnTo>
                  <a:pt x="210273" y="174083"/>
                </a:lnTo>
                <a:lnTo>
                  <a:pt x="205556" y="212101"/>
                </a:lnTo>
                <a:lnTo>
                  <a:pt x="203945" y="221741"/>
                </a:lnTo>
                <a:lnTo>
                  <a:pt x="140474" y="221741"/>
                </a:lnTo>
                <a:lnTo>
                  <a:pt x="140474" y="407852"/>
                </a:lnTo>
                <a:lnTo>
                  <a:pt x="161632" y="407852"/>
                </a:lnTo>
                <a:lnTo>
                  <a:pt x="161632" y="242903"/>
                </a:lnTo>
                <a:lnTo>
                  <a:pt x="221033" y="242903"/>
                </a:lnTo>
                <a:lnTo>
                  <a:pt x="228853" y="197447"/>
                </a:lnTo>
                <a:lnTo>
                  <a:pt x="232053" y="169854"/>
                </a:lnTo>
                <a:lnTo>
                  <a:pt x="232107" y="169384"/>
                </a:lnTo>
                <a:close/>
              </a:path>
              <a:path w="271145" h="429259">
                <a:moveTo>
                  <a:pt x="70064" y="221505"/>
                </a:moveTo>
                <a:lnTo>
                  <a:pt x="58934" y="221505"/>
                </a:lnTo>
                <a:lnTo>
                  <a:pt x="43230" y="221741"/>
                </a:lnTo>
                <a:lnTo>
                  <a:pt x="77354" y="221741"/>
                </a:lnTo>
                <a:lnTo>
                  <a:pt x="70064" y="221505"/>
                </a:lnTo>
                <a:close/>
              </a:path>
              <a:path w="271145" h="429259">
                <a:moveTo>
                  <a:pt x="185905" y="68152"/>
                </a:moveTo>
                <a:lnTo>
                  <a:pt x="143621" y="90396"/>
                </a:lnTo>
                <a:lnTo>
                  <a:pt x="139885" y="116070"/>
                </a:lnTo>
                <a:lnTo>
                  <a:pt x="140433" y="128604"/>
                </a:lnTo>
                <a:lnTo>
                  <a:pt x="140881" y="136917"/>
                </a:lnTo>
                <a:lnTo>
                  <a:pt x="141051" y="141889"/>
                </a:lnTo>
                <a:lnTo>
                  <a:pt x="141064" y="151044"/>
                </a:lnTo>
                <a:lnTo>
                  <a:pt x="140537" y="158018"/>
                </a:lnTo>
                <a:lnTo>
                  <a:pt x="139232" y="169043"/>
                </a:lnTo>
                <a:lnTo>
                  <a:pt x="139191" y="169384"/>
                </a:lnTo>
                <a:lnTo>
                  <a:pt x="156315" y="169854"/>
                </a:lnTo>
                <a:lnTo>
                  <a:pt x="210794" y="169854"/>
                </a:lnTo>
                <a:lnTo>
                  <a:pt x="195875" y="169384"/>
                </a:lnTo>
                <a:lnTo>
                  <a:pt x="232107" y="169384"/>
                </a:lnTo>
                <a:lnTo>
                  <a:pt x="234607" y="151044"/>
                </a:lnTo>
                <a:lnTo>
                  <a:pt x="234645" y="150766"/>
                </a:lnTo>
                <a:lnTo>
                  <a:pt x="223799" y="149610"/>
                </a:lnTo>
                <a:lnTo>
                  <a:pt x="212888" y="148774"/>
                </a:lnTo>
                <a:lnTo>
                  <a:pt x="162279" y="148774"/>
                </a:lnTo>
                <a:lnTo>
                  <a:pt x="162382" y="141889"/>
                </a:lnTo>
                <a:lnTo>
                  <a:pt x="161679" y="129836"/>
                </a:lnTo>
                <a:lnTo>
                  <a:pt x="161079" y="118002"/>
                </a:lnTo>
                <a:lnTo>
                  <a:pt x="161182" y="108335"/>
                </a:lnTo>
                <a:lnTo>
                  <a:pt x="162532" y="100240"/>
                </a:lnTo>
                <a:lnTo>
                  <a:pt x="165747" y="94353"/>
                </a:lnTo>
                <a:lnTo>
                  <a:pt x="171189" y="91054"/>
                </a:lnTo>
                <a:lnTo>
                  <a:pt x="178329" y="89654"/>
                </a:lnTo>
                <a:lnTo>
                  <a:pt x="175726" y="89654"/>
                </a:lnTo>
                <a:lnTo>
                  <a:pt x="188059" y="89295"/>
                </a:lnTo>
                <a:lnTo>
                  <a:pt x="228774" y="89295"/>
                </a:lnTo>
                <a:lnTo>
                  <a:pt x="234187" y="88803"/>
                </a:lnTo>
                <a:lnTo>
                  <a:pt x="235216" y="80294"/>
                </a:lnTo>
                <a:lnTo>
                  <a:pt x="236058" y="70379"/>
                </a:lnTo>
                <a:lnTo>
                  <a:pt x="236104" y="69043"/>
                </a:lnTo>
                <a:lnTo>
                  <a:pt x="210972" y="69043"/>
                </a:lnTo>
                <a:lnTo>
                  <a:pt x="199478" y="68533"/>
                </a:lnTo>
                <a:lnTo>
                  <a:pt x="185905" y="68152"/>
                </a:lnTo>
                <a:close/>
              </a:path>
              <a:path w="271145" h="429259">
                <a:moveTo>
                  <a:pt x="270575" y="169384"/>
                </a:moveTo>
                <a:lnTo>
                  <a:pt x="232107" y="169384"/>
                </a:lnTo>
                <a:lnTo>
                  <a:pt x="232053" y="169854"/>
                </a:lnTo>
                <a:lnTo>
                  <a:pt x="129093" y="169854"/>
                </a:lnTo>
                <a:lnTo>
                  <a:pt x="270575" y="169384"/>
                </a:lnTo>
                <a:close/>
              </a:path>
              <a:path w="271145" h="429259">
                <a:moveTo>
                  <a:pt x="201566" y="148424"/>
                </a:moveTo>
                <a:lnTo>
                  <a:pt x="188236" y="148424"/>
                </a:lnTo>
                <a:lnTo>
                  <a:pt x="161195" y="148774"/>
                </a:lnTo>
                <a:lnTo>
                  <a:pt x="212888" y="148774"/>
                </a:lnTo>
                <a:lnTo>
                  <a:pt x="201566" y="148424"/>
                </a:lnTo>
                <a:close/>
              </a:path>
              <a:path w="271145" h="429259">
                <a:moveTo>
                  <a:pt x="228774" y="89295"/>
                </a:moveTo>
                <a:lnTo>
                  <a:pt x="188059" y="89295"/>
                </a:lnTo>
                <a:lnTo>
                  <a:pt x="208981" y="90077"/>
                </a:lnTo>
                <a:lnTo>
                  <a:pt x="217470" y="90077"/>
                </a:lnTo>
                <a:lnTo>
                  <a:pt x="224417" y="89654"/>
                </a:lnTo>
                <a:lnTo>
                  <a:pt x="224828" y="89654"/>
                </a:lnTo>
                <a:lnTo>
                  <a:pt x="228774" y="89295"/>
                </a:lnTo>
                <a:close/>
              </a:path>
              <a:path w="271145" h="429259">
                <a:moveTo>
                  <a:pt x="236062" y="21194"/>
                </a:moveTo>
                <a:lnTo>
                  <a:pt x="187102" y="21194"/>
                </a:lnTo>
                <a:lnTo>
                  <a:pt x="215011" y="23296"/>
                </a:lnTo>
                <a:lnTo>
                  <a:pt x="215123" y="37160"/>
                </a:lnTo>
                <a:lnTo>
                  <a:pt x="215227" y="61777"/>
                </a:lnTo>
                <a:lnTo>
                  <a:pt x="214989" y="68152"/>
                </a:lnTo>
                <a:lnTo>
                  <a:pt x="214956" y="69043"/>
                </a:lnTo>
                <a:lnTo>
                  <a:pt x="236104" y="69043"/>
                </a:lnTo>
                <a:lnTo>
                  <a:pt x="236351" y="61777"/>
                </a:lnTo>
                <a:lnTo>
                  <a:pt x="236258" y="37160"/>
                </a:lnTo>
                <a:lnTo>
                  <a:pt x="236149" y="29557"/>
                </a:lnTo>
                <a:lnTo>
                  <a:pt x="236062" y="21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5">
            <a:extLst>
              <a:ext uri="{FF2B5EF4-FFF2-40B4-BE49-F238E27FC236}">
                <a16:creationId xmlns:a16="http://schemas.microsoft.com/office/drawing/2014/main" id="{B96D2717-6D4E-D429-06DB-A3426571452C}"/>
              </a:ext>
            </a:extLst>
          </p:cNvPr>
          <p:cNvGrpSpPr/>
          <p:nvPr/>
        </p:nvGrpSpPr>
        <p:grpSpPr>
          <a:xfrm>
            <a:off x="6615587" y="9754187"/>
            <a:ext cx="427990" cy="419100"/>
            <a:chOff x="6615587" y="9702207"/>
            <a:chExt cx="427990" cy="419100"/>
          </a:xfrm>
        </p:grpSpPr>
        <p:sp>
          <p:nvSpPr>
            <p:cNvPr id="29" name="object 6">
              <a:extLst>
                <a:ext uri="{FF2B5EF4-FFF2-40B4-BE49-F238E27FC236}">
                  <a16:creationId xmlns:a16="http://schemas.microsoft.com/office/drawing/2014/main" id="{F9EAA25C-EB83-7EC7-69F4-72640C473D11}"/>
                </a:ext>
              </a:extLst>
            </p:cNvPr>
            <p:cNvSpPr/>
            <p:nvPr/>
          </p:nvSpPr>
          <p:spPr>
            <a:xfrm>
              <a:off x="6615587" y="9702207"/>
              <a:ext cx="427990" cy="419100"/>
            </a:xfrm>
            <a:custGeom>
              <a:avLst/>
              <a:gdLst/>
              <a:ahLst/>
              <a:cxnLst/>
              <a:rect l="l" t="t" r="r" b="b"/>
              <a:pathLst>
                <a:path w="427990" h="419100">
                  <a:moveTo>
                    <a:pt x="310779" y="419062"/>
                  </a:moveTo>
                  <a:lnTo>
                    <a:pt x="116636" y="419062"/>
                  </a:lnTo>
                  <a:lnTo>
                    <a:pt x="71284" y="410061"/>
                  </a:lnTo>
                  <a:lnTo>
                    <a:pt x="34205" y="385530"/>
                  </a:lnTo>
                  <a:lnTo>
                    <a:pt x="9182" y="349175"/>
                  </a:lnTo>
                  <a:lnTo>
                    <a:pt x="0" y="304705"/>
                  </a:lnTo>
                  <a:lnTo>
                    <a:pt x="0" y="114357"/>
                  </a:lnTo>
                  <a:lnTo>
                    <a:pt x="9182" y="69886"/>
                  </a:lnTo>
                  <a:lnTo>
                    <a:pt x="34205" y="33532"/>
                  </a:lnTo>
                  <a:lnTo>
                    <a:pt x="71284" y="9000"/>
                  </a:lnTo>
                  <a:lnTo>
                    <a:pt x="116636" y="0"/>
                  </a:lnTo>
                  <a:lnTo>
                    <a:pt x="310779" y="0"/>
                  </a:lnTo>
                  <a:lnTo>
                    <a:pt x="356136" y="9000"/>
                  </a:lnTo>
                  <a:lnTo>
                    <a:pt x="381185" y="25573"/>
                  </a:lnTo>
                  <a:lnTo>
                    <a:pt x="116636" y="25573"/>
                  </a:lnTo>
                  <a:lnTo>
                    <a:pt x="81421" y="32561"/>
                  </a:lnTo>
                  <a:lnTo>
                    <a:pt x="52634" y="51606"/>
                  </a:lnTo>
                  <a:lnTo>
                    <a:pt x="33210" y="79830"/>
                  </a:lnTo>
                  <a:lnTo>
                    <a:pt x="26083" y="114357"/>
                  </a:lnTo>
                  <a:lnTo>
                    <a:pt x="26083" y="304705"/>
                  </a:lnTo>
                  <a:lnTo>
                    <a:pt x="33210" y="339232"/>
                  </a:lnTo>
                  <a:lnTo>
                    <a:pt x="52634" y="367456"/>
                  </a:lnTo>
                  <a:lnTo>
                    <a:pt x="81421" y="386501"/>
                  </a:lnTo>
                  <a:lnTo>
                    <a:pt x="116636" y="393489"/>
                  </a:lnTo>
                  <a:lnTo>
                    <a:pt x="381185" y="393489"/>
                  </a:lnTo>
                  <a:lnTo>
                    <a:pt x="356136" y="410061"/>
                  </a:lnTo>
                  <a:lnTo>
                    <a:pt x="310779" y="419062"/>
                  </a:lnTo>
                  <a:close/>
                </a:path>
                <a:path w="427990" h="419100">
                  <a:moveTo>
                    <a:pt x="381185" y="393489"/>
                  </a:moveTo>
                  <a:lnTo>
                    <a:pt x="310779" y="393489"/>
                  </a:lnTo>
                  <a:lnTo>
                    <a:pt x="345994" y="386501"/>
                  </a:lnTo>
                  <a:lnTo>
                    <a:pt x="374781" y="367456"/>
                  </a:lnTo>
                  <a:lnTo>
                    <a:pt x="394205" y="339232"/>
                  </a:lnTo>
                  <a:lnTo>
                    <a:pt x="401332" y="304705"/>
                  </a:lnTo>
                  <a:lnTo>
                    <a:pt x="401332" y="114357"/>
                  </a:lnTo>
                  <a:lnTo>
                    <a:pt x="394205" y="79830"/>
                  </a:lnTo>
                  <a:lnTo>
                    <a:pt x="374781" y="51606"/>
                  </a:lnTo>
                  <a:lnTo>
                    <a:pt x="345994" y="32561"/>
                  </a:lnTo>
                  <a:lnTo>
                    <a:pt x="310779" y="25573"/>
                  </a:lnTo>
                  <a:lnTo>
                    <a:pt x="381185" y="25573"/>
                  </a:lnTo>
                  <a:lnTo>
                    <a:pt x="393215" y="33532"/>
                  </a:lnTo>
                  <a:lnTo>
                    <a:pt x="418235" y="69886"/>
                  </a:lnTo>
                  <a:lnTo>
                    <a:pt x="427415" y="114357"/>
                  </a:lnTo>
                  <a:lnTo>
                    <a:pt x="427415" y="304705"/>
                  </a:lnTo>
                  <a:lnTo>
                    <a:pt x="418235" y="349175"/>
                  </a:lnTo>
                  <a:lnTo>
                    <a:pt x="393215" y="385530"/>
                  </a:lnTo>
                  <a:lnTo>
                    <a:pt x="381185" y="393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7">
              <a:extLst>
                <a:ext uri="{FF2B5EF4-FFF2-40B4-BE49-F238E27FC236}">
                  <a16:creationId xmlns:a16="http://schemas.microsoft.com/office/drawing/2014/main" id="{B175821D-CD17-B546-955A-93D58EDA24A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9908" y="9771808"/>
              <a:ext cx="254997" cy="247183"/>
            </a:xfrm>
            <a:prstGeom prst="rect">
              <a:avLst/>
            </a:prstGeom>
          </p:spPr>
        </p:pic>
      </p:grpSp>
      <p:sp>
        <p:nvSpPr>
          <p:cNvPr id="31" name="object 3">
            <a:extLst>
              <a:ext uri="{FF2B5EF4-FFF2-40B4-BE49-F238E27FC236}">
                <a16:creationId xmlns:a16="http://schemas.microsoft.com/office/drawing/2014/main" id="{62EA9571-5CB2-49B2-2D64-CD3B5C0E7FD8}"/>
              </a:ext>
            </a:extLst>
          </p:cNvPr>
          <p:cNvSpPr/>
          <p:nvPr/>
        </p:nvSpPr>
        <p:spPr>
          <a:xfrm>
            <a:off x="0" y="5908103"/>
            <a:ext cx="2330450" cy="2447353"/>
          </a:xfrm>
          <a:custGeom>
            <a:avLst/>
            <a:gdLst/>
            <a:ahLst/>
            <a:cxnLst/>
            <a:rect l="l" t="t" r="r" b="b"/>
            <a:pathLst>
              <a:path w="2447925" h="2710179">
                <a:moveTo>
                  <a:pt x="0" y="0"/>
                </a:moveTo>
                <a:lnTo>
                  <a:pt x="0" y="2408172"/>
                </a:lnTo>
                <a:lnTo>
                  <a:pt x="61947" y="2434991"/>
                </a:lnTo>
                <a:lnTo>
                  <a:pt x="109408" y="2455174"/>
                </a:lnTo>
                <a:lnTo>
                  <a:pt x="157029" y="2475057"/>
                </a:lnTo>
                <a:lnTo>
                  <a:pt x="204819" y="2494575"/>
                </a:lnTo>
                <a:lnTo>
                  <a:pt x="252784" y="2513664"/>
                </a:lnTo>
                <a:lnTo>
                  <a:pt x="300931" y="2532260"/>
                </a:lnTo>
                <a:lnTo>
                  <a:pt x="349267" y="2550299"/>
                </a:lnTo>
                <a:lnTo>
                  <a:pt x="397799" y="2567717"/>
                </a:lnTo>
                <a:lnTo>
                  <a:pt x="446535" y="2584449"/>
                </a:lnTo>
                <a:lnTo>
                  <a:pt x="495481" y="2600432"/>
                </a:lnTo>
                <a:lnTo>
                  <a:pt x="544643" y="2615601"/>
                </a:lnTo>
                <a:lnTo>
                  <a:pt x="594030" y="2629892"/>
                </a:lnTo>
                <a:lnTo>
                  <a:pt x="643648" y="2643242"/>
                </a:lnTo>
                <a:lnTo>
                  <a:pt x="693505" y="2655585"/>
                </a:lnTo>
                <a:lnTo>
                  <a:pt x="743606" y="2666858"/>
                </a:lnTo>
                <a:lnTo>
                  <a:pt x="793959" y="2676997"/>
                </a:lnTo>
                <a:lnTo>
                  <a:pt x="844571" y="2685937"/>
                </a:lnTo>
                <a:lnTo>
                  <a:pt x="895450" y="2693615"/>
                </a:lnTo>
                <a:lnTo>
                  <a:pt x="943926" y="2699627"/>
                </a:lnTo>
                <a:lnTo>
                  <a:pt x="992653" y="2704320"/>
                </a:lnTo>
                <a:lnTo>
                  <a:pt x="1041559" y="2707654"/>
                </a:lnTo>
                <a:lnTo>
                  <a:pt x="1090577" y="2709589"/>
                </a:lnTo>
                <a:lnTo>
                  <a:pt x="1139637" y="2710082"/>
                </a:lnTo>
                <a:lnTo>
                  <a:pt x="1188671" y="2709095"/>
                </a:lnTo>
                <a:lnTo>
                  <a:pt x="1237608" y="2706586"/>
                </a:lnTo>
                <a:lnTo>
                  <a:pt x="1286381" y="2702514"/>
                </a:lnTo>
                <a:lnTo>
                  <a:pt x="1334920" y="2696840"/>
                </a:lnTo>
                <a:lnTo>
                  <a:pt x="1383157" y="2689521"/>
                </a:lnTo>
                <a:lnTo>
                  <a:pt x="1431021" y="2680518"/>
                </a:lnTo>
                <a:lnTo>
                  <a:pt x="1478444" y="2669791"/>
                </a:lnTo>
                <a:lnTo>
                  <a:pt x="1525358" y="2657297"/>
                </a:lnTo>
                <a:lnTo>
                  <a:pt x="1571692" y="2642997"/>
                </a:lnTo>
                <a:lnTo>
                  <a:pt x="1617378" y="2626850"/>
                </a:lnTo>
                <a:lnTo>
                  <a:pt x="1662347" y="2608816"/>
                </a:lnTo>
                <a:lnTo>
                  <a:pt x="1706530" y="2588853"/>
                </a:lnTo>
                <a:lnTo>
                  <a:pt x="1749920" y="2567036"/>
                </a:lnTo>
                <a:lnTo>
                  <a:pt x="1792260" y="2542981"/>
                </a:lnTo>
                <a:lnTo>
                  <a:pt x="1839379" y="2513931"/>
                </a:lnTo>
                <a:lnTo>
                  <a:pt x="1884324" y="2484178"/>
                </a:lnTo>
                <a:lnTo>
                  <a:pt x="1927143" y="2453690"/>
                </a:lnTo>
                <a:lnTo>
                  <a:pt x="1967884" y="2422435"/>
                </a:lnTo>
                <a:lnTo>
                  <a:pt x="2006596" y="2390379"/>
                </a:lnTo>
                <a:lnTo>
                  <a:pt x="2043326" y="2357491"/>
                </a:lnTo>
                <a:lnTo>
                  <a:pt x="2078124" y="2323739"/>
                </a:lnTo>
                <a:lnTo>
                  <a:pt x="2111037" y="2289089"/>
                </a:lnTo>
                <a:lnTo>
                  <a:pt x="2142114" y="2253511"/>
                </a:lnTo>
                <a:lnTo>
                  <a:pt x="2171403" y="2216970"/>
                </a:lnTo>
                <a:lnTo>
                  <a:pt x="2198952" y="2179436"/>
                </a:lnTo>
                <a:lnTo>
                  <a:pt x="2224809" y="2140875"/>
                </a:lnTo>
                <a:lnTo>
                  <a:pt x="2249024" y="2101255"/>
                </a:lnTo>
                <a:lnTo>
                  <a:pt x="2271644" y="2060544"/>
                </a:lnTo>
                <a:lnTo>
                  <a:pt x="2292717" y="2018710"/>
                </a:lnTo>
                <a:lnTo>
                  <a:pt x="2312292" y="1975720"/>
                </a:lnTo>
                <a:lnTo>
                  <a:pt x="2330417" y="1931542"/>
                </a:lnTo>
                <a:lnTo>
                  <a:pt x="2347140" y="1886144"/>
                </a:lnTo>
                <a:lnTo>
                  <a:pt x="2362510" y="1839492"/>
                </a:lnTo>
                <a:lnTo>
                  <a:pt x="2376575" y="1791556"/>
                </a:lnTo>
                <a:lnTo>
                  <a:pt x="2389383" y="1742302"/>
                </a:lnTo>
                <a:lnTo>
                  <a:pt x="2400983" y="1691698"/>
                </a:lnTo>
                <a:lnTo>
                  <a:pt x="2411422" y="1639712"/>
                </a:lnTo>
                <a:lnTo>
                  <a:pt x="2420749" y="1586311"/>
                </a:lnTo>
                <a:lnTo>
                  <a:pt x="2429013" y="1531464"/>
                </a:lnTo>
                <a:lnTo>
                  <a:pt x="2437843" y="1436397"/>
                </a:lnTo>
                <a:lnTo>
                  <a:pt x="2442513" y="1367913"/>
                </a:lnTo>
                <a:lnTo>
                  <a:pt x="2446002" y="1299298"/>
                </a:lnTo>
                <a:lnTo>
                  <a:pt x="2447296" y="1240929"/>
                </a:lnTo>
                <a:lnTo>
                  <a:pt x="2445383" y="1203181"/>
                </a:lnTo>
                <a:lnTo>
                  <a:pt x="2435135" y="1149831"/>
                </a:lnTo>
                <a:lnTo>
                  <a:pt x="2421891" y="1098620"/>
                </a:lnTo>
                <a:lnTo>
                  <a:pt x="2405585" y="1049305"/>
                </a:lnTo>
                <a:lnTo>
                  <a:pt x="2386150" y="1001644"/>
                </a:lnTo>
                <a:lnTo>
                  <a:pt x="2363615" y="955338"/>
                </a:lnTo>
                <a:lnTo>
                  <a:pt x="2337627" y="910304"/>
                </a:lnTo>
                <a:lnTo>
                  <a:pt x="2308405" y="866138"/>
                </a:lnTo>
                <a:lnTo>
                  <a:pt x="2275787" y="822651"/>
                </a:lnTo>
                <a:lnTo>
                  <a:pt x="2244354" y="783414"/>
                </a:lnTo>
                <a:lnTo>
                  <a:pt x="2212771" y="744892"/>
                </a:lnTo>
                <a:lnTo>
                  <a:pt x="2180837" y="707173"/>
                </a:lnTo>
                <a:lnTo>
                  <a:pt x="2148348" y="670347"/>
                </a:lnTo>
                <a:lnTo>
                  <a:pt x="2115104" y="634503"/>
                </a:lnTo>
                <a:lnTo>
                  <a:pt x="2080902" y="599729"/>
                </a:lnTo>
                <a:lnTo>
                  <a:pt x="2045539" y="566115"/>
                </a:lnTo>
                <a:lnTo>
                  <a:pt x="2008815" y="533748"/>
                </a:lnTo>
                <a:lnTo>
                  <a:pt x="1970527" y="502720"/>
                </a:lnTo>
                <a:lnTo>
                  <a:pt x="1930473" y="473117"/>
                </a:lnTo>
                <a:lnTo>
                  <a:pt x="1888450" y="445030"/>
                </a:lnTo>
                <a:lnTo>
                  <a:pt x="1846105" y="419752"/>
                </a:lnTo>
                <a:lnTo>
                  <a:pt x="1802775" y="396861"/>
                </a:lnTo>
                <a:lnTo>
                  <a:pt x="1758526" y="376227"/>
                </a:lnTo>
                <a:lnTo>
                  <a:pt x="1713426" y="357722"/>
                </a:lnTo>
                <a:lnTo>
                  <a:pt x="1667541" y="341217"/>
                </a:lnTo>
                <a:lnTo>
                  <a:pt x="1620939" y="326583"/>
                </a:lnTo>
                <a:lnTo>
                  <a:pt x="1573686" y="313691"/>
                </a:lnTo>
                <a:lnTo>
                  <a:pt x="1525849" y="302412"/>
                </a:lnTo>
                <a:lnTo>
                  <a:pt x="1477496" y="292617"/>
                </a:lnTo>
                <a:lnTo>
                  <a:pt x="1428693" y="284178"/>
                </a:lnTo>
                <a:lnTo>
                  <a:pt x="1379507" y="276965"/>
                </a:lnTo>
                <a:lnTo>
                  <a:pt x="1330005" y="270849"/>
                </a:lnTo>
                <a:lnTo>
                  <a:pt x="1280254" y="265702"/>
                </a:lnTo>
                <a:lnTo>
                  <a:pt x="1230322" y="261395"/>
                </a:lnTo>
                <a:lnTo>
                  <a:pt x="1180274" y="257799"/>
                </a:lnTo>
                <a:lnTo>
                  <a:pt x="1130178" y="254785"/>
                </a:lnTo>
                <a:lnTo>
                  <a:pt x="1080102" y="252224"/>
                </a:lnTo>
                <a:lnTo>
                  <a:pt x="1030111" y="249987"/>
                </a:lnTo>
                <a:lnTo>
                  <a:pt x="881012" y="243828"/>
                </a:lnTo>
                <a:lnTo>
                  <a:pt x="831114" y="241293"/>
                </a:lnTo>
                <a:lnTo>
                  <a:pt x="781050" y="238247"/>
                </a:lnTo>
                <a:lnTo>
                  <a:pt x="730909" y="234571"/>
                </a:lnTo>
                <a:lnTo>
                  <a:pt x="680781" y="230146"/>
                </a:lnTo>
                <a:lnTo>
                  <a:pt x="630756" y="224855"/>
                </a:lnTo>
                <a:lnTo>
                  <a:pt x="580922" y="218578"/>
                </a:lnTo>
                <a:lnTo>
                  <a:pt x="531370" y="211197"/>
                </a:lnTo>
                <a:lnTo>
                  <a:pt x="482189" y="202593"/>
                </a:lnTo>
                <a:lnTo>
                  <a:pt x="433468" y="192649"/>
                </a:lnTo>
                <a:lnTo>
                  <a:pt x="385298" y="181245"/>
                </a:lnTo>
                <a:lnTo>
                  <a:pt x="337767" y="168262"/>
                </a:lnTo>
                <a:lnTo>
                  <a:pt x="290966" y="153583"/>
                </a:lnTo>
                <a:lnTo>
                  <a:pt x="244983" y="137089"/>
                </a:lnTo>
                <a:lnTo>
                  <a:pt x="199909" y="118661"/>
                </a:lnTo>
                <a:lnTo>
                  <a:pt x="155833" y="98181"/>
                </a:lnTo>
                <a:lnTo>
                  <a:pt x="112844" y="75530"/>
                </a:lnTo>
                <a:lnTo>
                  <a:pt x="71033" y="50589"/>
                </a:lnTo>
                <a:lnTo>
                  <a:pt x="30488" y="23241"/>
                </a:lnTo>
                <a:lnTo>
                  <a:pt x="0" y="0"/>
                </a:lnTo>
                <a:close/>
              </a:path>
            </a:pathLst>
          </a:custGeom>
          <a:solidFill>
            <a:srgbClr val="E736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59">
            <a:extLst>
              <a:ext uri="{FF2B5EF4-FFF2-40B4-BE49-F238E27FC236}">
                <a16:creationId xmlns:a16="http://schemas.microsoft.com/office/drawing/2014/main" id="{5C571B5E-9079-AA9A-F2A4-C464B7B1FD5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06655" y="10265510"/>
            <a:ext cx="1115059" cy="1865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>
                <a:latin typeface="KBH" panose="00000500000000000000" pitchFamily="2" charset="0"/>
              </a:rPr>
              <a:t>@FERIECAMP</a:t>
            </a:r>
          </a:p>
        </p:txBody>
      </p:sp>
      <p:sp>
        <p:nvSpPr>
          <p:cNvPr id="33" name="Tekstfelt 32">
            <a:extLst>
              <a:ext uri="{FF2B5EF4-FFF2-40B4-BE49-F238E27FC236}">
                <a16:creationId xmlns:a16="http://schemas.microsoft.com/office/drawing/2014/main" id="{352943C9-8526-4DBF-4BD1-B7FF2829A199}"/>
              </a:ext>
            </a:extLst>
          </p:cNvPr>
          <p:cNvSpPr txBox="1"/>
          <p:nvPr/>
        </p:nvSpPr>
        <p:spPr>
          <a:xfrm>
            <a:off x="3844753" y="3882215"/>
            <a:ext cx="2911586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34" name="Tekstfelt 33">
            <a:extLst>
              <a:ext uri="{FF2B5EF4-FFF2-40B4-BE49-F238E27FC236}">
                <a16:creationId xmlns:a16="http://schemas.microsoft.com/office/drawing/2014/main" id="{56192B37-9A85-7ACA-FB8F-85BCD1FD251C}"/>
              </a:ext>
            </a:extLst>
          </p:cNvPr>
          <p:cNvSpPr txBox="1"/>
          <p:nvPr/>
        </p:nvSpPr>
        <p:spPr>
          <a:xfrm>
            <a:off x="3861158" y="4512008"/>
            <a:ext cx="379227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XXXXXXXXXXXXXXX</a:t>
            </a:r>
          </a:p>
        </p:txBody>
      </p:sp>
      <p:sp>
        <p:nvSpPr>
          <p:cNvPr id="35" name="object 10">
            <a:extLst>
              <a:ext uri="{FF2B5EF4-FFF2-40B4-BE49-F238E27FC236}">
                <a16:creationId xmlns:a16="http://schemas.microsoft.com/office/drawing/2014/main" id="{F7F28919-A18B-C05E-6011-838FF7D81CF2}"/>
              </a:ext>
            </a:extLst>
          </p:cNvPr>
          <p:cNvSpPr/>
          <p:nvPr/>
        </p:nvSpPr>
        <p:spPr>
          <a:xfrm>
            <a:off x="3896928" y="5424703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E7362B"/>
          </a:solidFill>
        </p:spPr>
        <p:txBody>
          <a:bodyPr wrap="square" lIns="0" tIns="0" rIns="0" bIns="0" rtlCol="0"/>
          <a:lstStyle/>
          <a:p>
            <a:endParaRPr>
              <a:solidFill>
                <a:srgbClr val="2B3F88"/>
              </a:solidFill>
            </a:endParaRPr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991369CB-EC12-ABA7-44A9-FB5A4D6E9753}"/>
              </a:ext>
            </a:extLst>
          </p:cNvPr>
          <p:cNvSpPr txBox="1"/>
          <p:nvPr/>
        </p:nvSpPr>
        <p:spPr>
          <a:xfrm>
            <a:off x="3816384" y="5134353"/>
            <a:ext cx="2430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600" b="1" dirty="0">
                <a:solidFill>
                  <a:srgbClr val="E7362B"/>
                </a:solidFill>
                <a:latin typeface="KBH" panose="00000500000000000000" pitchFamily="2" charset="0"/>
              </a:rPr>
              <a:t>KL. XX.XX – XX.XX </a:t>
            </a:r>
          </a:p>
        </p:txBody>
      </p:sp>
      <p:sp>
        <p:nvSpPr>
          <p:cNvPr id="37" name="object 10">
            <a:extLst>
              <a:ext uri="{FF2B5EF4-FFF2-40B4-BE49-F238E27FC236}">
                <a16:creationId xmlns:a16="http://schemas.microsoft.com/office/drawing/2014/main" id="{B9B7CC57-85B3-5529-5106-986032205C94}"/>
              </a:ext>
            </a:extLst>
          </p:cNvPr>
          <p:cNvSpPr/>
          <p:nvPr/>
        </p:nvSpPr>
        <p:spPr>
          <a:xfrm>
            <a:off x="3902351" y="7786903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E7362B"/>
          </a:solidFill>
        </p:spPr>
        <p:txBody>
          <a:bodyPr wrap="square" lIns="0" tIns="0" rIns="0" bIns="0" rtlCol="0"/>
          <a:lstStyle/>
          <a:p>
            <a:endParaRPr>
              <a:solidFill>
                <a:srgbClr val="2B3F88"/>
              </a:solidFill>
            </a:endParaRPr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831B0DD7-88B1-C068-5B41-0DCB959B78E5}"/>
              </a:ext>
            </a:extLst>
          </p:cNvPr>
          <p:cNvSpPr txBox="1"/>
          <p:nvPr/>
        </p:nvSpPr>
        <p:spPr>
          <a:xfrm>
            <a:off x="3821807" y="7496553"/>
            <a:ext cx="2424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600" b="1" dirty="0">
                <a:solidFill>
                  <a:srgbClr val="E7362B"/>
                </a:solidFill>
                <a:latin typeface="KBH" panose="00000500000000000000" pitchFamily="2" charset="0"/>
              </a:rPr>
              <a:t>KL. XX.XX – XX.XX </a:t>
            </a:r>
          </a:p>
        </p:txBody>
      </p:sp>
      <p:sp>
        <p:nvSpPr>
          <p:cNvPr id="39" name="object 22">
            <a:extLst>
              <a:ext uri="{FF2B5EF4-FFF2-40B4-BE49-F238E27FC236}">
                <a16:creationId xmlns:a16="http://schemas.microsoft.com/office/drawing/2014/main" id="{8C21253A-F60B-35EE-28AF-4607BD54FDBF}"/>
              </a:ext>
            </a:extLst>
          </p:cNvPr>
          <p:cNvSpPr txBox="1"/>
          <p:nvPr/>
        </p:nvSpPr>
        <p:spPr>
          <a:xfrm>
            <a:off x="2364252" y="2295620"/>
            <a:ext cx="4281347" cy="410294"/>
          </a:xfrm>
          <a:prstGeom prst="rect">
            <a:avLst/>
          </a:prstGeom>
        </p:spPr>
        <p:txBody>
          <a:bodyPr vert="horz" wrap="square" lIns="0" tIns="147246" rIns="0" bIns="0" rtlCol="0">
            <a:spAutoFit/>
          </a:bodyPr>
          <a:lstStyle/>
          <a:p>
            <a:pPr marL="17957">
              <a:spcBef>
                <a:spcPts val="1158"/>
              </a:spcBef>
            </a:pPr>
            <a:r>
              <a:rPr lang="da-DK" sz="1700" b="1" dirty="0">
                <a:solidFill>
                  <a:srgbClr val="13142A"/>
                </a:solidFill>
                <a:latin typeface="KBH" panose="00000500000000000000" pitchFamily="2" charset="0"/>
                <a:cs typeface="Calibri"/>
              </a:rPr>
              <a:t>XXXDAG XX/XX – XXXXDAG XX/XX</a:t>
            </a:r>
            <a:endParaRPr sz="1700" dirty="0">
              <a:solidFill>
                <a:srgbClr val="13142A"/>
              </a:solidFill>
              <a:latin typeface="KBH" panose="00000500000000000000" pitchFamily="2" charset="0"/>
              <a:cs typeface="Calibri"/>
            </a:endParaRPr>
          </a:p>
        </p:txBody>
      </p:sp>
      <p:sp>
        <p:nvSpPr>
          <p:cNvPr id="44" name="Tekstfelt 43">
            <a:extLst>
              <a:ext uri="{FF2B5EF4-FFF2-40B4-BE49-F238E27FC236}">
                <a16:creationId xmlns:a16="http://schemas.microsoft.com/office/drawing/2014/main" id="{8241EBA6-C063-B1DD-AC6C-9B8D552E59D1}"/>
              </a:ext>
            </a:extLst>
          </p:cNvPr>
          <p:cNvSpPr txBox="1"/>
          <p:nvPr/>
        </p:nvSpPr>
        <p:spPr>
          <a:xfrm>
            <a:off x="3864729" y="5565166"/>
            <a:ext cx="357420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3506343D-C7F9-F0E3-09CF-42320DEE789E}"/>
              </a:ext>
            </a:extLst>
          </p:cNvPr>
          <p:cNvSpPr txBox="1"/>
          <p:nvPr/>
        </p:nvSpPr>
        <p:spPr>
          <a:xfrm>
            <a:off x="3864730" y="6194958"/>
            <a:ext cx="2911586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46" name="Tekstfelt 45">
            <a:extLst>
              <a:ext uri="{FF2B5EF4-FFF2-40B4-BE49-F238E27FC236}">
                <a16:creationId xmlns:a16="http://schemas.microsoft.com/office/drawing/2014/main" id="{7AD3A2F2-12F5-42B0-D6D7-C1ACE45CE341}"/>
              </a:ext>
            </a:extLst>
          </p:cNvPr>
          <p:cNvSpPr txBox="1"/>
          <p:nvPr/>
        </p:nvSpPr>
        <p:spPr>
          <a:xfrm>
            <a:off x="3881135" y="6824751"/>
            <a:ext cx="379227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XXXXXXXXXXXXXXX</a:t>
            </a:r>
          </a:p>
        </p:txBody>
      </p:sp>
      <p:sp>
        <p:nvSpPr>
          <p:cNvPr id="47" name="Tekstfelt 46">
            <a:extLst>
              <a:ext uri="{FF2B5EF4-FFF2-40B4-BE49-F238E27FC236}">
                <a16:creationId xmlns:a16="http://schemas.microsoft.com/office/drawing/2014/main" id="{05236ADB-17F2-323D-024D-F6E00664B8C8}"/>
              </a:ext>
            </a:extLst>
          </p:cNvPr>
          <p:cNvSpPr txBox="1"/>
          <p:nvPr/>
        </p:nvSpPr>
        <p:spPr>
          <a:xfrm>
            <a:off x="3862741" y="7935751"/>
            <a:ext cx="357420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50" name="Tekstfelt 49">
            <a:extLst>
              <a:ext uri="{FF2B5EF4-FFF2-40B4-BE49-F238E27FC236}">
                <a16:creationId xmlns:a16="http://schemas.microsoft.com/office/drawing/2014/main" id="{19A52376-A8A3-E1D8-5399-598250CD7C1C}"/>
              </a:ext>
            </a:extLst>
          </p:cNvPr>
          <p:cNvSpPr txBox="1"/>
          <p:nvPr/>
        </p:nvSpPr>
        <p:spPr>
          <a:xfrm>
            <a:off x="3862742" y="8565543"/>
            <a:ext cx="2911586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61" name="Tekstfelt 60">
            <a:extLst>
              <a:ext uri="{FF2B5EF4-FFF2-40B4-BE49-F238E27FC236}">
                <a16:creationId xmlns:a16="http://schemas.microsoft.com/office/drawing/2014/main" id="{837566D5-F1F1-0D63-B832-8C929CEF2824}"/>
              </a:ext>
            </a:extLst>
          </p:cNvPr>
          <p:cNvSpPr txBox="1"/>
          <p:nvPr/>
        </p:nvSpPr>
        <p:spPr>
          <a:xfrm>
            <a:off x="3879147" y="9195336"/>
            <a:ext cx="379227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XXXXXXXXXXXXXXX</a:t>
            </a:r>
          </a:p>
        </p:txBody>
      </p:sp>
      <p:pic>
        <p:nvPicPr>
          <p:cNvPr id="62" name="object 27">
            <a:extLst>
              <a:ext uri="{FF2B5EF4-FFF2-40B4-BE49-F238E27FC236}">
                <a16:creationId xmlns:a16="http://schemas.microsoft.com/office/drawing/2014/main" id="{3ACB40F6-5418-1B80-F15D-6AEEAED785E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810" y="9604796"/>
            <a:ext cx="809625" cy="843889"/>
          </a:xfrm>
          <a:prstGeom prst="rect">
            <a:avLst/>
          </a:prstGeom>
        </p:spPr>
      </p:pic>
      <p:sp>
        <p:nvSpPr>
          <p:cNvPr id="63" name="object 47">
            <a:extLst>
              <a:ext uri="{FF2B5EF4-FFF2-40B4-BE49-F238E27FC236}">
                <a16:creationId xmlns:a16="http://schemas.microsoft.com/office/drawing/2014/main" id="{CF543350-5CF8-62FE-6DB5-57764B392E69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1240821" y="9705901"/>
            <a:ext cx="1921226" cy="57259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R="5080">
              <a:lnSpc>
                <a:spcPts val="1500"/>
              </a:lnSpc>
            </a:pPr>
            <a:r>
              <a:rPr lang="da-DK" sz="1200" dirty="0">
                <a:latin typeface="KBH" panose="00000500000000000000" pitchFamily="2" charset="0"/>
              </a:rPr>
              <a:t>LOKATION</a:t>
            </a:r>
            <a:r>
              <a:rPr sz="1200" dirty="0">
                <a:latin typeface="KBH" panose="00000500000000000000" pitchFamily="2" charset="0"/>
              </a:rPr>
              <a:t> </a:t>
            </a:r>
            <a:endParaRPr lang="da-DK" sz="1200" dirty="0">
              <a:latin typeface="KBH" panose="00000500000000000000" pitchFamily="2" charset="0"/>
            </a:endParaRPr>
          </a:p>
          <a:p>
            <a:pPr marR="5080">
              <a:lnSpc>
                <a:spcPts val="1500"/>
              </a:lnSpc>
            </a:pPr>
            <a:r>
              <a:rPr sz="1200" dirty="0">
                <a:latin typeface="KBH" panose="00000500000000000000" pitchFamily="2" charset="0"/>
              </a:rPr>
              <a:t>ADRESSE POSTNUMMER</a:t>
            </a:r>
            <a:r>
              <a:rPr lang="da-DK" sz="1200" dirty="0">
                <a:latin typeface="KBH" panose="00000500000000000000" pitchFamily="2" charset="0"/>
              </a:rPr>
              <a:t> OG BY</a:t>
            </a:r>
            <a:endParaRPr sz="1200" dirty="0">
              <a:latin typeface="KBH" panose="00000500000000000000" pitchFamily="2" charset="0"/>
            </a:endParaRPr>
          </a:p>
        </p:txBody>
      </p:sp>
      <p:sp>
        <p:nvSpPr>
          <p:cNvPr id="64" name="Tekstfelt 63">
            <a:extLst>
              <a:ext uri="{FF2B5EF4-FFF2-40B4-BE49-F238E27FC236}">
                <a16:creationId xmlns:a16="http://schemas.microsoft.com/office/drawing/2014/main" id="{F6C7834A-3AF0-641F-AE21-119D70C66672}"/>
              </a:ext>
            </a:extLst>
          </p:cNvPr>
          <p:cNvSpPr txBox="1"/>
          <p:nvPr/>
        </p:nvSpPr>
        <p:spPr>
          <a:xfrm>
            <a:off x="216504" y="6771302"/>
            <a:ext cx="1785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 i="1" dirty="0">
                <a:solidFill>
                  <a:schemeClr val="bg1"/>
                </a:solidFill>
                <a:latin typeface="KBH" panose="00000500000000000000" pitchFamily="2" charset="0"/>
              </a:rPr>
              <a:t>ARRANGERET</a:t>
            </a:r>
          </a:p>
          <a:p>
            <a:pPr algn="ctr"/>
            <a:r>
              <a:rPr lang="da-DK" sz="1600" b="1" i="1" dirty="0">
                <a:solidFill>
                  <a:schemeClr val="bg1"/>
                </a:solidFill>
                <a:latin typeface="KBH" panose="00000500000000000000" pitchFamily="2" charset="0"/>
              </a:rPr>
              <a:t>AF XXXXXXXXXXXXXXXXX</a:t>
            </a:r>
          </a:p>
        </p:txBody>
      </p:sp>
      <p:pic>
        <p:nvPicPr>
          <p:cNvPr id="66" name="Billede 65" descr="Et billede, der indeholder kunst, orange&#10;&#10;AI-genereret indhold kan være ukorrekt.">
            <a:extLst>
              <a:ext uri="{FF2B5EF4-FFF2-40B4-BE49-F238E27FC236}">
                <a16:creationId xmlns:a16="http://schemas.microsoft.com/office/drawing/2014/main" id="{3224928D-0004-ECD4-4747-E573E55AA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5" r="24689"/>
          <a:stretch>
            <a:fillRect/>
          </a:stretch>
        </p:blipFill>
        <p:spPr>
          <a:xfrm>
            <a:off x="1613645" y="4768033"/>
            <a:ext cx="2116870" cy="4898341"/>
          </a:xfrm>
          <a:prstGeom prst="rect">
            <a:avLst/>
          </a:prstGeom>
        </p:spPr>
      </p:pic>
      <p:pic>
        <p:nvPicPr>
          <p:cNvPr id="69" name="Billede 68" descr="Et billede, der indeholder tegneserie, stående, person, kunst&#10;&#10;AI-genereret indhold kan være ukorrekt.">
            <a:extLst>
              <a:ext uri="{FF2B5EF4-FFF2-40B4-BE49-F238E27FC236}">
                <a16:creationId xmlns:a16="http://schemas.microsoft.com/office/drawing/2014/main" id="{DF0EBFAB-6E3F-066A-3F27-5667ED6D3A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0" t="5519" r="21921" b="-5519"/>
          <a:stretch>
            <a:fillRect/>
          </a:stretch>
        </p:blipFill>
        <p:spPr>
          <a:xfrm>
            <a:off x="221813" y="1842483"/>
            <a:ext cx="2509879" cy="4498140"/>
          </a:xfrm>
          <a:prstGeom prst="rect">
            <a:avLst/>
          </a:prstGeom>
        </p:spPr>
      </p:pic>
      <p:grpSp>
        <p:nvGrpSpPr>
          <p:cNvPr id="2" name="Gruppe 1">
            <a:extLst>
              <a:ext uri="{FF2B5EF4-FFF2-40B4-BE49-F238E27FC236}">
                <a16:creationId xmlns:a16="http://schemas.microsoft.com/office/drawing/2014/main" id="{60B3CE73-A802-490F-01AF-E3CAB364984E}"/>
              </a:ext>
            </a:extLst>
          </p:cNvPr>
          <p:cNvGrpSpPr/>
          <p:nvPr/>
        </p:nvGrpSpPr>
        <p:grpSpPr>
          <a:xfrm>
            <a:off x="2750859" y="646691"/>
            <a:ext cx="2815065" cy="1651713"/>
            <a:chOff x="2803415" y="646987"/>
            <a:chExt cx="2815065" cy="1651713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8FF3FE5C-C7BD-13CF-86C5-CBDFCB2CB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03415" y="646987"/>
              <a:ext cx="2501031" cy="1245283"/>
            </a:xfrm>
            <a:prstGeom prst="rect">
              <a:avLst/>
            </a:prstGeom>
          </p:spPr>
        </p:pic>
        <p:sp>
          <p:nvSpPr>
            <p:cNvPr id="4" name="object 39">
              <a:extLst>
                <a:ext uri="{FF2B5EF4-FFF2-40B4-BE49-F238E27FC236}">
                  <a16:creationId xmlns:a16="http://schemas.microsoft.com/office/drawing/2014/main" id="{280F0B7A-3057-B663-B90C-9677B94A5A83}"/>
                </a:ext>
              </a:extLst>
            </p:cNvPr>
            <p:cNvSpPr/>
            <p:nvPr/>
          </p:nvSpPr>
          <p:spPr>
            <a:xfrm>
              <a:off x="3526006" y="1771091"/>
              <a:ext cx="2092474" cy="527609"/>
            </a:xfrm>
            <a:custGeom>
              <a:avLst/>
              <a:gdLst/>
              <a:ahLst/>
              <a:cxnLst/>
              <a:rect l="l" t="t" r="r" b="b"/>
              <a:pathLst>
                <a:path w="2053589" h="574039">
                  <a:moveTo>
                    <a:pt x="60058" y="137007"/>
                  </a:moveTo>
                  <a:lnTo>
                    <a:pt x="0" y="574027"/>
                  </a:lnTo>
                  <a:lnTo>
                    <a:pt x="1993061" y="437007"/>
                  </a:lnTo>
                  <a:lnTo>
                    <a:pt x="2053132" y="0"/>
                  </a:lnTo>
                  <a:lnTo>
                    <a:pt x="60058" y="137007"/>
                  </a:lnTo>
                  <a:close/>
                </a:path>
              </a:pathLst>
            </a:custGeom>
            <a:solidFill>
              <a:srgbClr val="13142A"/>
            </a:solidFill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40">
              <a:extLst>
                <a:ext uri="{FF2B5EF4-FFF2-40B4-BE49-F238E27FC236}">
                  <a16:creationId xmlns:a16="http://schemas.microsoft.com/office/drawing/2014/main" id="{124C04C7-FD55-0171-FAF1-904EB373B57D}"/>
                </a:ext>
              </a:extLst>
            </p:cNvPr>
            <p:cNvSpPr txBox="1"/>
            <p:nvPr/>
          </p:nvSpPr>
          <p:spPr>
            <a:xfrm rot="21360000">
              <a:off x="3682819" y="1958753"/>
              <a:ext cx="1931248" cy="1939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545"/>
                </a:lnSpc>
              </a:pPr>
              <a:r>
                <a:rPr lang="da-DK" sz="1550" b="1" dirty="0">
                  <a:solidFill>
                    <a:srgbClr val="FFFFFF"/>
                  </a:solidFill>
                  <a:latin typeface="KBH" panose="00000500000000000000" pitchFamily="2" charset="0"/>
                  <a:cs typeface="Calibri"/>
                </a:rPr>
                <a:t>EFTERÅRSFERIEN</a:t>
              </a:r>
              <a:endParaRPr sz="1550" dirty="0">
                <a:latin typeface="KBH" panose="00000500000000000000" pitchFamily="2" charset="0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A638D5EC-D390-0921-8FA3-E6F03E4DA74D}"/>
              </a:ext>
            </a:extLst>
          </p:cNvPr>
          <p:cNvSpPr/>
          <p:nvPr/>
        </p:nvSpPr>
        <p:spPr>
          <a:xfrm>
            <a:off x="6246422" y="9745649"/>
            <a:ext cx="271145" cy="429259"/>
          </a:xfrm>
          <a:custGeom>
            <a:avLst/>
            <a:gdLst/>
            <a:ahLst/>
            <a:cxnLst/>
            <a:rect l="l" t="t" r="r" b="b"/>
            <a:pathLst>
              <a:path w="271145" h="429259">
                <a:moveTo>
                  <a:pt x="170684" y="0"/>
                </a:moveTo>
                <a:lnTo>
                  <a:pt x="117297" y="10418"/>
                </a:lnTo>
                <a:lnTo>
                  <a:pt x="77076" y="49427"/>
                </a:lnTo>
                <a:lnTo>
                  <a:pt x="69649" y="68533"/>
                </a:lnTo>
                <a:lnTo>
                  <a:pt x="69570" y="68737"/>
                </a:lnTo>
                <a:lnTo>
                  <a:pt x="65829" y="85043"/>
                </a:lnTo>
                <a:lnTo>
                  <a:pt x="63635" y="102709"/>
                </a:lnTo>
                <a:lnTo>
                  <a:pt x="63541" y="103471"/>
                </a:lnTo>
                <a:lnTo>
                  <a:pt x="62676" y="124490"/>
                </a:lnTo>
                <a:lnTo>
                  <a:pt x="62767" y="128604"/>
                </a:lnTo>
                <a:lnTo>
                  <a:pt x="62852" y="132458"/>
                </a:lnTo>
                <a:lnTo>
                  <a:pt x="62950" y="136917"/>
                </a:lnTo>
                <a:lnTo>
                  <a:pt x="63060" y="141889"/>
                </a:lnTo>
                <a:lnTo>
                  <a:pt x="63107" y="144017"/>
                </a:lnTo>
                <a:lnTo>
                  <a:pt x="63204" y="148424"/>
                </a:lnTo>
                <a:lnTo>
                  <a:pt x="2339" y="148424"/>
                </a:lnTo>
                <a:lnTo>
                  <a:pt x="1308" y="158018"/>
                </a:lnTo>
                <a:lnTo>
                  <a:pt x="466" y="169043"/>
                </a:lnTo>
                <a:lnTo>
                  <a:pt x="311" y="174083"/>
                </a:lnTo>
                <a:lnTo>
                  <a:pt x="194" y="177905"/>
                </a:lnTo>
                <a:lnTo>
                  <a:pt x="158" y="234535"/>
                </a:lnTo>
                <a:lnTo>
                  <a:pt x="0" y="240530"/>
                </a:lnTo>
                <a:lnTo>
                  <a:pt x="9537" y="241698"/>
                </a:lnTo>
                <a:lnTo>
                  <a:pt x="23306" y="242903"/>
                </a:lnTo>
                <a:lnTo>
                  <a:pt x="63817" y="242903"/>
                </a:lnTo>
                <a:lnTo>
                  <a:pt x="63817" y="428985"/>
                </a:lnTo>
                <a:lnTo>
                  <a:pt x="161632" y="428985"/>
                </a:lnTo>
                <a:lnTo>
                  <a:pt x="161632" y="407852"/>
                </a:lnTo>
                <a:lnTo>
                  <a:pt x="84962" y="407852"/>
                </a:lnTo>
                <a:lnTo>
                  <a:pt x="84962" y="221988"/>
                </a:lnTo>
                <a:lnTo>
                  <a:pt x="77354" y="221741"/>
                </a:lnTo>
                <a:lnTo>
                  <a:pt x="28334" y="221741"/>
                </a:lnTo>
                <a:lnTo>
                  <a:pt x="21513" y="221505"/>
                </a:lnTo>
                <a:lnTo>
                  <a:pt x="21450" y="209402"/>
                </a:lnTo>
                <a:lnTo>
                  <a:pt x="21326" y="184865"/>
                </a:lnTo>
                <a:lnTo>
                  <a:pt x="21308" y="177905"/>
                </a:lnTo>
                <a:lnTo>
                  <a:pt x="21597" y="169854"/>
                </a:lnTo>
                <a:lnTo>
                  <a:pt x="85684" y="169854"/>
                </a:lnTo>
                <a:lnTo>
                  <a:pt x="84924" y="158437"/>
                </a:lnTo>
                <a:lnTo>
                  <a:pt x="83859" y="132458"/>
                </a:lnTo>
                <a:lnTo>
                  <a:pt x="84153" y="118002"/>
                </a:lnTo>
                <a:lnTo>
                  <a:pt x="84193" y="116070"/>
                </a:lnTo>
                <a:lnTo>
                  <a:pt x="84315" y="110075"/>
                </a:lnTo>
                <a:lnTo>
                  <a:pt x="86300" y="91054"/>
                </a:lnTo>
                <a:lnTo>
                  <a:pt x="86314" y="90921"/>
                </a:lnTo>
                <a:lnTo>
                  <a:pt x="103576" y="47074"/>
                </a:lnTo>
                <a:lnTo>
                  <a:pt x="142271" y="24352"/>
                </a:lnTo>
                <a:lnTo>
                  <a:pt x="187102" y="21194"/>
                </a:lnTo>
                <a:lnTo>
                  <a:pt x="236062" y="21194"/>
                </a:lnTo>
                <a:lnTo>
                  <a:pt x="236588" y="4779"/>
                </a:lnTo>
                <a:lnTo>
                  <a:pt x="227139" y="3497"/>
                </a:lnTo>
                <a:lnTo>
                  <a:pt x="199911" y="683"/>
                </a:lnTo>
                <a:lnTo>
                  <a:pt x="170684" y="0"/>
                </a:lnTo>
                <a:close/>
              </a:path>
              <a:path w="271145" h="429259">
                <a:moveTo>
                  <a:pt x="232107" y="169384"/>
                </a:moveTo>
                <a:lnTo>
                  <a:pt x="195875" y="169384"/>
                </a:lnTo>
                <a:lnTo>
                  <a:pt x="210794" y="169854"/>
                </a:lnTo>
                <a:lnTo>
                  <a:pt x="210273" y="174083"/>
                </a:lnTo>
                <a:lnTo>
                  <a:pt x="205556" y="212101"/>
                </a:lnTo>
                <a:lnTo>
                  <a:pt x="203945" y="221741"/>
                </a:lnTo>
                <a:lnTo>
                  <a:pt x="140474" y="221741"/>
                </a:lnTo>
                <a:lnTo>
                  <a:pt x="140474" y="407852"/>
                </a:lnTo>
                <a:lnTo>
                  <a:pt x="161632" y="407852"/>
                </a:lnTo>
                <a:lnTo>
                  <a:pt x="161632" y="242903"/>
                </a:lnTo>
                <a:lnTo>
                  <a:pt x="221033" y="242903"/>
                </a:lnTo>
                <a:lnTo>
                  <a:pt x="228853" y="197447"/>
                </a:lnTo>
                <a:lnTo>
                  <a:pt x="232053" y="169854"/>
                </a:lnTo>
                <a:lnTo>
                  <a:pt x="232107" y="169384"/>
                </a:lnTo>
                <a:close/>
              </a:path>
              <a:path w="271145" h="429259">
                <a:moveTo>
                  <a:pt x="70064" y="221505"/>
                </a:moveTo>
                <a:lnTo>
                  <a:pt x="58934" y="221505"/>
                </a:lnTo>
                <a:lnTo>
                  <a:pt x="43230" y="221741"/>
                </a:lnTo>
                <a:lnTo>
                  <a:pt x="77354" y="221741"/>
                </a:lnTo>
                <a:lnTo>
                  <a:pt x="70064" y="221505"/>
                </a:lnTo>
                <a:close/>
              </a:path>
              <a:path w="271145" h="429259">
                <a:moveTo>
                  <a:pt x="185905" y="68152"/>
                </a:moveTo>
                <a:lnTo>
                  <a:pt x="143621" y="90396"/>
                </a:lnTo>
                <a:lnTo>
                  <a:pt x="139885" y="116070"/>
                </a:lnTo>
                <a:lnTo>
                  <a:pt x="140433" y="128604"/>
                </a:lnTo>
                <a:lnTo>
                  <a:pt x="140881" y="136917"/>
                </a:lnTo>
                <a:lnTo>
                  <a:pt x="141051" y="141889"/>
                </a:lnTo>
                <a:lnTo>
                  <a:pt x="141064" y="151044"/>
                </a:lnTo>
                <a:lnTo>
                  <a:pt x="140537" y="158018"/>
                </a:lnTo>
                <a:lnTo>
                  <a:pt x="139232" y="169043"/>
                </a:lnTo>
                <a:lnTo>
                  <a:pt x="139191" y="169384"/>
                </a:lnTo>
                <a:lnTo>
                  <a:pt x="156315" y="169854"/>
                </a:lnTo>
                <a:lnTo>
                  <a:pt x="210794" y="169854"/>
                </a:lnTo>
                <a:lnTo>
                  <a:pt x="195875" y="169384"/>
                </a:lnTo>
                <a:lnTo>
                  <a:pt x="232107" y="169384"/>
                </a:lnTo>
                <a:lnTo>
                  <a:pt x="234607" y="151044"/>
                </a:lnTo>
                <a:lnTo>
                  <a:pt x="234645" y="150766"/>
                </a:lnTo>
                <a:lnTo>
                  <a:pt x="223799" y="149610"/>
                </a:lnTo>
                <a:lnTo>
                  <a:pt x="212888" y="148774"/>
                </a:lnTo>
                <a:lnTo>
                  <a:pt x="162279" y="148774"/>
                </a:lnTo>
                <a:lnTo>
                  <a:pt x="162382" y="141889"/>
                </a:lnTo>
                <a:lnTo>
                  <a:pt x="161679" y="129836"/>
                </a:lnTo>
                <a:lnTo>
                  <a:pt x="161079" y="118002"/>
                </a:lnTo>
                <a:lnTo>
                  <a:pt x="161182" y="108335"/>
                </a:lnTo>
                <a:lnTo>
                  <a:pt x="162532" y="100240"/>
                </a:lnTo>
                <a:lnTo>
                  <a:pt x="165747" y="94353"/>
                </a:lnTo>
                <a:lnTo>
                  <a:pt x="171189" y="91054"/>
                </a:lnTo>
                <a:lnTo>
                  <a:pt x="178329" y="89654"/>
                </a:lnTo>
                <a:lnTo>
                  <a:pt x="175726" y="89654"/>
                </a:lnTo>
                <a:lnTo>
                  <a:pt x="188059" y="89295"/>
                </a:lnTo>
                <a:lnTo>
                  <a:pt x="228774" y="89295"/>
                </a:lnTo>
                <a:lnTo>
                  <a:pt x="234187" y="88803"/>
                </a:lnTo>
                <a:lnTo>
                  <a:pt x="235216" y="80294"/>
                </a:lnTo>
                <a:lnTo>
                  <a:pt x="236058" y="70379"/>
                </a:lnTo>
                <a:lnTo>
                  <a:pt x="236104" y="69043"/>
                </a:lnTo>
                <a:lnTo>
                  <a:pt x="210972" y="69043"/>
                </a:lnTo>
                <a:lnTo>
                  <a:pt x="199478" y="68533"/>
                </a:lnTo>
                <a:lnTo>
                  <a:pt x="185905" y="68152"/>
                </a:lnTo>
                <a:close/>
              </a:path>
              <a:path w="271145" h="429259">
                <a:moveTo>
                  <a:pt x="270575" y="169384"/>
                </a:moveTo>
                <a:lnTo>
                  <a:pt x="232107" y="169384"/>
                </a:lnTo>
                <a:lnTo>
                  <a:pt x="232053" y="169854"/>
                </a:lnTo>
                <a:lnTo>
                  <a:pt x="129093" y="169854"/>
                </a:lnTo>
                <a:lnTo>
                  <a:pt x="270575" y="169384"/>
                </a:lnTo>
                <a:close/>
              </a:path>
              <a:path w="271145" h="429259">
                <a:moveTo>
                  <a:pt x="201566" y="148424"/>
                </a:moveTo>
                <a:lnTo>
                  <a:pt x="188236" y="148424"/>
                </a:lnTo>
                <a:lnTo>
                  <a:pt x="161195" y="148774"/>
                </a:lnTo>
                <a:lnTo>
                  <a:pt x="212888" y="148774"/>
                </a:lnTo>
                <a:lnTo>
                  <a:pt x="201566" y="148424"/>
                </a:lnTo>
                <a:close/>
              </a:path>
              <a:path w="271145" h="429259">
                <a:moveTo>
                  <a:pt x="228774" y="89295"/>
                </a:moveTo>
                <a:lnTo>
                  <a:pt x="188059" y="89295"/>
                </a:lnTo>
                <a:lnTo>
                  <a:pt x="208981" y="90077"/>
                </a:lnTo>
                <a:lnTo>
                  <a:pt x="217470" y="90077"/>
                </a:lnTo>
                <a:lnTo>
                  <a:pt x="224417" y="89654"/>
                </a:lnTo>
                <a:lnTo>
                  <a:pt x="224828" y="89654"/>
                </a:lnTo>
                <a:lnTo>
                  <a:pt x="228774" y="89295"/>
                </a:lnTo>
                <a:close/>
              </a:path>
              <a:path w="271145" h="429259">
                <a:moveTo>
                  <a:pt x="236062" y="21194"/>
                </a:moveTo>
                <a:lnTo>
                  <a:pt x="187102" y="21194"/>
                </a:lnTo>
                <a:lnTo>
                  <a:pt x="215011" y="23296"/>
                </a:lnTo>
                <a:lnTo>
                  <a:pt x="215123" y="37160"/>
                </a:lnTo>
                <a:lnTo>
                  <a:pt x="215227" y="61777"/>
                </a:lnTo>
                <a:lnTo>
                  <a:pt x="214989" y="68152"/>
                </a:lnTo>
                <a:lnTo>
                  <a:pt x="214956" y="69043"/>
                </a:lnTo>
                <a:lnTo>
                  <a:pt x="236104" y="69043"/>
                </a:lnTo>
                <a:lnTo>
                  <a:pt x="236351" y="61777"/>
                </a:lnTo>
                <a:lnTo>
                  <a:pt x="236258" y="37160"/>
                </a:lnTo>
                <a:lnTo>
                  <a:pt x="236149" y="29557"/>
                </a:lnTo>
                <a:lnTo>
                  <a:pt x="236062" y="21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5">
            <a:extLst>
              <a:ext uri="{FF2B5EF4-FFF2-40B4-BE49-F238E27FC236}">
                <a16:creationId xmlns:a16="http://schemas.microsoft.com/office/drawing/2014/main" id="{DE8726A5-C559-2696-7C34-98F219FA37B9}"/>
              </a:ext>
            </a:extLst>
          </p:cNvPr>
          <p:cNvGrpSpPr/>
          <p:nvPr/>
        </p:nvGrpSpPr>
        <p:grpSpPr>
          <a:xfrm>
            <a:off x="6615587" y="9754187"/>
            <a:ext cx="427990" cy="419100"/>
            <a:chOff x="6615587" y="9702207"/>
            <a:chExt cx="427990" cy="419100"/>
          </a:xfrm>
        </p:grpSpPr>
        <p:sp>
          <p:nvSpPr>
            <p:cNvPr id="4" name="object 6">
              <a:extLst>
                <a:ext uri="{FF2B5EF4-FFF2-40B4-BE49-F238E27FC236}">
                  <a16:creationId xmlns:a16="http://schemas.microsoft.com/office/drawing/2014/main" id="{39C14C5E-E9F6-A157-ADC6-8A6F506C9DE8}"/>
                </a:ext>
              </a:extLst>
            </p:cNvPr>
            <p:cNvSpPr/>
            <p:nvPr/>
          </p:nvSpPr>
          <p:spPr>
            <a:xfrm>
              <a:off x="6615587" y="9702207"/>
              <a:ext cx="427990" cy="419100"/>
            </a:xfrm>
            <a:custGeom>
              <a:avLst/>
              <a:gdLst/>
              <a:ahLst/>
              <a:cxnLst/>
              <a:rect l="l" t="t" r="r" b="b"/>
              <a:pathLst>
                <a:path w="427990" h="419100">
                  <a:moveTo>
                    <a:pt x="310779" y="419062"/>
                  </a:moveTo>
                  <a:lnTo>
                    <a:pt x="116636" y="419062"/>
                  </a:lnTo>
                  <a:lnTo>
                    <a:pt x="71284" y="410061"/>
                  </a:lnTo>
                  <a:lnTo>
                    <a:pt x="34205" y="385530"/>
                  </a:lnTo>
                  <a:lnTo>
                    <a:pt x="9182" y="349175"/>
                  </a:lnTo>
                  <a:lnTo>
                    <a:pt x="0" y="304705"/>
                  </a:lnTo>
                  <a:lnTo>
                    <a:pt x="0" y="114357"/>
                  </a:lnTo>
                  <a:lnTo>
                    <a:pt x="9182" y="69886"/>
                  </a:lnTo>
                  <a:lnTo>
                    <a:pt x="34205" y="33532"/>
                  </a:lnTo>
                  <a:lnTo>
                    <a:pt x="71284" y="9000"/>
                  </a:lnTo>
                  <a:lnTo>
                    <a:pt x="116636" y="0"/>
                  </a:lnTo>
                  <a:lnTo>
                    <a:pt x="310779" y="0"/>
                  </a:lnTo>
                  <a:lnTo>
                    <a:pt x="356136" y="9000"/>
                  </a:lnTo>
                  <a:lnTo>
                    <a:pt x="381185" y="25573"/>
                  </a:lnTo>
                  <a:lnTo>
                    <a:pt x="116636" y="25573"/>
                  </a:lnTo>
                  <a:lnTo>
                    <a:pt x="81421" y="32561"/>
                  </a:lnTo>
                  <a:lnTo>
                    <a:pt x="52634" y="51606"/>
                  </a:lnTo>
                  <a:lnTo>
                    <a:pt x="33210" y="79830"/>
                  </a:lnTo>
                  <a:lnTo>
                    <a:pt x="26083" y="114357"/>
                  </a:lnTo>
                  <a:lnTo>
                    <a:pt x="26083" y="304705"/>
                  </a:lnTo>
                  <a:lnTo>
                    <a:pt x="33210" y="339232"/>
                  </a:lnTo>
                  <a:lnTo>
                    <a:pt x="52634" y="367456"/>
                  </a:lnTo>
                  <a:lnTo>
                    <a:pt x="81421" y="386501"/>
                  </a:lnTo>
                  <a:lnTo>
                    <a:pt x="116636" y="393489"/>
                  </a:lnTo>
                  <a:lnTo>
                    <a:pt x="381185" y="393489"/>
                  </a:lnTo>
                  <a:lnTo>
                    <a:pt x="356136" y="410061"/>
                  </a:lnTo>
                  <a:lnTo>
                    <a:pt x="310779" y="419062"/>
                  </a:lnTo>
                  <a:close/>
                </a:path>
                <a:path w="427990" h="419100">
                  <a:moveTo>
                    <a:pt x="381185" y="393489"/>
                  </a:moveTo>
                  <a:lnTo>
                    <a:pt x="310779" y="393489"/>
                  </a:lnTo>
                  <a:lnTo>
                    <a:pt x="345994" y="386501"/>
                  </a:lnTo>
                  <a:lnTo>
                    <a:pt x="374781" y="367456"/>
                  </a:lnTo>
                  <a:lnTo>
                    <a:pt x="394205" y="339232"/>
                  </a:lnTo>
                  <a:lnTo>
                    <a:pt x="401332" y="304705"/>
                  </a:lnTo>
                  <a:lnTo>
                    <a:pt x="401332" y="114357"/>
                  </a:lnTo>
                  <a:lnTo>
                    <a:pt x="394205" y="79830"/>
                  </a:lnTo>
                  <a:lnTo>
                    <a:pt x="374781" y="51606"/>
                  </a:lnTo>
                  <a:lnTo>
                    <a:pt x="345994" y="32561"/>
                  </a:lnTo>
                  <a:lnTo>
                    <a:pt x="310779" y="25573"/>
                  </a:lnTo>
                  <a:lnTo>
                    <a:pt x="381185" y="25573"/>
                  </a:lnTo>
                  <a:lnTo>
                    <a:pt x="393215" y="33532"/>
                  </a:lnTo>
                  <a:lnTo>
                    <a:pt x="418235" y="69886"/>
                  </a:lnTo>
                  <a:lnTo>
                    <a:pt x="427415" y="114357"/>
                  </a:lnTo>
                  <a:lnTo>
                    <a:pt x="427415" y="304705"/>
                  </a:lnTo>
                  <a:lnTo>
                    <a:pt x="418235" y="349175"/>
                  </a:lnTo>
                  <a:lnTo>
                    <a:pt x="393215" y="385530"/>
                  </a:lnTo>
                  <a:lnTo>
                    <a:pt x="381185" y="393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7">
              <a:extLst>
                <a:ext uri="{FF2B5EF4-FFF2-40B4-BE49-F238E27FC236}">
                  <a16:creationId xmlns:a16="http://schemas.microsoft.com/office/drawing/2014/main" id="{BBD63477-0393-BB25-3A69-519D53D93E0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9908" y="9771808"/>
              <a:ext cx="254997" cy="247183"/>
            </a:xfrm>
            <a:prstGeom prst="rect">
              <a:avLst/>
            </a:prstGeom>
          </p:spPr>
        </p:pic>
      </p:grpSp>
      <p:sp>
        <p:nvSpPr>
          <p:cNvPr id="6" name="object 59">
            <a:extLst>
              <a:ext uri="{FF2B5EF4-FFF2-40B4-BE49-F238E27FC236}">
                <a16:creationId xmlns:a16="http://schemas.microsoft.com/office/drawing/2014/main" id="{7C717D31-7895-B9D0-22C6-20C98AC52C8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06655" y="10265510"/>
            <a:ext cx="1115059" cy="1865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>
                <a:latin typeface="KBH" panose="00000500000000000000" pitchFamily="2" charset="0"/>
              </a:rPr>
              <a:t>@FERIECAMP</a:t>
            </a:r>
          </a:p>
        </p:txBody>
      </p:sp>
      <p:pic>
        <p:nvPicPr>
          <p:cNvPr id="7" name="object 27">
            <a:extLst>
              <a:ext uri="{FF2B5EF4-FFF2-40B4-BE49-F238E27FC236}">
                <a16:creationId xmlns:a16="http://schemas.microsoft.com/office/drawing/2014/main" id="{94A52D37-E4D0-02BE-4EA4-4C7181F5672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810" y="9604796"/>
            <a:ext cx="809625" cy="843889"/>
          </a:xfrm>
          <a:prstGeom prst="rect">
            <a:avLst/>
          </a:prstGeom>
        </p:spPr>
      </p:pic>
      <p:sp>
        <p:nvSpPr>
          <p:cNvPr id="8" name="object 47">
            <a:extLst>
              <a:ext uri="{FF2B5EF4-FFF2-40B4-BE49-F238E27FC236}">
                <a16:creationId xmlns:a16="http://schemas.microsoft.com/office/drawing/2014/main" id="{78814350-A389-1556-891A-66E46CA33F76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1240821" y="9705901"/>
            <a:ext cx="1921226" cy="57259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R="5080">
              <a:lnSpc>
                <a:spcPts val="1500"/>
              </a:lnSpc>
            </a:pPr>
            <a:r>
              <a:rPr lang="da-DK" sz="1200" dirty="0">
                <a:latin typeface="KBH" panose="00000500000000000000" pitchFamily="2" charset="0"/>
              </a:rPr>
              <a:t>LOKATION</a:t>
            </a:r>
            <a:r>
              <a:rPr sz="1200" dirty="0">
                <a:latin typeface="KBH" panose="00000500000000000000" pitchFamily="2" charset="0"/>
              </a:rPr>
              <a:t> </a:t>
            </a:r>
            <a:endParaRPr lang="da-DK" sz="1200" dirty="0">
              <a:latin typeface="KBH" panose="00000500000000000000" pitchFamily="2" charset="0"/>
            </a:endParaRPr>
          </a:p>
          <a:p>
            <a:pPr marR="5080">
              <a:lnSpc>
                <a:spcPts val="1500"/>
              </a:lnSpc>
            </a:pPr>
            <a:r>
              <a:rPr sz="1200" dirty="0">
                <a:latin typeface="KBH" panose="00000500000000000000" pitchFamily="2" charset="0"/>
              </a:rPr>
              <a:t>ADRESSE POSTNUMMER</a:t>
            </a:r>
            <a:r>
              <a:rPr lang="da-DK" sz="1200" dirty="0">
                <a:latin typeface="KBH" panose="00000500000000000000" pitchFamily="2" charset="0"/>
              </a:rPr>
              <a:t> OG BY</a:t>
            </a:r>
            <a:endParaRPr sz="1200" dirty="0">
              <a:latin typeface="KBH" panose="00000500000000000000" pitchFamily="2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F3764B1-3693-1728-9762-B9F3234FD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3854451" y="6642100"/>
            <a:ext cx="3521542" cy="352154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45B6E33-E579-FF80-D869-B97C30A67C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953495">
            <a:off x="469312" y="3356890"/>
            <a:ext cx="3521542" cy="352154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B0D7F2F-EB96-10DD-7B7A-94653F8540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0250" y="6184900"/>
            <a:ext cx="3521544" cy="352154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3A12F9A-B7A5-9BD4-372E-71717E7AEA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30955">
            <a:off x="3622244" y="3276562"/>
            <a:ext cx="3521544" cy="3521542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D7C75D2D-BA9E-0FD0-DA72-83461892179B}"/>
              </a:ext>
            </a:extLst>
          </p:cNvPr>
          <p:cNvSpPr txBox="1"/>
          <p:nvPr/>
        </p:nvSpPr>
        <p:spPr>
          <a:xfrm>
            <a:off x="1070053" y="3989839"/>
            <a:ext cx="2457729" cy="189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53"/>
              </a:spcBef>
            </a:pPr>
            <a:r>
              <a:rPr lang="da-DK" sz="26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AKTIVITET</a:t>
            </a:r>
            <a:endParaRPr lang="da-DK" sz="2600" dirty="0"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4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MED XXXXXXXXXXXXXXXX</a:t>
            </a:r>
          </a:p>
          <a:p>
            <a:pPr algn="ctr">
              <a:spcBef>
                <a:spcPts val="481"/>
              </a:spcBef>
            </a:pPr>
            <a:endParaRPr lang="da-DK" sz="14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7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XXXXDAG</a:t>
            </a:r>
            <a:endParaRPr lang="da-DK" sz="1700" dirty="0">
              <a:latin typeface="KBH" panose="00000500000000000000" pitchFamily="2" charset="0"/>
              <a:cs typeface="Calibri"/>
            </a:endParaRPr>
          </a:p>
          <a:p>
            <a:pPr marL="8978" algn="ctr">
              <a:spcBef>
                <a:spcPts val="424"/>
              </a:spcBef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KL. XX.XX-XX.XX</a:t>
            </a:r>
            <a:endParaRPr lang="da-DK" sz="16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14" name="object 22">
            <a:extLst>
              <a:ext uri="{FF2B5EF4-FFF2-40B4-BE49-F238E27FC236}">
                <a16:creationId xmlns:a16="http://schemas.microsoft.com/office/drawing/2014/main" id="{BB252B65-FED4-4E18-8530-984060D7A050}"/>
              </a:ext>
            </a:extLst>
          </p:cNvPr>
          <p:cNvSpPr txBox="1"/>
          <p:nvPr/>
        </p:nvSpPr>
        <p:spPr>
          <a:xfrm>
            <a:off x="1738351" y="2939817"/>
            <a:ext cx="4981557" cy="425683"/>
          </a:xfrm>
          <a:prstGeom prst="rect">
            <a:avLst/>
          </a:prstGeom>
        </p:spPr>
        <p:txBody>
          <a:bodyPr vert="horz" wrap="square" lIns="0" tIns="147246" rIns="0" bIns="0" rtlCol="0">
            <a:spAutoFit/>
          </a:bodyPr>
          <a:lstStyle/>
          <a:p>
            <a:pPr marL="17957">
              <a:spcBef>
                <a:spcPts val="1158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  <a:cs typeface="Calibri"/>
              </a:rPr>
              <a:t>XXXDAG XX/XX – XXXXDAG XX/XX</a:t>
            </a:r>
            <a:endParaRPr dirty="0">
              <a:solidFill>
                <a:schemeClr val="bg1"/>
              </a:solidFill>
              <a:latin typeface="KBH" panose="00000500000000000000" pitchFamily="2" charset="0"/>
              <a:cs typeface="Calibri"/>
            </a:endParaRP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2ACEAFC0-5387-F309-B0E2-5B33F0BEFEB2}"/>
              </a:ext>
            </a:extLst>
          </p:cNvPr>
          <p:cNvSpPr txBox="1"/>
          <p:nvPr/>
        </p:nvSpPr>
        <p:spPr>
          <a:xfrm>
            <a:off x="433723" y="2428115"/>
            <a:ext cx="6954939" cy="615801"/>
          </a:xfrm>
          <a:prstGeom prst="rect">
            <a:avLst/>
          </a:prstGeom>
        </p:spPr>
        <p:txBody>
          <a:bodyPr vert="horz" wrap="square" lIns="0" tIns="17145" rIns="0" bIns="7200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  <a:spcAft>
                <a:spcPts val="400"/>
              </a:spcAft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LOKATIONENS NAVN</a:t>
            </a:r>
          </a:p>
          <a:p>
            <a:pPr marL="12700" algn="ctr">
              <a:lnSpc>
                <a:spcPct val="100000"/>
              </a:lnSpc>
              <a:spcBef>
                <a:spcPts val="135"/>
              </a:spcBef>
              <a:spcAft>
                <a:spcPts val="400"/>
              </a:spcAft>
            </a:pPr>
            <a:r>
              <a:rPr lang="da-DK" sz="1400" b="1" i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ARRANGERET AF XXXX</a:t>
            </a:r>
            <a:endParaRPr sz="1400" i="1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4A48DEDE-383E-D3D6-B8B7-C493058784C1}"/>
              </a:ext>
            </a:extLst>
          </p:cNvPr>
          <p:cNvSpPr txBox="1"/>
          <p:nvPr/>
        </p:nvSpPr>
        <p:spPr>
          <a:xfrm>
            <a:off x="4157858" y="4194607"/>
            <a:ext cx="2457729" cy="189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53"/>
              </a:spcBef>
            </a:pPr>
            <a:r>
              <a:rPr lang="da-DK" sz="26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AKTIVITET</a:t>
            </a:r>
            <a:endParaRPr lang="da-DK" sz="2600" dirty="0"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4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MED XXXXXXXXXXXXXXXX</a:t>
            </a:r>
          </a:p>
          <a:p>
            <a:pPr algn="ctr">
              <a:spcBef>
                <a:spcPts val="481"/>
              </a:spcBef>
            </a:pPr>
            <a:endParaRPr lang="da-DK" sz="14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7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XXXXDAG</a:t>
            </a:r>
            <a:endParaRPr lang="da-DK" sz="1700" dirty="0">
              <a:latin typeface="KBH" panose="00000500000000000000" pitchFamily="2" charset="0"/>
              <a:cs typeface="Calibri"/>
            </a:endParaRPr>
          </a:p>
          <a:p>
            <a:pPr marL="8978" algn="ctr">
              <a:spcBef>
                <a:spcPts val="424"/>
              </a:spcBef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KL. XX.XX-XX.XX</a:t>
            </a:r>
            <a:endParaRPr lang="da-DK" sz="16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E933C724-0F7E-6520-B5B4-C5475D5EB120}"/>
              </a:ext>
            </a:extLst>
          </p:cNvPr>
          <p:cNvSpPr txBox="1"/>
          <p:nvPr/>
        </p:nvSpPr>
        <p:spPr>
          <a:xfrm>
            <a:off x="1240821" y="7148472"/>
            <a:ext cx="2457729" cy="189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53"/>
              </a:spcBef>
            </a:pPr>
            <a:r>
              <a:rPr lang="da-DK" sz="26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AKTIVITET</a:t>
            </a:r>
            <a:endParaRPr lang="da-DK" sz="2600" dirty="0"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4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MED XXXXXXXXXXXXXXXX</a:t>
            </a:r>
          </a:p>
          <a:p>
            <a:pPr algn="ctr">
              <a:spcBef>
                <a:spcPts val="481"/>
              </a:spcBef>
            </a:pPr>
            <a:endParaRPr lang="da-DK" sz="14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7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XXXXDAG</a:t>
            </a:r>
            <a:endParaRPr lang="da-DK" sz="1700" dirty="0">
              <a:latin typeface="KBH" panose="00000500000000000000" pitchFamily="2" charset="0"/>
              <a:cs typeface="Calibri"/>
            </a:endParaRPr>
          </a:p>
          <a:p>
            <a:pPr marL="8978" algn="ctr">
              <a:spcBef>
                <a:spcPts val="424"/>
              </a:spcBef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KL. XX.XX-XX.XX</a:t>
            </a:r>
            <a:endParaRPr lang="da-DK" sz="16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EE2EC4D7-0335-E533-33AE-3CD3A4671A4D}"/>
              </a:ext>
            </a:extLst>
          </p:cNvPr>
          <p:cNvSpPr txBox="1"/>
          <p:nvPr/>
        </p:nvSpPr>
        <p:spPr>
          <a:xfrm>
            <a:off x="4386356" y="7350699"/>
            <a:ext cx="2457729" cy="189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53"/>
              </a:spcBef>
            </a:pPr>
            <a:r>
              <a:rPr lang="da-DK" sz="26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AKTIVITET</a:t>
            </a:r>
            <a:endParaRPr lang="da-DK" sz="2600" dirty="0"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4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MED XXXXXXXXXXXXXXXX</a:t>
            </a:r>
          </a:p>
          <a:p>
            <a:pPr algn="ctr">
              <a:spcBef>
                <a:spcPts val="481"/>
              </a:spcBef>
            </a:pPr>
            <a:endParaRPr lang="da-DK" sz="14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7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XXXXDAG</a:t>
            </a:r>
            <a:endParaRPr lang="da-DK" sz="1700" dirty="0">
              <a:latin typeface="KBH" panose="00000500000000000000" pitchFamily="2" charset="0"/>
              <a:cs typeface="Calibri"/>
            </a:endParaRPr>
          </a:p>
          <a:p>
            <a:pPr marL="8978" algn="ctr">
              <a:spcBef>
                <a:spcPts val="424"/>
              </a:spcBef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KL. XX.XX-XX.XX</a:t>
            </a:r>
            <a:endParaRPr lang="da-DK" sz="1600" dirty="0">
              <a:latin typeface="KBH" panose="00000500000000000000" pitchFamily="2" charset="0"/>
              <a:cs typeface="Calibri"/>
            </a:endParaRPr>
          </a:p>
        </p:txBody>
      </p:sp>
      <p:grpSp>
        <p:nvGrpSpPr>
          <p:cNvPr id="27" name="Gruppe 26">
            <a:extLst>
              <a:ext uri="{FF2B5EF4-FFF2-40B4-BE49-F238E27FC236}">
                <a16:creationId xmlns:a16="http://schemas.microsoft.com/office/drawing/2014/main" id="{02D81129-BF04-4411-B474-5C0BE2C7EF6D}"/>
              </a:ext>
            </a:extLst>
          </p:cNvPr>
          <p:cNvGrpSpPr/>
          <p:nvPr/>
        </p:nvGrpSpPr>
        <p:grpSpPr>
          <a:xfrm>
            <a:off x="2750859" y="646691"/>
            <a:ext cx="2815065" cy="1651713"/>
            <a:chOff x="2803415" y="646987"/>
            <a:chExt cx="2815065" cy="1651713"/>
          </a:xfrm>
        </p:grpSpPr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E8CE2DEA-A1FC-F83F-9C4E-56C7F7987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03415" y="646987"/>
              <a:ext cx="2501031" cy="1245283"/>
            </a:xfrm>
            <a:prstGeom prst="rect">
              <a:avLst/>
            </a:prstGeom>
          </p:spPr>
        </p:pic>
        <p:sp>
          <p:nvSpPr>
            <p:cNvPr id="29" name="object 39">
              <a:extLst>
                <a:ext uri="{FF2B5EF4-FFF2-40B4-BE49-F238E27FC236}">
                  <a16:creationId xmlns:a16="http://schemas.microsoft.com/office/drawing/2014/main" id="{CD69663C-F45F-C552-6F56-682A84E88CFA}"/>
                </a:ext>
              </a:extLst>
            </p:cNvPr>
            <p:cNvSpPr/>
            <p:nvPr/>
          </p:nvSpPr>
          <p:spPr>
            <a:xfrm>
              <a:off x="3526006" y="1771091"/>
              <a:ext cx="2092474" cy="527609"/>
            </a:xfrm>
            <a:custGeom>
              <a:avLst/>
              <a:gdLst/>
              <a:ahLst/>
              <a:cxnLst/>
              <a:rect l="l" t="t" r="r" b="b"/>
              <a:pathLst>
                <a:path w="2053589" h="574039">
                  <a:moveTo>
                    <a:pt x="60058" y="137007"/>
                  </a:moveTo>
                  <a:lnTo>
                    <a:pt x="0" y="574027"/>
                  </a:lnTo>
                  <a:lnTo>
                    <a:pt x="1993061" y="437007"/>
                  </a:lnTo>
                  <a:lnTo>
                    <a:pt x="2053132" y="0"/>
                  </a:lnTo>
                  <a:lnTo>
                    <a:pt x="60058" y="137007"/>
                  </a:lnTo>
                  <a:close/>
                </a:path>
              </a:pathLst>
            </a:custGeom>
            <a:solidFill>
              <a:srgbClr val="13142A"/>
            </a:solidFill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40">
              <a:extLst>
                <a:ext uri="{FF2B5EF4-FFF2-40B4-BE49-F238E27FC236}">
                  <a16:creationId xmlns:a16="http://schemas.microsoft.com/office/drawing/2014/main" id="{933AF465-C365-C222-DC2B-541C24FA2EFF}"/>
                </a:ext>
              </a:extLst>
            </p:cNvPr>
            <p:cNvSpPr txBox="1"/>
            <p:nvPr/>
          </p:nvSpPr>
          <p:spPr>
            <a:xfrm rot="21360000">
              <a:off x="3682819" y="1958753"/>
              <a:ext cx="1931248" cy="1939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545"/>
                </a:lnSpc>
              </a:pPr>
              <a:r>
                <a:rPr lang="da-DK" sz="1550" b="1" dirty="0">
                  <a:solidFill>
                    <a:srgbClr val="FFFFFF"/>
                  </a:solidFill>
                  <a:latin typeface="KBH" panose="00000500000000000000" pitchFamily="2" charset="0"/>
                  <a:cs typeface="Calibri"/>
                </a:rPr>
                <a:t>EFTERÅRSFERIEN</a:t>
              </a:r>
              <a:endParaRPr sz="1550" dirty="0">
                <a:latin typeface="KBH" panose="00000500000000000000" pitchFamily="2" charset="0"/>
                <a:cs typeface="Calibri"/>
              </a:endParaRPr>
            </a:p>
          </p:txBody>
        </p:sp>
      </p:grpSp>
      <p:sp>
        <p:nvSpPr>
          <p:cNvPr id="31" name="object 2">
            <a:extLst>
              <a:ext uri="{FF2B5EF4-FFF2-40B4-BE49-F238E27FC236}">
                <a16:creationId xmlns:a16="http://schemas.microsoft.com/office/drawing/2014/main" id="{45EB9C78-CFC2-04D3-9DD4-23E289C9E855}"/>
              </a:ext>
            </a:extLst>
          </p:cNvPr>
          <p:cNvSpPr/>
          <p:nvPr/>
        </p:nvSpPr>
        <p:spPr>
          <a:xfrm>
            <a:off x="5506695" y="0"/>
            <a:ext cx="2053589" cy="1347698"/>
          </a:xfrm>
          <a:custGeom>
            <a:avLst/>
            <a:gdLst/>
            <a:ahLst/>
            <a:cxnLst/>
            <a:rect l="l" t="t" r="r" b="b"/>
            <a:pathLst>
              <a:path w="2199640" h="1480820">
                <a:moveTo>
                  <a:pt x="2199346" y="0"/>
                </a:moveTo>
                <a:lnTo>
                  <a:pt x="0" y="0"/>
                </a:lnTo>
                <a:lnTo>
                  <a:pt x="5080" y="4106"/>
                </a:lnTo>
                <a:lnTo>
                  <a:pt x="34875" y="30866"/>
                </a:lnTo>
                <a:lnTo>
                  <a:pt x="63596" y="59738"/>
                </a:lnTo>
                <a:lnTo>
                  <a:pt x="91028" y="90852"/>
                </a:lnTo>
                <a:lnTo>
                  <a:pt x="116961" y="124339"/>
                </a:lnTo>
                <a:lnTo>
                  <a:pt x="141182" y="160330"/>
                </a:lnTo>
                <a:lnTo>
                  <a:pt x="163478" y="198956"/>
                </a:lnTo>
                <a:lnTo>
                  <a:pt x="183639" y="240349"/>
                </a:lnTo>
                <a:lnTo>
                  <a:pt x="201451" y="284638"/>
                </a:lnTo>
                <a:lnTo>
                  <a:pt x="216702" y="331956"/>
                </a:lnTo>
                <a:lnTo>
                  <a:pt x="229181" y="382433"/>
                </a:lnTo>
                <a:lnTo>
                  <a:pt x="238675" y="436201"/>
                </a:lnTo>
                <a:lnTo>
                  <a:pt x="244972" y="493390"/>
                </a:lnTo>
                <a:lnTo>
                  <a:pt x="247860" y="554131"/>
                </a:lnTo>
                <a:lnTo>
                  <a:pt x="247126" y="618556"/>
                </a:lnTo>
                <a:lnTo>
                  <a:pt x="242559" y="686795"/>
                </a:lnTo>
                <a:lnTo>
                  <a:pt x="233947" y="758979"/>
                </a:lnTo>
                <a:lnTo>
                  <a:pt x="228029" y="807498"/>
                </a:lnTo>
                <a:lnTo>
                  <a:pt x="224300" y="856572"/>
                </a:lnTo>
                <a:lnTo>
                  <a:pt x="222962" y="905884"/>
                </a:lnTo>
                <a:lnTo>
                  <a:pt x="224220" y="955114"/>
                </a:lnTo>
                <a:lnTo>
                  <a:pt x="228277" y="1003947"/>
                </a:lnTo>
                <a:lnTo>
                  <a:pt x="235337" y="1052063"/>
                </a:lnTo>
                <a:lnTo>
                  <a:pt x="245604" y="1099144"/>
                </a:lnTo>
                <a:lnTo>
                  <a:pt x="259282" y="1144873"/>
                </a:lnTo>
                <a:lnTo>
                  <a:pt x="276574" y="1188931"/>
                </a:lnTo>
                <a:lnTo>
                  <a:pt x="297684" y="1231001"/>
                </a:lnTo>
                <a:lnTo>
                  <a:pt x="322817" y="1270764"/>
                </a:lnTo>
                <a:lnTo>
                  <a:pt x="352177" y="1307903"/>
                </a:lnTo>
                <a:lnTo>
                  <a:pt x="385966" y="1342100"/>
                </a:lnTo>
                <a:lnTo>
                  <a:pt x="424456" y="1373362"/>
                </a:lnTo>
                <a:lnTo>
                  <a:pt x="465689" y="1400329"/>
                </a:lnTo>
                <a:lnTo>
                  <a:pt x="509307" y="1423137"/>
                </a:lnTo>
                <a:lnTo>
                  <a:pt x="554949" y="1441924"/>
                </a:lnTo>
                <a:lnTo>
                  <a:pt x="602257" y="1456826"/>
                </a:lnTo>
                <a:lnTo>
                  <a:pt x="650870" y="1467980"/>
                </a:lnTo>
                <a:lnTo>
                  <a:pt x="700430" y="1475523"/>
                </a:lnTo>
                <a:lnTo>
                  <a:pt x="750578" y="1479593"/>
                </a:lnTo>
                <a:lnTo>
                  <a:pt x="800953" y="1480325"/>
                </a:lnTo>
                <a:lnTo>
                  <a:pt x="851197" y="1477857"/>
                </a:lnTo>
                <a:lnTo>
                  <a:pt x="900951" y="1472326"/>
                </a:lnTo>
                <a:lnTo>
                  <a:pt x="950042" y="1464057"/>
                </a:lnTo>
                <a:lnTo>
                  <a:pt x="998575" y="1453450"/>
                </a:lnTo>
                <a:lnTo>
                  <a:pt x="1046591" y="1440745"/>
                </a:lnTo>
                <a:lnTo>
                  <a:pt x="1094130" y="1426177"/>
                </a:lnTo>
                <a:lnTo>
                  <a:pt x="1141233" y="1409987"/>
                </a:lnTo>
                <a:lnTo>
                  <a:pt x="1187942" y="1392412"/>
                </a:lnTo>
                <a:lnTo>
                  <a:pt x="1234297" y="1373691"/>
                </a:lnTo>
                <a:lnTo>
                  <a:pt x="1280340" y="1354061"/>
                </a:lnTo>
                <a:lnTo>
                  <a:pt x="1326111" y="1333760"/>
                </a:lnTo>
                <a:lnTo>
                  <a:pt x="1687296" y="1167056"/>
                </a:lnTo>
                <a:lnTo>
                  <a:pt x="1718218" y="1154719"/>
                </a:lnTo>
                <a:lnTo>
                  <a:pt x="1754608" y="1143839"/>
                </a:lnTo>
                <a:lnTo>
                  <a:pt x="1795555" y="1134918"/>
                </a:lnTo>
                <a:lnTo>
                  <a:pt x="1840144" y="1128454"/>
                </a:lnTo>
                <a:lnTo>
                  <a:pt x="1887465" y="1124950"/>
                </a:lnTo>
                <a:lnTo>
                  <a:pt x="2199346" y="1124950"/>
                </a:lnTo>
                <a:lnTo>
                  <a:pt x="2199346" y="0"/>
                </a:lnTo>
                <a:close/>
              </a:path>
              <a:path w="2199640" h="1480820">
                <a:moveTo>
                  <a:pt x="2199346" y="1124950"/>
                </a:moveTo>
                <a:lnTo>
                  <a:pt x="1937174" y="1124950"/>
                </a:lnTo>
                <a:lnTo>
                  <a:pt x="1986649" y="1128821"/>
                </a:lnTo>
                <a:lnTo>
                  <a:pt x="2036688" y="1137198"/>
                </a:lnTo>
                <a:lnTo>
                  <a:pt x="2085808" y="1150537"/>
                </a:lnTo>
                <a:lnTo>
                  <a:pt x="2133096" y="1169338"/>
                </a:lnTo>
                <a:lnTo>
                  <a:pt x="2177640" y="1194103"/>
                </a:lnTo>
                <a:lnTo>
                  <a:pt x="2199346" y="1210682"/>
                </a:lnTo>
                <a:lnTo>
                  <a:pt x="2199346" y="1124950"/>
                </a:lnTo>
                <a:close/>
              </a:path>
            </a:pathLst>
          </a:custGeom>
          <a:solidFill>
            <a:srgbClr val="E736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4">
            <a:extLst>
              <a:ext uri="{FF2B5EF4-FFF2-40B4-BE49-F238E27FC236}">
                <a16:creationId xmlns:a16="http://schemas.microsoft.com/office/drawing/2014/main" id="{794AA97E-829A-3D63-6A99-E73025811ECF}"/>
              </a:ext>
            </a:extLst>
          </p:cNvPr>
          <p:cNvSpPr txBox="1"/>
          <p:nvPr/>
        </p:nvSpPr>
        <p:spPr>
          <a:xfrm>
            <a:off x="5983625" y="293280"/>
            <a:ext cx="1472565" cy="47077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323850">
              <a:lnSpc>
                <a:spcPct val="104200"/>
              </a:lnSpc>
              <a:spcBef>
                <a:spcPts val="20"/>
              </a:spcBef>
            </a:pPr>
            <a:r>
              <a:rPr sz="1500" b="1" i="1" dirty="0">
                <a:solidFill>
                  <a:schemeClr val="bg1"/>
                </a:solidFill>
                <a:latin typeface="KBH" panose="00000500000000000000" pitchFamily="2" charset="0"/>
                <a:cs typeface="Calibri"/>
              </a:rPr>
              <a:t>GRATIS AKTIVITETER</a:t>
            </a:r>
            <a:endParaRPr sz="1500" dirty="0">
              <a:solidFill>
                <a:schemeClr val="bg1"/>
              </a:solidFill>
              <a:latin typeface="KBH" panose="00000500000000000000" pitchFamily="2" charset="0"/>
              <a:cs typeface="Calibri"/>
            </a:endParaRPr>
          </a:p>
        </p:txBody>
      </p:sp>
      <p:pic>
        <p:nvPicPr>
          <p:cNvPr id="34" name="Billede 33" descr="Et billede, der indeholder person, orange, kunst&#10;&#10;AI-genereret indhold kan være ukorrekt.">
            <a:extLst>
              <a:ext uri="{FF2B5EF4-FFF2-40B4-BE49-F238E27FC236}">
                <a16:creationId xmlns:a16="http://schemas.microsoft.com/office/drawing/2014/main" id="{70B565DF-B2E0-CAFF-7CDE-C73907DBB4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5" r="25143"/>
          <a:stretch>
            <a:fillRect/>
          </a:stretch>
        </p:blipFill>
        <p:spPr>
          <a:xfrm>
            <a:off x="3219397" y="8040847"/>
            <a:ext cx="1490214" cy="267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62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">
            <a:extLst>
              <a:ext uri="{FF2B5EF4-FFF2-40B4-BE49-F238E27FC236}">
                <a16:creationId xmlns:a16="http://schemas.microsoft.com/office/drawing/2014/main" id="{215AFBD8-BB6E-A442-8927-EFCE3BD1067D}"/>
              </a:ext>
            </a:extLst>
          </p:cNvPr>
          <p:cNvGrpSpPr/>
          <p:nvPr/>
        </p:nvGrpSpPr>
        <p:grpSpPr>
          <a:xfrm>
            <a:off x="2750859" y="646691"/>
            <a:ext cx="2815065" cy="1651713"/>
            <a:chOff x="2803415" y="646987"/>
            <a:chExt cx="2815065" cy="1651713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D21AF99B-799E-705A-9DB2-664D52F2E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803415" y="646987"/>
              <a:ext cx="2501031" cy="1245283"/>
            </a:xfrm>
            <a:prstGeom prst="rect">
              <a:avLst/>
            </a:prstGeom>
          </p:spPr>
        </p:pic>
        <p:sp>
          <p:nvSpPr>
            <p:cNvPr id="4" name="object 39">
              <a:extLst>
                <a:ext uri="{FF2B5EF4-FFF2-40B4-BE49-F238E27FC236}">
                  <a16:creationId xmlns:a16="http://schemas.microsoft.com/office/drawing/2014/main" id="{81989AB2-1B1F-34A2-2EDD-878A38107EA3}"/>
                </a:ext>
              </a:extLst>
            </p:cNvPr>
            <p:cNvSpPr/>
            <p:nvPr/>
          </p:nvSpPr>
          <p:spPr>
            <a:xfrm>
              <a:off x="3526006" y="1771091"/>
              <a:ext cx="2092474" cy="527609"/>
            </a:xfrm>
            <a:custGeom>
              <a:avLst/>
              <a:gdLst/>
              <a:ahLst/>
              <a:cxnLst/>
              <a:rect l="l" t="t" r="r" b="b"/>
              <a:pathLst>
                <a:path w="2053589" h="574039">
                  <a:moveTo>
                    <a:pt x="60058" y="137007"/>
                  </a:moveTo>
                  <a:lnTo>
                    <a:pt x="0" y="574027"/>
                  </a:lnTo>
                  <a:lnTo>
                    <a:pt x="1993061" y="437007"/>
                  </a:lnTo>
                  <a:lnTo>
                    <a:pt x="2053132" y="0"/>
                  </a:lnTo>
                  <a:lnTo>
                    <a:pt x="60058" y="137007"/>
                  </a:lnTo>
                  <a:close/>
                </a:path>
              </a:pathLst>
            </a:custGeom>
            <a:solidFill>
              <a:srgbClr val="13142A"/>
            </a:solidFill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40">
              <a:extLst>
                <a:ext uri="{FF2B5EF4-FFF2-40B4-BE49-F238E27FC236}">
                  <a16:creationId xmlns:a16="http://schemas.microsoft.com/office/drawing/2014/main" id="{C1D89082-C683-2412-BC55-CCA0450E4023}"/>
                </a:ext>
              </a:extLst>
            </p:cNvPr>
            <p:cNvSpPr txBox="1"/>
            <p:nvPr/>
          </p:nvSpPr>
          <p:spPr>
            <a:xfrm rot="21360000">
              <a:off x="3682819" y="1958753"/>
              <a:ext cx="1931248" cy="1939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545"/>
                </a:lnSpc>
              </a:pPr>
              <a:r>
                <a:rPr lang="da-DK" sz="1550" b="1" dirty="0">
                  <a:solidFill>
                    <a:srgbClr val="FFFFFF"/>
                  </a:solidFill>
                  <a:latin typeface="KBH" panose="00000500000000000000" pitchFamily="2" charset="0"/>
                  <a:cs typeface="Calibri"/>
                </a:rPr>
                <a:t>EFTERÅRSFERIEN</a:t>
              </a:r>
              <a:endParaRPr sz="1550" dirty="0">
                <a:latin typeface="KBH" panose="00000500000000000000" pitchFamily="2" charset="0"/>
                <a:cs typeface="Calibri"/>
              </a:endParaRPr>
            </a:p>
          </p:txBody>
        </p:sp>
      </p:grpSp>
      <p:sp>
        <p:nvSpPr>
          <p:cNvPr id="6" name="object 2">
            <a:extLst>
              <a:ext uri="{FF2B5EF4-FFF2-40B4-BE49-F238E27FC236}">
                <a16:creationId xmlns:a16="http://schemas.microsoft.com/office/drawing/2014/main" id="{9E5FB411-74E9-D155-E2DE-CC71CC03D161}"/>
              </a:ext>
            </a:extLst>
          </p:cNvPr>
          <p:cNvSpPr/>
          <p:nvPr/>
        </p:nvSpPr>
        <p:spPr>
          <a:xfrm>
            <a:off x="5506695" y="0"/>
            <a:ext cx="2053589" cy="1347698"/>
          </a:xfrm>
          <a:custGeom>
            <a:avLst/>
            <a:gdLst/>
            <a:ahLst/>
            <a:cxnLst/>
            <a:rect l="l" t="t" r="r" b="b"/>
            <a:pathLst>
              <a:path w="2199640" h="1480820">
                <a:moveTo>
                  <a:pt x="2199346" y="0"/>
                </a:moveTo>
                <a:lnTo>
                  <a:pt x="0" y="0"/>
                </a:lnTo>
                <a:lnTo>
                  <a:pt x="5080" y="4106"/>
                </a:lnTo>
                <a:lnTo>
                  <a:pt x="34875" y="30866"/>
                </a:lnTo>
                <a:lnTo>
                  <a:pt x="63596" y="59738"/>
                </a:lnTo>
                <a:lnTo>
                  <a:pt x="91028" y="90852"/>
                </a:lnTo>
                <a:lnTo>
                  <a:pt x="116961" y="124339"/>
                </a:lnTo>
                <a:lnTo>
                  <a:pt x="141182" y="160330"/>
                </a:lnTo>
                <a:lnTo>
                  <a:pt x="163478" y="198956"/>
                </a:lnTo>
                <a:lnTo>
                  <a:pt x="183639" y="240349"/>
                </a:lnTo>
                <a:lnTo>
                  <a:pt x="201451" y="284638"/>
                </a:lnTo>
                <a:lnTo>
                  <a:pt x="216702" y="331956"/>
                </a:lnTo>
                <a:lnTo>
                  <a:pt x="229181" y="382433"/>
                </a:lnTo>
                <a:lnTo>
                  <a:pt x="238675" y="436201"/>
                </a:lnTo>
                <a:lnTo>
                  <a:pt x="244972" y="493390"/>
                </a:lnTo>
                <a:lnTo>
                  <a:pt x="247860" y="554131"/>
                </a:lnTo>
                <a:lnTo>
                  <a:pt x="247126" y="618556"/>
                </a:lnTo>
                <a:lnTo>
                  <a:pt x="242559" y="686795"/>
                </a:lnTo>
                <a:lnTo>
                  <a:pt x="233947" y="758979"/>
                </a:lnTo>
                <a:lnTo>
                  <a:pt x="228029" y="807498"/>
                </a:lnTo>
                <a:lnTo>
                  <a:pt x="224300" y="856572"/>
                </a:lnTo>
                <a:lnTo>
                  <a:pt x="222962" y="905884"/>
                </a:lnTo>
                <a:lnTo>
                  <a:pt x="224220" y="955114"/>
                </a:lnTo>
                <a:lnTo>
                  <a:pt x="228277" y="1003947"/>
                </a:lnTo>
                <a:lnTo>
                  <a:pt x="235337" y="1052063"/>
                </a:lnTo>
                <a:lnTo>
                  <a:pt x="245604" y="1099144"/>
                </a:lnTo>
                <a:lnTo>
                  <a:pt x="259282" y="1144873"/>
                </a:lnTo>
                <a:lnTo>
                  <a:pt x="276574" y="1188931"/>
                </a:lnTo>
                <a:lnTo>
                  <a:pt x="297684" y="1231001"/>
                </a:lnTo>
                <a:lnTo>
                  <a:pt x="322817" y="1270764"/>
                </a:lnTo>
                <a:lnTo>
                  <a:pt x="352177" y="1307903"/>
                </a:lnTo>
                <a:lnTo>
                  <a:pt x="385966" y="1342100"/>
                </a:lnTo>
                <a:lnTo>
                  <a:pt x="424456" y="1373362"/>
                </a:lnTo>
                <a:lnTo>
                  <a:pt x="465689" y="1400329"/>
                </a:lnTo>
                <a:lnTo>
                  <a:pt x="509307" y="1423137"/>
                </a:lnTo>
                <a:lnTo>
                  <a:pt x="554949" y="1441924"/>
                </a:lnTo>
                <a:lnTo>
                  <a:pt x="602257" y="1456826"/>
                </a:lnTo>
                <a:lnTo>
                  <a:pt x="650870" y="1467980"/>
                </a:lnTo>
                <a:lnTo>
                  <a:pt x="700430" y="1475523"/>
                </a:lnTo>
                <a:lnTo>
                  <a:pt x="750578" y="1479593"/>
                </a:lnTo>
                <a:lnTo>
                  <a:pt x="800953" y="1480325"/>
                </a:lnTo>
                <a:lnTo>
                  <a:pt x="851197" y="1477857"/>
                </a:lnTo>
                <a:lnTo>
                  <a:pt x="900951" y="1472326"/>
                </a:lnTo>
                <a:lnTo>
                  <a:pt x="950042" y="1464057"/>
                </a:lnTo>
                <a:lnTo>
                  <a:pt x="998575" y="1453450"/>
                </a:lnTo>
                <a:lnTo>
                  <a:pt x="1046591" y="1440745"/>
                </a:lnTo>
                <a:lnTo>
                  <a:pt x="1094130" y="1426177"/>
                </a:lnTo>
                <a:lnTo>
                  <a:pt x="1141233" y="1409987"/>
                </a:lnTo>
                <a:lnTo>
                  <a:pt x="1187942" y="1392412"/>
                </a:lnTo>
                <a:lnTo>
                  <a:pt x="1234297" y="1373691"/>
                </a:lnTo>
                <a:lnTo>
                  <a:pt x="1280340" y="1354061"/>
                </a:lnTo>
                <a:lnTo>
                  <a:pt x="1326111" y="1333760"/>
                </a:lnTo>
                <a:lnTo>
                  <a:pt x="1687296" y="1167056"/>
                </a:lnTo>
                <a:lnTo>
                  <a:pt x="1718218" y="1154719"/>
                </a:lnTo>
                <a:lnTo>
                  <a:pt x="1754608" y="1143839"/>
                </a:lnTo>
                <a:lnTo>
                  <a:pt x="1795555" y="1134918"/>
                </a:lnTo>
                <a:lnTo>
                  <a:pt x="1840144" y="1128454"/>
                </a:lnTo>
                <a:lnTo>
                  <a:pt x="1887465" y="1124950"/>
                </a:lnTo>
                <a:lnTo>
                  <a:pt x="2199346" y="1124950"/>
                </a:lnTo>
                <a:lnTo>
                  <a:pt x="2199346" y="0"/>
                </a:lnTo>
                <a:close/>
              </a:path>
              <a:path w="2199640" h="1480820">
                <a:moveTo>
                  <a:pt x="2199346" y="1124950"/>
                </a:moveTo>
                <a:lnTo>
                  <a:pt x="1937174" y="1124950"/>
                </a:lnTo>
                <a:lnTo>
                  <a:pt x="1986649" y="1128821"/>
                </a:lnTo>
                <a:lnTo>
                  <a:pt x="2036688" y="1137198"/>
                </a:lnTo>
                <a:lnTo>
                  <a:pt x="2085808" y="1150537"/>
                </a:lnTo>
                <a:lnTo>
                  <a:pt x="2133096" y="1169338"/>
                </a:lnTo>
                <a:lnTo>
                  <a:pt x="2177640" y="1194103"/>
                </a:lnTo>
                <a:lnTo>
                  <a:pt x="2199346" y="1210682"/>
                </a:lnTo>
                <a:lnTo>
                  <a:pt x="2199346" y="1124950"/>
                </a:lnTo>
                <a:close/>
              </a:path>
            </a:pathLst>
          </a:custGeom>
          <a:solidFill>
            <a:srgbClr val="E736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8AE7F578-E6E2-B9EA-1FA9-B224298750D0}"/>
              </a:ext>
            </a:extLst>
          </p:cNvPr>
          <p:cNvSpPr txBox="1"/>
          <p:nvPr/>
        </p:nvSpPr>
        <p:spPr>
          <a:xfrm>
            <a:off x="5983625" y="293280"/>
            <a:ext cx="1472565" cy="47077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323850">
              <a:lnSpc>
                <a:spcPct val="104200"/>
              </a:lnSpc>
              <a:spcBef>
                <a:spcPts val="20"/>
              </a:spcBef>
            </a:pPr>
            <a:r>
              <a:rPr sz="1500" b="1" i="1" dirty="0">
                <a:solidFill>
                  <a:schemeClr val="bg1"/>
                </a:solidFill>
                <a:latin typeface="KBH" panose="00000500000000000000" pitchFamily="2" charset="0"/>
                <a:cs typeface="Calibri"/>
              </a:rPr>
              <a:t>GRATIS AKTIVITETER</a:t>
            </a:r>
            <a:endParaRPr sz="1500" dirty="0">
              <a:solidFill>
                <a:schemeClr val="bg1"/>
              </a:solidFill>
              <a:latin typeface="KBH" panose="00000500000000000000" pitchFamily="2" charset="0"/>
              <a:cs typeface="Calibri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84B89EC4-18A7-DC0B-ADD1-A2FC63C65487}"/>
              </a:ext>
            </a:extLst>
          </p:cNvPr>
          <p:cNvSpPr/>
          <p:nvPr/>
        </p:nvSpPr>
        <p:spPr>
          <a:xfrm>
            <a:off x="6246422" y="9745649"/>
            <a:ext cx="271145" cy="429259"/>
          </a:xfrm>
          <a:custGeom>
            <a:avLst/>
            <a:gdLst/>
            <a:ahLst/>
            <a:cxnLst/>
            <a:rect l="l" t="t" r="r" b="b"/>
            <a:pathLst>
              <a:path w="271145" h="429259">
                <a:moveTo>
                  <a:pt x="170684" y="0"/>
                </a:moveTo>
                <a:lnTo>
                  <a:pt x="117297" y="10418"/>
                </a:lnTo>
                <a:lnTo>
                  <a:pt x="77076" y="49427"/>
                </a:lnTo>
                <a:lnTo>
                  <a:pt x="69649" y="68533"/>
                </a:lnTo>
                <a:lnTo>
                  <a:pt x="69570" y="68737"/>
                </a:lnTo>
                <a:lnTo>
                  <a:pt x="65829" y="85043"/>
                </a:lnTo>
                <a:lnTo>
                  <a:pt x="63635" y="102709"/>
                </a:lnTo>
                <a:lnTo>
                  <a:pt x="63541" y="103471"/>
                </a:lnTo>
                <a:lnTo>
                  <a:pt x="62676" y="124490"/>
                </a:lnTo>
                <a:lnTo>
                  <a:pt x="62767" y="128604"/>
                </a:lnTo>
                <a:lnTo>
                  <a:pt x="62852" y="132458"/>
                </a:lnTo>
                <a:lnTo>
                  <a:pt x="62950" y="136917"/>
                </a:lnTo>
                <a:lnTo>
                  <a:pt x="63060" y="141889"/>
                </a:lnTo>
                <a:lnTo>
                  <a:pt x="63107" y="144017"/>
                </a:lnTo>
                <a:lnTo>
                  <a:pt x="63204" y="148424"/>
                </a:lnTo>
                <a:lnTo>
                  <a:pt x="2339" y="148424"/>
                </a:lnTo>
                <a:lnTo>
                  <a:pt x="1308" y="158018"/>
                </a:lnTo>
                <a:lnTo>
                  <a:pt x="466" y="169043"/>
                </a:lnTo>
                <a:lnTo>
                  <a:pt x="311" y="174083"/>
                </a:lnTo>
                <a:lnTo>
                  <a:pt x="194" y="177905"/>
                </a:lnTo>
                <a:lnTo>
                  <a:pt x="158" y="234535"/>
                </a:lnTo>
                <a:lnTo>
                  <a:pt x="0" y="240530"/>
                </a:lnTo>
                <a:lnTo>
                  <a:pt x="9537" y="241698"/>
                </a:lnTo>
                <a:lnTo>
                  <a:pt x="23306" y="242903"/>
                </a:lnTo>
                <a:lnTo>
                  <a:pt x="63817" y="242903"/>
                </a:lnTo>
                <a:lnTo>
                  <a:pt x="63817" y="428985"/>
                </a:lnTo>
                <a:lnTo>
                  <a:pt x="161632" y="428985"/>
                </a:lnTo>
                <a:lnTo>
                  <a:pt x="161632" y="407852"/>
                </a:lnTo>
                <a:lnTo>
                  <a:pt x="84962" y="407852"/>
                </a:lnTo>
                <a:lnTo>
                  <a:pt x="84962" y="221988"/>
                </a:lnTo>
                <a:lnTo>
                  <a:pt x="77354" y="221741"/>
                </a:lnTo>
                <a:lnTo>
                  <a:pt x="28334" y="221741"/>
                </a:lnTo>
                <a:lnTo>
                  <a:pt x="21513" y="221505"/>
                </a:lnTo>
                <a:lnTo>
                  <a:pt x="21450" y="209402"/>
                </a:lnTo>
                <a:lnTo>
                  <a:pt x="21326" y="184865"/>
                </a:lnTo>
                <a:lnTo>
                  <a:pt x="21308" y="177905"/>
                </a:lnTo>
                <a:lnTo>
                  <a:pt x="21597" y="169854"/>
                </a:lnTo>
                <a:lnTo>
                  <a:pt x="85684" y="169854"/>
                </a:lnTo>
                <a:lnTo>
                  <a:pt x="84924" y="158437"/>
                </a:lnTo>
                <a:lnTo>
                  <a:pt x="83859" y="132458"/>
                </a:lnTo>
                <a:lnTo>
                  <a:pt x="84153" y="118002"/>
                </a:lnTo>
                <a:lnTo>
                  <a:pt x="84193" y="116070"/>
                </a:lnTo>
                <a:lnTo>
                  <a:pt x="84315" y="110075"/>
                </a:lnTo>
                <a:lnTo>
                  <a:pt x="86300" y="91054"/>
                </a:lnTo>
                <a:lnTo>
                  <a:pt x="86314" y="90921"/>
                </a:lnTo>
                <a:lnTo>
                  <a:pt x="103576" y="47074"/>
                </a:lnTo>
                <a:lnTo>
                  <a:pt x="142271" y="24352"/>
                </a:lnTo>
                <a:lnTo>
                  <a:pt x="187102" y="21194"/>
                </a:lnTo>
                <a:lnTo>
                  <a:pt x="236062" y="21194"/>
                </a:lnTo>
                <a:lnTo>
                  <a:pt x="236588" y="4779"/>
                </a:lnTo>
                <a:lnTo>
                  <a:pt x="227139" y="3497"/>
                </a:lnTo>
                <a:lnTo>
                  <a:pt x="199911" y="683"/>
                </a:lnTo>
                <a:lnTo>
                  <a:pt x="170684" y="0"/>
                </a:lnTo>
                <a:close/>
              </a:path>
              <a:path w="271145" h="429259">
                <a:moveTo>
                  <a:pt x="232107" y="169384"/>
                </a:moveTo>
                <a:lnTo>
                  <a:pt x="195875" y="169384"/>
                </a:lnTo>
                <a:lnTo>
                  <a:pt x="210794" y="169854"/>
                </a:lnTo>
                <a:lnTo>
                  <a:pt x="210273" y="174083"/>
                </a:lnTo>
                <a:lnTo>
                  <a:pt x="205556" y="212101"/>
                </a:lnTo>
                <a:lnTo>
                  <a:pt x="203945" y="221741"/>
                </a:lnTo>
                <a:lnTo>
                  <a:pt x="140474" y="221741"/>
                </a:lnTo>
                <a:lnTo>
                  <a:pt x="140474" y="407852"/>
                </a:lnTo>
                <a:lnTo>
                  <a:pt x="161632" y="407852"/>
                </a:lnTo>
                <a:lnTo>
                  <a:pt x="161632" y="242903"/>
                </a:lnTo>
                <a:lnTo>
                  <a:pt x="221033" y="242903"/>
                </a:lnTo>
                <a:lnTo>
                  <a:pt x="228853" y="197447"/>
                </a:lnTo>
                <a:lnTo>
                  <a:pt x="232053" y="169854"/>
                </a:lnTo>
                <a:lnTo>
                  <a:pt x="232107" y="169384"/>
                </a:lnTo>
                <a:close/>
              </a:path>
              <a:path w="271145" h="429259">
                <a:moveTo>
                  <a:pt x="70064" y="221505"/>
                </a:moveTo>
                <a:lnTo>
                  <a:pt x="58934" y="221505"/>
                </a:lnTo>
                <a:lnTo>
                  <a:pt x="43230" y="221741"/>
                </a:lnTo>
                <a:lnTo>
                  <a:pt x="77354" y="221741"/>
                </a:lnTo>
                <a:lnTo>
                  <a:pt x="70064" y="221505"/>
                </a:lnTo>
                <a:close/>
              </a:path>
              <a:path w="271145" h="429259">
                <a:moveTo>
                  <a:pt x="185905" y="68152"/>
                </a:moveTo>
                <a:lnTo>
                  <a:pt x="143621" y="90396"/>
                </a:lnTo>
                <a:lnTo>
                  <a:pt x="139885" y="116070"/>
                </a:lnTo>
                <a:lnTo>
                  <a:pt x="140433" y="128604"/>
                </a:lnTo>
                <a:lnTo>
                  <a:pt x="140881" y="136917"/>
                </a:lnTo>
                <a:lnTo>
                  <a:pt x="141051" y="141889"/>
                </a:lnTo>
                <a:lnTo>
                  <a:pt x="141064" y="151044"/>
                </a:lnTo>
                <a:lnTo>
                  <a:pt x="140537" y="158018"/>
                </a:lnTo>
                <a:lnTo>
                  <a:pt x="139232" y="169043"/>
                </a:lnTo>
                <a:lnTo>
                  <a:pt x="139191" y="169384"/>
                </a:lnTo>
                <a:lnTo>
                  <a:pt x="156315" y="169854"/>
                </a:lnTo>
                <a:lnTo>
                  <a:pt x="210794" y="169854"/>
                </a:lnTo>
                <a:lnTo>
                  <a:pt x="195875" y="169384"/>
                </a:lnTo>
                <a:lnTo>
                  <a:pt x="232107" y="169384"/>
                </a:lnTo>
                <a:lnTo>
                  <a:pt x="234607" y="151044"/>
                </a:lnTo>
                <a:lnTo>
                  <a:pt x="234645" y="150766"/>
                </a:lnTo>
                <a:lnTo>
                  <a:pt x="223799" y="149610"/>
                </a:lnTo>
                <a:lnTo>
                  <a:pt x="212888" y="148774"/>
                </a:lnTo>
                <a:lnTo>
                  <a:pt x="162279" y="148774"/>
                </a:lnTo>
                <a:lnTo>
                  <a:pt x="162382" y="141889"/>
                </a:lnTo>
                <a:lnTo>
                  <a:pt x="161679" y="129836"/>
                </a:lnTo>
                <a:lnTo>
                  <a:pt x="161079" y="118002"/>
                </a:lnTo>
                <a:lnTo>
                  <a:pt x="161182" y="108335"/>
                </a:lnTo>
                <a:lnTo>
                  <a:pt x="162532" y="100240"/>
                </a:lnTo>
                <a:lnTo>
                  <a:pt x="165747" y="94353"/>
                </a:lnTo>
                <a:lnTo>
                  <a:pt x="171189" y="91054"/>
                </a:lnTo>
                <a:lnTo>
                  <a:pt x="178329" y="89654"/>
                </a:lnTo>
                <a:lnTo>
                  <a:pt x="175726" y="89654"/>
                </a:lnTo>
                <a:lnTo>
                  <a:pt x="188059" y="89295"/>
                </a:lnTo>
                <a:lnTo>
                  <a:pt x="228774" y="89295"/>
                </a:lnTo>
                <a:lnTo>
                  <a:pt x="234187" y="88803"/>
                </a:lnTo>
                <a:lnTo>
                  <a:pt x="235216" y="80294"/>
                </a:lnTo>
                <a:lnTo>
                  <a:pt x="236058" y="70379"/>
                </a:lnTo>
                <a:lnTo>
                  <a:pt x="236104" y="69043"/>
                </a:lnTo>
                <a:lnTo>
                  <a:pt x="210972" y="69043"/>
                </a:lnTo>
                <a:lnTo>
                  <a:pt x="199478" y="68533"/>
                </a:lnTo>
                <a:lnTo>
                  <a:pt x="185905" y="68152"/>
                </a:lnTo>
                <a:close/>
              </a:path>
              <a:path w="271145" h="429259">
                <a:moveTo>
                  <a:pt x="270575" y="169384"/>
                </a:moveTo>
                <a:lnTo>
                  <a:pt x="232107" y="169384"/>
                </a:lnTo>
                <a:lnTo>
                  <a:pt x="232053" y="169854"/>
                </a:lnTo>
                <a:lnTo>
                  <a:pt x="129093" y="169854"/>
                </a:lnTo>
                <a:lnTo>
                  <a:pt x="270575" y="169384"/>
                </a:lnTo>
                <a:close/>
              </a:path>
              <a:path w="271145" h="429259">
                <a:moveTo>
                  <a:pt x="201566" y="148424"/>
                </a:moveTo>
                <a:lnTo>
                  <a:pt x="188236" y="148424"/>
                </a:lnTo>
                <a:lnTo>
                  <a:pt x="161195" y="148774"/>
                </a:lnTo>
                <a:lnTo>
                  <a:pt x="212888" y="148774"/>
                </a:lnTo>
                <a:lnTo>
                  <a:pt x="201566" y="148424"/>
                </a:lnTo>
                <a:close/>
              </a:path>
              <a:path w="271145" h="429259">
                <a:moveTo>
                  <a:pt x="228774" y="89295"/>
                </a:moveTo>
                <a:lnTo>
                  <a:pt x="188059" y="89295"/>
                </a:lnTo>
                <a:lnTo>
                  <a:pt x="208981" y="90077"/>
                </a:lnTo>
                <a:lnTo>
                  <a:pt x="217470" y="90077"/>
                </a:lnTo>
                <a:lnTo>
                  <a:pt x="224417" y="89654"/>
                </a:lnTo>
                <a:lnTo>
                  <a:pt x="224828" y="89654"/>
                </a:lnTo>
                <a:lnTo>
                  <a:pt x="228774" y="89295"/>
                </a:lnTo>
                <a:close/>
              </a:path>
              <a:path w="271145" h="429259">
                <a:moveTo>
                  <a:pt x="236062" y="21194"/>
                </a:moveTo>
                <a:lnTo>
                  <a:pt x="187102" y="21194"/>
                </a:lnTo>
                <a:lnTo>
                  <a:pt x="215011" y="23296"/>
                </a:lnTo>
                <a:lnTo>
                  <a:pt x="215123" y="37160"/>
                </a:lnTo>
                <a:lnTo>
                  <a:pt x="215227" y="61777"/>
                </a:lnTo>
                <a:lnTo>
                  <a:pt x="214989" y="68152"/>
                </a:lnTo>
                <a:lnTo>
                  <a:pt x="214956" y="69043"/>
                </a:lnTo>
                <a:lnTo>
                  <a:pt x="236104" y="69043"/>
                </a:lnTo>
                <a:lnTo>
                  <a:pt x="236351" y="61777"/>
                </a:lnTo>
                <a:lnTo>
                  <a:pt x="236258" y="37160"/>
                </a:lnTo>
                <a:lnTo>
                  <a:pt x="236149" y="29557"/>
                </a:lnTo>
                <a:lnTo>
                  <a:pt x="236062" y="21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5">
            <a:extLst>
              <a:ext uri="{FF2B5EF4-FFF2-40B4-BE49-F238E27FC236}">
                <a16:creationId xmlns:a16="http://schemas.microsoft.com/office/drawing/2014/main" id="{A9468AC5-7E6A-4104-2C20-3B80D3834AB5}"/>
              </a:ext>
            </a:extLst>
          </p:cNvPr>
          <p:cNvGrpSpPr/>
          <p:nvPr/>
        </p:nvGrpSpPr>
        <p:grpSpPr>
          <a:xfrm>
            <a:off x="6615587" y="9754187"/>
            <a:ext cx="427990" cy="419100"/>
            <a:chOff x="6615587" y="9702207"/>
            <a:chExt cx="427990" cy="419100"/>
          </a:xfrm>
        </p:grpSpPr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C0E62120-4826-93D9-FE30-CEA0DA10599D}"/>
                </a:ext>
              </a:extLst>
            </p:cNvPr>
            <p:cNvSpPr/>
            <p:nvPr/>
          </p:nvSpPr>
          <p:spPr>
            <a:xfrm>
              <a:off x="6615587" y="9702207"/>
              <a:ext cx="427990" cy="419100"/>
            </a:xfrm>
            <a:custGeom>
              <a:avLst/>
              <a:gdLst/>
              <a:ahLst/>
              <a:cxnLst/>
              <a:rect l="l" t="t" r="r" b="b"/>
              <a:pathLst>
                <a:path w="427990" h="419100">
                  <a:moveTo>
                    <a:pt x="310779" y="419062"/>
                  </a:moveTo>
                  <a:lnTo>
                    <a:pt x="116636" y="419062"/>
                  </a:lnTo>
                  <a:lnTo>
                    <a:pt x="71284" y="410061"/>
                  </a:lnTo>
                  <a:lnTo>
                    <a:pt x="34205" y="385530"/>
                  </a:lnTo>
                  <a:lnTo>
                    <a:pt x="9182" y="349175"/>
                  </a:lnTo>
                  <a:lnTo>
                    <a:pt x="0" y="304705"/>
                  </a:lnTo>
                  <a:lnTo>
                    <a:pt x="0" y="114357"/>
                  </a:lnTo>
                  <a:lnTo>
                    <a:pt x="9182" y="69886"/>
                  </a:lnTo>
                  <a:lnTo>
                    <a:pt x="34205" y="33532"/>
                  </a:lnTo>
                  <a:lnTo>
                    <a:pt x="71284" y="9000"/>
                  </a:lnTo>
                  <a:lnTo>
                    <a:pt x="116636" y="0"/>
                  </a:lnTo>
                  <a:lnTo>
                    <a:pt x="310779" y="0"/>
                  </a:lnTo>
                  <a:lnTo>
                    <a:pt x="356136" y="9000"/>
                  </a:lnTo>
                  <a:lnTo>
                    <a:pt x="381185" y="25573"/>
                  </a:lnTo>
                  <a:lnTo>
                    <a:pt x="116636" y="25573"/>
                  </a:lnTo>
                  <a:lnTo>
                    <a:pt x="81421" y="32561"/>
                  </a:lnTo>
                  <a:lnTo>
                    <a:pt x="52634" y="51606"/>
                  </a:lnTo>
                  <a:lnTo>
                    <a:pt x="33210" y="79830"/>
                  </a:lnTo>
                  <a:lnTo>
                    <a:pt x="26083" y="114357"/>
                  </a:lnTo>
                  <a:lnTo>
                    <a:pt x="26083" y="304705"/>
                  </a:lnTo>
                  <a:lnTo>
                    <a:pt x="33210" y="339232"/>
                  </a:lnTo>
                  <a:lnTo>
                    <a:pt x="52634" y="367456"/>
                  </a:lnTo>
                  <a:lnTo>
                    <a:pt x="81421" y="386501"/>
                  </a:lnTo>
                  <a:lnTo>
                    <a:pt x="116636" y="393489"/>
                  </a:lnTo>
                  <a:lnTo>
                    <a:pt x="381185" y="393489"/>
                  </a:lnTo>
                  <a:lnTo>
                    <a:pt x="356136" y="410061"/>
                  </a:lnTo>
                  <a:lnTo>
                    <a:pt x="310779" y="419062"/>
                  </a:lnTo>
                  <a:close/>
                </a:path>
                <a:path w="427990" h="419100">
                  <a:moveTo>
                    <a:pt x="381185" y="393489"/>
                  </a:moveTo>
                  <a:lnTo>
                    <a:pt x="310779" y="393489"/>
                  </a:lnTo>
                  <a:lnTo>
                    <a:pt x="345994" y="386501"/>
                  </a:lnTo>
                  <a:lnTo>
                    <a:pt x="374781" y="367456"/>
                  </a:lnTo>
                  <a:lnTo>
                    <a:pt x="394205" y="339232"/>
                  </a:lnTo>
                  <a:lnTo>
                    <a:pt x="401332" y="304705"/>
                  </a:lnTo>
                  <a:lnTo>
                    <a:pt x="401332" y="114357"/>
                  </a:lnTo>
                  <a:lnTo>
                    <a:pt x="394205" y="79830"/>
                  </a:lnTo>
                  <a:lnTo>
                    <a:pt x="374781" y="51606"/>
                  </a:lnTo>
                  <a:lnTo>
                    <a:pt x="345994" y="32561"/>
                  </a:lnTo>
                  <a:lnTo>
                    <a:pt x="310779" y="25573"/>
                  </a:lnTo>
                  <a:lnTo>
                    <a:pt x="381185" y="25573"/>
                  </a:lnTo>
                  <a:lnTo>
                    <a:pt x="393215" y="33532"/>
                  </a:lnTo>
                  <a:lnTo>
                    <a:pt x="418235" y="69886"/>
                  </a:lnTo>
                  <a:lnTo>
                    <a:pt x="427415" y="114357"/>
                  </a:lnTo>
                  <a:lnTo>
                    <a:pt x="427415" y="304705"/>
                  </a:lnTo>
                  <a:lnTo>
                    <a:pt x="418235" y="349175"/>
                  </a:lnTo>
                  <a:lnTo>
                    <a:pt x="393215" y="385530"/>
                  </a:lnTo>
                  <a:lnTo>
                    <a:pt x="381185" y="393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7">
              <a:extLst>
                <a:ext uri="{FF2B5EF4-FFF2-40B4-BE49-F238E27FC236}">
                  <a16:creationId xmlns:a16="http://schemas.microsoft.com/office/drawing/2014/main" id="{1243FE8C-B63D-DA5D-BC1A-185B3D00AA0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19908" y="9771808"/>
              <a:ext cx="254997" cy="247183"/>
            </a:xfrm>
            <a:prstGeom prst="rect">
              <a:avLst/>
            </a:prstGeom>
          </p:spPr>
        </p:pic>
      </p:grpSp>
      <p:sp>
        <p:nvSpPr>
          <p:cNvPr id="12" name="object 59">
            <a:extLst>
              <a:ext uri="{FF2B5EF4-FFF2-40B4-BE49-F238E27FC236}">
                <a16:creationId xmlns:a16="http://schemas.microsoft.com/office/drawing/2014/main" id="{ED9CCCF8-EBB4-318B-C825-1C9DBE94AC9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06655" y="10265510"/>
            <a:ext cx="1115059" cy="1865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>
                <a:latin typeface="KBH" panose="00000500000000000000" pitchFamily="2" charset="0"/>
              </a:rPr>
              <a:t>@FERIECAMP</a:t>
            </a:r>
          </a:p>
        </p:txBody>
      </p:sp>
      <p:pic>
        <p:nvPicPr>
          <p:cNvPr id="13" name="object 27">
            <a:extLst>
              <a:ext uri="{FF2B5EF4-FFF2-40B4-BE49-F238E27FC236}">
                <a16:creationId xmlns:a16="http://schemas.microsoft.com/office/drawing/2014/main" id="{13F1D7BE-5B74-3249-1914-358E06D52FD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4810" y="9604796"/>
            <a:ext cx="809625" cy="843889"/>
          </a:xfrm>
          <a:prstGeom prst="rect">
            <a:avLst/>
          </a:prstGeom>
        </p:spPr>
      </p:pic>
      <p:sp>
        <p:nvSpPr>
          <p:cNvPr id="14" name="object 47">
            <a:extLst>
              <a:ext uri="{FF2B5EF4-FFF2-40B4-BE49-F238E27FC236}">
                <a16:creationId xmlns:a16="http://schemas.microsoft.com/office/drawing/2014/main" id="{D4C90CB4-AFFB-1ED6-9CF3-1DAA1495E38E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1240821" y="9705901"/>
            <a:ext cx="1921226" cy="57259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R="5080">
              <a:lnSpc>
                <a:spcPts val="1500"/>
              </a:lnSpc>
            </a:pPr>
            <a:r>
              <a:rPr lang="da-DK" sz="1200" dirty="0">
                <a:latin typeface="KBH" panose="00000500000000000000" pitchFamily="2" charset="0"/>
              </a:rPr>
              <a:t>LOKATION</a:t>
            </a:r>
            <a:r>
              <a:rPr sz="1200" dirty="0">
                <a:latin typeface="KBH" panose="00000500000000000000" pitchFamily="2" charset="0"/>
              </a:rPr>
              <a:t> </a:t>
            </a:r>
            <a:endParaRPr lang="da-DK" sz="1200" dirty="0">
              <a:latin typeface="KBH" panose="00000500000000000000" pitchFamily="2" charset="0"/>
            </a:endParaRPr>
          </a:p>
          <a:p>
            <a:pPr marR="5080">
              <a:lnSpc>
                <a:spcPts val="1500"/>
              </a:lnSpc>
            </a:pPr>
            <a:r>
              <a:rPr sz="1200" dirty="0">
                <a:latin typeface="KBH" panose="00000500000000000000" pitchFamily="2" charset="0"/>
              </a:rPr>
              <a:t>ADRESSE POSTNUMMER</a:t>
            </a:r>
            <a:r>
              <a:rPr lang="da-DK" sz="1200" dirty="0">
                <a:latin typeface="KBH" panose="00000500000000000000" pitchFamily="2" charset="0"/>
              </a:rPr>
              <a:t> OG BY</a:t>
            </a:r>
            <a:endParaRPr sz="1200" dirty="0">
              <a:latin typeface="KBH" panose="00000500000000000000" pitchFamily="2" charset="0"/>
            </a:endParaRPr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76296C38-2DC9-363B-FC40-CD210102EDE6}"/>
              </a:ext>
            </a:extLst>
          </p:cNvPr>
          <p:cNvSpPr/>
          <p:nvPr/>
        </p:nvSpPr>
        <p:spPr>
          <a:xfrm>
            <a:off x="3904304" y="3967181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E7362B"/>
          </a:solidFill>
        </p:spPr>
        <p:txBody>
          <a:bodyPr wrap="square" lIns="0" tIns="0" rIns="0" bIns="0" rtlCol="0"/>
          <a:lstStyle/>
          <a:p>
            <a:endParaRPr>
              <a:solidFill>
                <a:srgbClr val="467446"/>
              </a:solidFill>
            </a:endParaRP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1F1BBE5D-0850-0A6C-380F-7F697B2E6601}"/>
              </a:ext>
            </a:extLst>
          </p:cNvPr>
          <p:cNvSpPr txBox="1"/>
          <p:nvPr/>
        </p:nvSpPr>
        <p:spPr>
          <a:xfrm>
            <a:off x="3844752" y="4111657"/>
            <a:ext cx="3574207" cy="153888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37911242-59C4-E4A1-1E36-4BBFEAD8A82F}"/>
              </a:ext>
            </a:extLst>
          </p:cNvPr>
          <p:cNvSpPr txBox="1"/>
          <p:nvPr/>
        </p:nvSpPr>
        <p:spPr>
          <a:xfrm>
            <a:off x="3836704" y="3523959"/>
            <a:ext cx="254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400" b="1" dirty="0">
                <a:solidFill>
                  <a:srgbClr val="E7362B"/>
                </a:solidFill>
                <a:latin typeface="KBH" panose="00000500000000000000" pitchFamily="2" charset="0"/>
              </a:rPr>
              <a:t>AKTIVITET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3E5BDAA2-DBB6-7206-5F4F-213B4CAB36CB}"/>
              </a:ext>
            </a:extLst>
          </p:cNvPr>
          <p:cNvSpPr txBox="1"/>
          <p:nvPr/>
        </p:nvSpPr>
        <p:spPr>
          <a:xfrm>
            <a:off x="3833206" y="4274957"/>
            <a:ext cx="3574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400" b="1" dirty="0">
                <a:solidFill>
                  <a:schemeClr val="bg1"/>
                </a:solidFill>
                <a:latin typeface="KBH" panose="00000500000000000000" pitchFamily="2" charset="0"/>
              </a:rPr>
              <a:t>XXXDAG KL. XX.XX – XX.XX </a:t>
            </a: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B17245DB-2EFA-91C6-2848-BDB98EFE8D39}"/>
              </a:ext>
            </a:extLst>
          </p:cNvPr>
          <p:cNvSpPr/>
          <p:nvPr/>
        </p:nvSpPr>
        <p:spPr>
          <a:xfrm>
            <a:off x="3904304" y="5492177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E7362B"/>
          </a:solidFill>
        </p:spPr>
        <p:txBody>
          <a:bodyPr wrap="square" lIns="0" tIns="0" rIns="0" bIns="0" rtlCol="0"/>
          <a:lstStyle/>
          <a:p>
            <a:endParaRPr>
              <a:solidFill>
                <a:srgbClr val="467446"/>
              </a:solidFill>
            </a:endParaRP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3B86C3C0-9492-C174-F080-97A4D55EA85D}"/>
              </a:ext>
            </a:extLst>
          </p:cNvPr>
          <p:cNvSpPr txBox="1"/>
          <p:nvPr/>
        </p:nvSpPr>
        <p:spPr>
          <a:xfrm>
            <a:off x="3844752" y="5636653"/>
            <a:ext cx="3574207" cy="153888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BBD0A128-4729-4BE9-31BA-E409A6827EEF}"/>
              </a:ext>
            </a:extLst>
          </p:cNvPr>
          <p:cNvSpPr txBox="1"/>
          <p:nvPr/>
        </p:nvSpPr>
        <p:spPr>
          <a:xfrm>
            <a:off x="3836704" y="5048955"/>
            <a:ext cx="254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400" b="1" dirty="0">
                <a:solidFill>
                  <a:srgbClr val="E7362B"/>
                </a:solidFill>
                <a:latin typeface="KBH" panose="00000500000000000000" pitchFamily="2" charset="0"/>
              </a:rPr>
              <a:t>AKTIVITET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6B56BA49-CB0C-4E5A-71E9-0AC6C7B620EE}"/>
              </a:ext>
            </a:extLst>
          </p:cNvPr>
          <p:cNvSpPr txBox="1"/>
          <p:nvPr/>
        </p:nvSpPr>
        <p:spPr>
          <a:xfrm>
            <a:off x="3833206" y="5799953"/>
            <a:ext cx="3574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400" b="1" dirty="0">
                <a:solidFill>
                  <a:schemeClr val="bg1"/>
                </a:solidFill>
                <a:latin typeface="KBH" panose="00000500000000000000" pitchFamily="2" charset="0"/>
              </a:rPr>
              <a:t>XXXDAG KL. XX.XX – XX.XX </a:t>
            </a:r>
          </a:p>
        </p:txBody>
      </p:sp>
      <p:sp>
        <p:nvSpPr>
          <p:cNvPr id="23" name="object 10">
            <a:extLst>
              <a:ext uri="{FF2B5EF4-FFF2-40B4-BE49-F238E27FC236}">
                <a16:creationId xmlns:a16="http://schemas.microsoft.com/office/drawing/2014/main" id="{B1F097D2-60E1-83E3-63B0-1196937CD55E}"/>
              </a:ext>
            </a:extLst>
          </p:cNvPr>
          <p:cNvSpPr/>
          <p:nvPr/>
        </p:nvSpPr>
        <p:spPr>
          <a:xfrm>
            <a:off x="3911092" y="7017147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E7362B"/>
          </a:solidFill>
        </p:spPr>
        <p:txBody>
          <a:bodyPr wrap="square" lIns="0" tIns="0" rIns="0" bIns="0" rtlCol="0"/>
          <a:lstStyle/>
          <a:p>
            <a:endParaRPr>
              <a:solidFill>
                <a:srgbClr val="467446"/>
              </a:solidFill>
            </a:endParaRP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D1FEFC72-4F09-C416-775F-81B69D4FD703}"/>
              </a:ext>
            </a:extLst>
          </p:cNvPr>
          <p:cNvSpPr txBox="1"/>
          <p:nvPr/>
        </p:nvSpPr>
        <p:spPr>
          <a:xfrm>
            <a:off x="3851540" y="7161623"/>
            <a:ext cx="3574207" cy="153888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06E345D3-3A9D-6C37-5FA3-6E9E4CA1F03D}"/>
              </a:ext>
            </a:extLst>
          </p:cNvPr>
          <p:cNvSpPr txBox="1"/>
          <p:nvPr/>
        </p:nvSpPr>
        <p:spPr>
          <a:xfrm>
            <a:off x="3843492" y="6573925"/>
            <a:ext cx="254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400" b="1" dirty="0">
                <a:solidFill>
                  <a:srgbClr val="E7362B"/>
                </a:solidFill>
                <a:latin typeface="KBH" panose="00000500000000000000" pitchFamily="2" charset="0"/>
              </a:rPr>
              <a:t>AKTIVITET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B7D232C4-662E-0743-08C0-FEF5397F7457}"/>
              </a:ext>
            </a:extLst>
          </p:cNvPr>
          <p:cNvSpPr txBox="1"/>
          <p:nvPr/>
        </p:nvSpPr>
        <p:spPr>
          <a:xfrm>
            <a:off x="3839994" y="7324923"/>
            <a:ext cx="3574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400" b="1" dirty="0">
                <a:solidFill>
                  <a:schemeClr val="bg1"/>
                </a:solidFill>
                <a:latin typeface="KBH" panose="00000500000000000000" pitchFamily="2" charset="0"/>
              </a:rPr>
              <a:t>XXXDAG KL. XX.XX – XX.XX </a:t>
            </a:r>
          </a:p>
        </p:txBody>
      </p:sp>
      <p:sp>
        <p:nvSpPr>
          <p:cNvPr id="27" name="object 10">
            <a:extLst>
              <a:ext uri="{FF2B5EF4-FFF2-40B4-BE49-F238E27FC236}">
                <a16:creationId xmlns:a16="http://schemas.microsoft.com/office/drawing/2014/main" id="{8EBFC9A3-666B-3A61-FA14-3DABBB74EE0A}"/>
              </a:ext>
            </a:extLst>
          </p:cNvPr>
          <p:cNvSpPr/>
          <p:nvPr/>
        </p:nvSpPr>
        <p:spPr>
          <a:xfrm>
            <a:off x="3904304" y="8530284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E7362B"/>
          </a:solidFill>
        </p:spPr>
        <p:txBody>
          <a:bodyPr wrap="square" lIns="0" tIns="0" rIns="0" bIns="0" rtlCol="0"/>
          <a:lstStyle/>
          <a:p>
            <a:endParaRPr>
              <a:solidFill>
                <a:srgbClr val="467446"/>
              </a:solidFill>
            </a:endParaRP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38B4218E-0D30-0432-095C-6BC3A21BABE2}"/>
              </a:ext>
            </a:extLst>
          </p:cNvPr>
          <p:cNvSpPr txBox="1"/>
          <p:nvPr/>
        </p:nvSpPr>
        <p:spPr>
          <a:xfrm>
            <a:off x="3844752" y="8674760"/>
            <a:ext cx="3574207" cy="153888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809846D4-8286-82EC-27A0-CF3158830FC5}"/>
              </a:ext>
            </a:extLst>
          </p:cNvPr>
          <p:cNvSpPr txBox="1"/>
          <p:nvPr/>
        </p:nvSpPr>
        <p:spPr>
          <a:xfrm>
            <a:off x="3836704" y="8087062"/>
            <a:ext cx="254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400" b="1" dirty="0">
                <a:solidFill>
                  <a:srgbClr val="E7362B"/>
                </a:solidFill>
                <a:latin typeface="KBH" panose="00000500000000000000" pitchFamily="2" charset="0"/>
              </a:rPr>
              <a:t>AKTIVITET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5AD77D39-A850-17C5-7D60-274FF50766A0}"/>
              </a:ext>
            </a:extLst>
          </p:cNvPr>
          <p:cNvSpPr txBox="1"/>
          <p:nvPr/>
        </p:nvSpPr>
        <p:spPr>
          <a:xfrm>
            <a:off x="3833206" y="8838060"/>
            <a:ext cx="3574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400" b="1" dirty="0">
                <a:solidFill>
                  <a:schemeClr val="bg1"/>
                </a:solidFill>
                <a:latin typeface="KBH" panose="00000500000000000000" pitchFamily="2" charset="0"/>
              </a:rPr>
              <a:t>XXXDAG KL. XX.XX – XX.XX </a:t>
            </a:r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D8224698-E937-062C-1663-338CA470091A}"/>
              </a:ext>
            </a:extLst>
          </p:cNvPr>
          <p:cNvSpPr/>
          <p:nvPr/>
        </p:nvSpPr>
        <p:spPr>
          <a:xfrm>
            <a:off x="-18080" y="5913292"/>
            <a:ext cx="2330450" cy="2447353"/>
          </a:xfrm>
          <a:custGeom>
            <a:avLst/>
            <a:gdLst/>
            <a:ahLst/>
            <a:cxnLst/>
            <a:rect l="l" t="t" r="r" b="b"/>
            <a:pathLst>
              <a:path w="2447925" h="2710179">
                <a:moveTo>
                  <a:pt x="0" y="0"/>
                </a:moveTo>
                <a:lnTo>
                  <a:pt x="0" y="2408172"/>
                </a:lnTo>
                <a:lnTo>
                  <a:pt x="61947" y="2434991"/>
                </a:lnTo>
                <a:lnTo>
                  <a:pt x="109408" y="2455174"/>
                </a:lnTo>
                <a:lnTo>
                  <a:pt x="157029" y="2475057"/>
                </a:lnTo>
                <a:lnTo>
                  <a:pt x="204819" y="2494575"/>
                </a:lnTo>
                <a:lnTo>
                  <a:pt x="252784" y="2513664"/>
                </a:lnTo>
                <a:lnTo>
                  <a:pt x="300931" y="2532260"/>
                </a:lnTo>
                <a:lnTo>
                  <a:pt x="349267" y="2550299"/>
                </a:lnTo>
                <a:lnTo>
                  <a:pt x="397799" y="2567717"/>
                </a:lnTo>
                <a:lnTo>
                  <a:pt x="446535" y="2584449"/>
                </a:lnTo>
                <a:lnTo>
                  <a:pt x="495481" y="2600432"/>
                </a:lnTo>
                <a:lnTo>
                  <a:pt x="544643" y="2615601"/>
                </a:lnTo>
                <a:lnTo>
                  <a:pt x="594030" y="2629892"/>
                </a:lnTo>
                <a:lnTo>
                  <a:pt x="643648" y="2643242"/>
                </a:lnTo>
                <a:lnTo>
                  <a:pt x="693505" y="2655585"/>
                </a:lnTo>
                <a:lnTo>
                  <a:pt x="743606" y="2666858"/>
                </a:lnTo>
                <a:lnTo>
                  <a:pt x="793959" y="2676997"/>
                </a:lnTo>
                <a:lnTo>
                  <a:pt x="844571" y="2685937"/>
                </a:lnTo>
                <a:lnTo>
                  <a:pt x="895450" y="2693615"/>
                </a:lnTo>
                <a:lnTo>
                  <a:pt x="943926" y="2699627"/>
                </a:lnTo>
                <a:lnTo>
                  <a:pt x="992653" y="2704320"/>
                </a:lnTo>
                <a:lnTo>
                  <a:pt x="1041559" y="2707654"/>
                </a:lnTo>
                <a:lnTo>
                  <a:pt x="1090577" y="2709589"/>
                </a:lnTo>
                <a:lnTo>
                  <a:pt x="1139637" y="2710082"/>
                </a:lnTo>
                <a:lnTo>
                  <a:pt x="1188671" y="2709095"/>
                </a:lnTo>
                <a:lnTo>
                  <a:pt x="1237608" y="2706586"/>
                </a:lnTo>
                <a:lnTo>
                  <a:pt x="1286381" y="2702514"/>
                </a:lnTo>
                <a:lnTo>
                  <a:pt x="1334920" y="2696840"/>
                </a:lnTo>
                <a:lnTo>
                  <a:pt x="1383157" y="2689521"/>
                </a:lnTo>
                <a:lnTo>
                  <a:pt x="1431021" y="2680518"/>
                </a:lnTo>
                <a:lnTo>
                  <a:pt x="1478444" y="2669791"/>
                </a:lnTo>
                <a:lnTo>
                  <a:pt x="1525358" y="2657297"/>
                </a:lnTo>
                <a:lnTo>
                  <a:pt x="1571692" y="2642997"/>
                </a:lnTo>
                <a:lnTo>
                  <a:pt x="1617378" y="2626850"/>
                </a:lnTo>
                <a:lnTo>
                  <a:pt x="1662347" y="2608816"/>
                </a:lnTo>
                <a:lnTo>
                  <a:pt x="1706530" y="2588853"/>
                </a:lnTo>
                <a:lnTo>
                  <a:pt x="1749920" y="2567036"/>
                </a:lnTo>
                <a:lnTo>
                  <a:pt x="1792260" y="2542981"/>
                </a:lnTo>
                <a:lnTo>
                  <a:pt x="1839379" y="2513931"/>
                </a:lnTo>
                <a:lnTo>
                  <a:pt x="1884324" y="2484178"/>
                </a:lnTo>
                <a:lnTo>
                  <a:pt x="1927143" y="2453690"/>
                </a:lnTo>
                <a:lnTo>
                  <a:pt x="1967884" y="2422435"/>
                </a:lnTo>
                <a:lnTo>
                  <a:pt x="2006596" y="2390379"/>
                </a:lnTo>
                <a:lnTo>
                  <a:pt x="2043326" y="2357491"/>
                </a:lnTo>
                <a:lnTo>
                  <a:pt x="2078124" y="2323739"/>
                </a:lnTo>
                <a:lnTo>
                  <a:pt x="2111037" y="2289089"/>
                </a:lnTo>
                <a:lnTo>
                  <a:pt x="2142114" y="2253511"/>
                </a:lnTo>
                <a:lnTo>
                  <a:pt x="2171403" y="2216970"/>
                </a:lnTo>
                <a:lnTo>
                  <a:pt x="2198952" y="2179436"/>
                </a:lnTo>
                <a:lnTo>
                  <a:pt x="2224809" y="2140875"/>
                </a:lnTo>
                <a:lnTo>
                  <a:pt x="2249024" y="2101255"/>
                </a:lnTo>
                <a:lnTo>
                  <a:pt x="2271644" y="2060544"/>
                </a:lnTo>
                <a:lnTo>
                  <a:pt x="2292717" y="2018710"/>
                </a:lnTo>
                <a:lnTo>
                  <a:pt x="2312292" y="1975720"/>
                </a:lnTo>
                <a:lnTo>
                  <a:pt x="2330417" y="1931542"/>
                </a:lnTo>
                <a:lnTo>
                  <a:pt x="2347140" y="1886144"/>
                </a:lnTo>
                <a:lnTo>
                  <a:pt x="2362510" y="1839492"/>
                </a:lnTo>
                <a:lnTo>
                  <a:pt x="2376575" y="1791556"/>
                </a:lnTo>
                <a:lnTo>
                  <a:pt x="2389383" y="1742302"/>
                </a:lnTo>
                <a:lnTo>
                  <a:pt x="2400983" y="1691698"/>
                </a:lnTo>
                <a:lnTo>
                  <a:pt x="2411422" y="1639712"/>
                </a:lnTo>
                <a:lnTo>
                  <a:pt x="2420749" y="1586311"/>
                </a:lnTo>
                <a:lnTo>
                  <a:pt x="2429013" y="1531464"/>
                </a:lnTo>
                <a:lnTo>
                  <a:pt x="2437843" y="1436397"/>
                </a:lnTo>
                <a:lnTo>
                  <a:pt x="2442513" y="1367913"/>
                </a:lnTo>
                <a:lnTo>
                  <a:pt x="2446002" y="1299298"/>
                </a:lnTo>
                <a:lnTo>
                  <a:pt x="2447296" y="1240929"/>
                </a:lnTo>
                <a:lnTo>
                  <a:pt x="2445383" y="1203181"/>
                </a:lnTo>
                <a:lnTo>
                  <a:pt x="2435135" y="1149831"/>
                </a:lnTo>
                <a:lnTo>
                  <a:pt x="2421891" y="1098620"/>
                </a:lnTo>
                <a:lnTo>
                  <a:pt x="2405585" y="1049305"/>
                </a:lnTo>
                <a:lnTo>
                  <a:pt x="2386150" y="1001644"/>
                </a:lnTo>
                <a:lnTo>
                  <a:pt x="2363615" y="955338"/>
                </a:lnTo>
                <a:lnTo>
                  <a:pt x="2337627" y="910304"/>
                </a:lnTo>
                <a:lnTo>
                  <a:pt x="2308405" y="866138"/>
                </a:lnTo>
                <a:lnTo>
                  <a:pt x="2275787" y="822651"/>
                </a:lnTo>
                <a:lnTo>
                  <a:pt x="2244354" y="783414"/>
                </a:lnTo>
                <a:lnTo>
                  <a:pt x="2212771" y="744892"/>
                </a:lnTo>
                <a:lnTo>
                  <a:pt x="2180837" y="707173"/>
                </a:lnTo>
                <a:lnTo>
                  <a:pt x="2148348" y="670347"/>
                </a:lnTo>
                <a:lnTo>
                  <a:pt x="2115104" y="634503"/>
                </a:lnTo>
                <a:lnTo>
                  <a:pt x="2080902" y="599729"/>
                </a:lnTo>
                <a:lnTo>
                  <a:pt x="2045539" y="566115"/>
                </a:lnTo>
                <a:lnTo>
                  <a:pt x="2008815" y="533748"/>
                </a:lnTo>
                <a:lnTo>
                  <a:pt x="1970527" y="502720"/>
                </a:lnTo>
                <a:lnTo>
                  <a:pt x="1930473" y="473117"/>
                </a:lnTo>
                <a:lnTo>
                  <a:pt x="1888450" y="445030"/>
                </a:lnTo>
                <a:lnTo>
                  <a:pt x="1846105" y="419752"/>
                </a:lnTo>
                <a:lnTo>
                  <a:pt x="1802775" y="396861"/>
                </a:lnTo>
                <a:lnTo>
                  <a:pt x="1758526" y="376227"/>
                </a:lnTo>
                <a:lnTo>
                  <a:pt x="1713426" y="357722"/>
                </a:lnTo>
                <a:lnTo>
                  <a:pt x="1667541" y="341217"/>
                </a:lnTo>
                <a:lnTo>
                  <a:pt x="1620939" y="326583"/>
                </a:lnTo>
                <a:lnTo>
                  <a:pt x="1573686" y="313691"/>
                </a:lnTo>
                <a:lnTo>
                  <a:pt x="1525849" y="302412"/>
                </a:lnTo>
                <a:lnTo>
                  <a:pt x="1477496" y="292617"/>
                </a:lnTo>
                <a:lnTo>
                  <a:pt x="1428693" y="284178"/>
                </a:lnTo>
                <a:lnTo>
                  <a:pt x="1379507" y="276965"/>
                </a:lnTo>
                <a:lnTo>
                  <a:pt x="1330005" y="270849"/>
                </a:lnTo>
                <a:lnTo>
                  <a:pt x="1280254" y="265702"/>
                </a:lnTo>
                <a:lnTo>
                  <a:pt x="1230322" y="261395"/>
                </a:lnTo>
                <a:lnTo>
                  <a:pt x="1180274" y="257799"/>
                </a:lnTo>
                <a:lnTo>
                  <a:pt x="1130178" y="254785"/>
                </a:lnTo>
                <a:lnTo>
                  <a:pt x="1080102" y="252224"/>
                </a:lnTo>
                <a:lnTo>
                  <a:pt x="1030111" y="249987"/>
                </a:lnTo>
                <a:lnTo>
                  <a:pt x="881012" y="243828"/>
                </a:lnTo>
                <a:lnTo>
                  <a:pt x="831114" y="241293"/>
                </a:lnTo>
                <a:lnTo>
                  <a:pt x="781050" y="238247"/>
                </a:lnTo>
                <a:lnTo>
                  <a:pt x="730909" y="234571"/>
                </a:lnTo>
                <a:lnTo>
                  <a:pt x="680781" y="230146"/>
                </a:lnTo>
                <a:lnTo>
                  <a:pt x="630756" y="224855"/>
                </a:lnTo>
                <a:lnTo>
                  <a:pt x="580922" y="218578"/>
                </a:lnTo>
                <a:lnTo>
                  <a:pt x="531370" y="211197"/>
                </a:lnTo>
                <a:lnTo>
                  <a:pt x="482189" y="202593"/>
                </a:lnTo>
                <a:lnTo>
                  <a:pt x="433468" y="192649"/>
                </a:lnTo>
                <a:lnTo>
                  <a:pt x="385298" y="181245"/>
                </a:lnTo>
                <a:lnTo>
                  <a:pt x="337767" y="168262"/>
                </a:lnTo>
                <a:lnTo>
                  <a:pt x="290966" y="153583"/>
                </a:lnTo>
                <a:lnTo>
                  <a:pt x="244983" y="137089"/>
                </a:lnTo>
                <a:lnTo>
                  <a:pt x="199909" y="118661"/>
                </a:lnTo>
                <a:lnTo>
                  <a:pt x="155833" y="98181"/>
                </a:lnTo>
                <a:lnTo>
                  <a:pt x="112844" y="75530"/>
                </a:lnTo>
                <a:lnTo>
                  <a:pt x="71033" y="50589"/>
                </a:lnTo>
                <a:lnTo>
                  <a:pt x="30488" y="23241"/>
                </a:lnTo>
                <a:lnTo>
                  <a:pt x="0" y="0"/>
                </a:lnTo>
                <a:close/>
              </a:path>
            </a:pathLst>
          </a:custGeom>
          <a:solidFill>
            <a:srgbClr val="E736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C7069CAF-9432-0FC3-0B56-331E1D76AFC4}"/>
              </a:ext>
            </a:extLst>
          </p:cNvPr>
          <p:cNvSpPr txBox="1"/>
          <p:nvPr/>
        </p:nvSpPr>
        <p:spPr>
          <a:xfrm>
            <a:off x="198424" y="6776491"/>
            <a:ext cx="1785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 i="1" dirty="0">
                <a:solidFill>
                  <a:schemeClr val="bg1"/>
                </a:solidFill>
                <a:latin typeface="KBH" panose="00000500000000000000" pitchFamily="2" charset="0"/>
              </a:rPr>
              <a:t>ARRANGERET</a:t>
            </a:r>
          </a:p>
          <a:p>
            <a:pPr algn="ctr"/>
            <a:r>
              <a:rPr lang="da-DK" sz="1600" b="1" i="1" dirty="0">
                <a:solidFill>
                  <a:schemeClr val="bg1"/>
                </a:solidFill>
                <a:latin typeface="KBH" panose="00000500000000000000" pitchFamily="2" charset="0"/>
              </a:rPr>
              <a:t>AF XXXXXXXXXXXXXXXXX</a:t>
            </a:r>
          </a:p>
        </p:txBody>
      </p:sp>
      <p:sp>
        <p:nvSpPr>
          <p:cNvPr id="37" name="object 22">
            <a:extLst>
              <a:ext uri="{FF2B5EF4-FFF2-40B4-BE49-F238E27FC236}">
                <a16:creationId xmlns:a16="http://schemas.microsoft.com/office/drawing/2014/main" id="{CDE527BF-F282-8BA1-F70F-A7AA8CBBB69E}"/>
              </a:ext>
            </a:extLst>
          </p:cNvPr>
          <p:cNvSpPr txBox="1"/>
          <p:nvPr/>
        </p:nvSpPr>
        <p:spPr>
          <a:xfrm>
            <a:off x="1840450" y="2294616"/>
            <a:ext cx="4281347" cy="410294"/>
          </a:xfrm>
          <a:prstGeom prst="rect">
            <a:avLst/>
          </a:prstGeom>
        </p:spPr>
        <p:txBody>
          <a:bodyPr vert="horz" wrap="square" lIns="0" tIns="147246" rIns="0" bIns="0" rtlCol="0">
            <a:spAutoFit/>
          </a:bodyPr>
          <a:lstStyle/>
          <a:p>
            <a:pPr marL="17957">
              <a:spcBef>
                <a:spcPts val="1158"/>
              </a:spcBef>
            </a:pPr>
            <a:r>
              <a:rPr lang="da-DK" sz="1700" b="1" dirty="0">
                <a:solidFill>
                  <a:srgbClr val="13142A"/>
                </a:solidFill>
                <a:latin typeface="KBH" panose="00000500000000000000" pitchFamily="2" charset="0"/>
                <a:cs typeface="Calibri"/>
              </a:rPr>
              <a:t>XXXDAG XX/XX – XXXXDAG XX/XX</a:t>
            </a:r>
            <a:endParaRPr sz="1700" dirty="0">
              <a:solidFill>
                <a:srgbClr val="13142A"/>
              </a:solidFill>
              <a:latin typeface="KBH" panose="00000500000000000000" pitchFamily="2" charset="0"/>
              <a:cs typeface="Calibri"/>
            </a:endParaRP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1A02E05-D4AB-D8C1-CB33-6A4F7C7E72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24908" y="7713995"/>
            <a:ext cx="1347042" cy="1347042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A866D97D-54A7-2F27-78B5-1B147052FA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11450" y="6223230"/>
            <a:ext cx="969997" cy="1355658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00FD3FF5-D6E7-A7F5-76B4-228488B0A2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79883" y="4690672"/>
            <a:ext cx="939914" cy="1439244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6DECD56B-303D-E2D7-C25D-45FCC2B70A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2340274" y="3184082"/>
            <a:ext cx="1419337" cy="132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51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person, orange, kunst&#10;&#10;AI-genereret indhold kan være ukorrekt.">
            <a:extLst>
              <a:ext uri="{FF2B5EF4-FFF2-40B4-BE49-F238E27FC236}">
                <a16:creationId xmlns:a16="http://schemas.microsoft.com/office/drawing/2014/main" id="{DDE5CA93-1E0C-7EFA-B7B9-FE8523DC6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5" r="25143"/>
          <a:stretch>
            <a:fillRect/>
          </a:stretch>
        </p:blipFill>
        <p:spPr>
          <a:xfrm>
            <a:off x="5997634" y="7774813"/>
            <a:ext cx="1570153" cy="2820863"/>
          </a:xfrm>
          <a:prstGeom prst="rect">
            <a:avLst/>
          </a:prstGeom>
        </p:spPr>
      </p:pic>
      <p:pic>
        <p:nvPicPr>
          <p:cNvPr id="7" name="Billede 6" descr="Et billede, der indeholder tøj, person, Ansigt, smil&#10;&#10;AI-genereret indhold kan være ukorrekt.">
            <a:extLst>
              <a:ext uri="{FF2B5EF4-FFF2-40B4-BE49-F238E27FC236}">
                <a16:creationId xmlns:a16="http://schemas.microsoft.com/office/drawing/2014/main" id="{C481FF96-AFC8-7E09-B550-08B270131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 r="23273"/>
          <a:stretch>
            <a:fillRect/>
          </a:stretch>
        </p:blipFill>
        <p:spPr>
          <a:xfrm>
            <a:off x="4274223" y="7136610"/>
            <a:ext cx="1978799" cy="3483196"/>
          </a:xfrm>
          <a:prstGeom prst="rect">
            <a:avLst/>
          </a:prstGeom>
        </p:spPr>
      </p:pic>
      <p:pic>
        <p:nvPicPr>
          <p:cNvPr id="11" name="Billede 10" descr="Et billede, der indeholder person, fodbold/amerikansk fodbold, bold&#10;&#10;AI-genereret indhold kan være ukorrekt.">
            <a:extLst>
              <a:ext uri="{FF2B5EF4-FFF2-40B4-BE49-F238E27FC236}">
                <a16:creationId xmlns:a16="http://schemas.microsoft.com/office/drawing/2014/main" id="{4617A665-379F-961A-9FC1-B6FF0ADD51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075" y="4949387"/>
            <a:ext cx="2488918" cy="2488918"/>
          </a:xfrm>
          <a:prstGeom prst="rect">
            <a:avLst/>
          </a:prstGeom>
        </p:spPr>
      </p:pic>
      <p:pic>
        <p:nvPicPr>
          <p:cNvPr id="13" name="Billede 12" descr="Et billede, der indeholder tegneserie, stående, person, kunst&#10;&#10;AI-genereret indhold kan være ukorrekt.">
            <a:extLst>
              <a:ext uri="{FF2B5EF4-FFF2-40B4-BE49-F238E27FC236}">
                <a16:creationId xmlns:a16="http://schemas.microsoft.com/office/drawing/2014/main" id="{4AB7A3F4-90EB-3204-84EE-BF87E94D0E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0" t="5519" r="21921" b="-5519"/>
          <a:stretch>
            <a:fillRect/>
          </a:stretch>
        </p:blipFill>
        <p:spPr>
          <a:xfrm>
            <a:off x="903141" y="3361660"/>
            <a:ext cx="1791963" cy="3211510"/>
          </a:xfrm>
          <a:prstGeom prst="rect">
            <a:avLst/>
          </a:prstGeom>
        </p:spPr>
      </p:pic>
      <p:pic>
        <p:nvPicPr>
          <p:cNvPr id="15" name="Billede 14" descr="Et billede, der indeholder tøj, person, menneske, orange&#10;&#10;AI-genereret indhold kan være ukorrekt.">
            <a:extLst>
              <a:ext uri="{FF2B5EF4-FFF2-40B4-BE49-F238E27FC236}">
                <a16:creationId xmlns:a16="http://schemas.microsoft.com/office/drawing/2014/main" id="{F8E912A8-DCD1-2323-202B-03A6E6111E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2" t="1" r="7423" b="1249"/>
          <a:stretch>
            <a:fillRect/>
          </a:stretch>
        </p:blipFill>
        <p:spPr>
          <a:xfrm rot="21295280">
            <a:off x="2582679" y="6905952"/>
            <a:ext cx="2150221" cy="2824962"/>
          </a:xfrm>
          <a:prstGeom prst="rect">
            <a:avLst/>
          </a:prstGeom>
        </p:spPr>
      </p:pic>
      <p:pic>
        <p:nvPicPr>
          <p:cNvPr id="17" name="Billede 16" descr="Et billede, der indeholder Ansigt, person, kunst&#10;&#10;AI-genereret indhold kan være ukorrekt.">
            <a:extLst>
              <a:ext uri="{FF2B5EF4-FFF2-40B4-BE49-F238E27FC236}">
                <a16:creationId xmlns:a16="http://schemas.microsoft.com/office/drawing/2014/main" id="{205B2818-7C8C-C770-3617-D8D21748AB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87" y="8278243"/>
            <a:ext cx="2317433" cy="2317433"/>
          </a:xfrm>
          <a:prstGeom prst="rect">
            <a:avLst/>
          </a:prstGeom>
        </p:spPr>
      </p:pic>
      <p:pic>
        <p:nvPicPr>
          <p:cNvPr id="19" name="Billede 18" descr="Et billede, der indeholder Danse, person, danse&#10;&#10;AI-genereret indhold kan være ukorrekt.">
            <a:extLst>
              <a:ext uri="{FF2B5EF4-FFF2-40B4-BE49-F238E27FC236}">
                <a16:creationId xmlns:a16="http://schemas.microsoft.com/office/drawing/2014/main" id="{048ACDAA-2D26-AB09-160A-3E05F71057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85" y="6447724"/>
            <a:ext cx="2756371" cy="2756371"/>
          </a:xfrm>
          <a:prstGeom prst="rect">
            <a:avLst/>
          </a:prstGeom>
        </p:spPr>
      </p:pic>
      <p:pic>
        <p:nvPicPr>
          <p:cNvPr id="23" name="Billede 22" descr="Et billede, der indeholder kunst, orange&#10;&#10;AI-genereret indhold kan være ukorrekt.">
            <a:extLst>
              <a:ext uri="{FF2B5EF4-FFF2-40B4-BE49-F238E27FC236}">
                <a16:creationId xmlns:a16="http://schemas.microsoft.com/office/drawing/2014/main" id="{E9E88DF9-B76E-A29C-1A91-5E90E3A559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5" r="24689"/>
          <a:stretch>
            <a:fillRect/>
          </a:stretch>
        </p:blipFill>
        <p:spPr>
          <a:xfrm>
            <a:off x="1846974" y="4221841"/>
            <a:ext cx="1387888" cy="3211510"/>
          </a:xfrm>
          <a:prstGeom prst="rect">
            <a:avLst/>
          </a:prstGeom>
        </p:spPr>
      </p:pic>
      <p:pic>
        <p:nvPicPr>
          <p:cNvPr id="27" name="Billede 26" descr="Et billede, der indeholder Danse, kunst, tegneserie, silhuet&#10;&#10;AI-genereret indhold kan være ukorrekt.">
            <a:extLst>
              <a:ext uri="{FF2B5EF4-FFF2-40B4-BE49-F238E27FC236}">
                <a16:creationId xmlns:a16="http://schemas.microsoft.com/office/drawing/2014/main" id="{2D0BD936-747B-6A6C-8C59-1D98C2A8E8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7" r="17948"/>
          <a:stretch>
            <a:fillRect/>
          </a:stretch>
        </p:blipFill>
        <p:spPr>
          <a:xfrm>
            <a:off x="137813" y="3094319"/>
            <a:ext cx="1387888" cy="3792343"/>
          </a:xfrm>
          <a:prstGeom prst="rect">
            <a:avLst/>
          </a:prstGeom>
        </p:spPr>
      </p:pic>
      <p:pic>
        <p:nvPicPr>
          <p:cNvPr id="31" name="Billede 30" descr="Et billede, der indeholder Danse, person, danse, kunst&#10;&#10;AI-genereret indhold kan være ukorrekt.">
            <a:extLst>
              <a:ext uri="{FF2B5EF4-FFF2-40B4-BE49-F238E27FC236}">
                <a16:creationId xmlns:a16="http://schemas.microsoft.com/office/drawing/2014/main" id="{297B9823-CAC8-FF02-0BEC-C85D540CE7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1" r="8957"/>
          <a:stretch>
            <a:fillRect/>
          </a:stretch>
        </p:blipFill>
        <p:spPr>
          <a:xfrm>
            <a:off x="2672914" y="1190645"/>
            <a:ext cx="2158442" cy="2910085"/>
          </a:xfrm>
          <a:prstGeom prst="rect">
            <a:avLst/>
          </a:prstGeom>
        </p:spPr>
      </p:pic>
      <p:pic>
        <p:nvPicPr>
          <p:cNvPr id="3" name="Billede 2" descr="Et billede, der indeholder Danse, danse, kunst&#10;&#10;AI-genereret indhold kan være ukorrekt.">
            <a:extLst>
              <a:ext uri="{FF2B5EF4-FFF2-40B4-BE49-F238E27FC236}">
                <a16:creationId xmlns:a16="http://schemas.microsoft.com/office/drawing/2014/main" id="{20385676-85F3-C7DB-28A5-093AAFE561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1" b="12349"/>
          <a:stretch>
            <a:fillRect/>
          </a:stretch>
        </p:blipFill>
        <p:spPr>
          <a:xfrm>
            <a:off x="4918413" y="871778"/>
            <a:ext cx="2158442" cy="1652936"/>
          </a:xfrm>
          <a:prstGeom prst="rect">
            <a:avLst/>
          </a:prstGeom>
        </p:spPr>
      </p:pic>
      <p:pic>
        <p:nvPicPr>
          <p:cNvPr id="8" name="Billede 7" descr="Et billede, der indeholder tøj, orange, kåber&#10;&#10;AI-genereret indhold kan være ukorrekt.">
            <a:extLst>
              <a:ext uri="{FF2B5EF4-FFF2-40B4-BE49-F238E27FC236}">
                <a16:creationId xmlns:a16="http://schemas.microsoft.com/office/drawing/2014/main" id="{B9E13230-C2C9-9ED0-2169-369DC91D24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991" y="2197931"/>
            <a:ext cx="1825037" cy="2736590"/>
          </a:xfrm>
          <a:prstGeom prst="rect">
            <a:avLst/>
          </a:prstGeom>
        </p:spPr>
      </p:pic>
      <p:pic>
        <p:nvPicPr>
          <p:cNvPr id="6" name="Billede 5" descr="Et billede, der indeholder orange, kunst&#10;&#10;AI-genereret indhold kan være ukorrekt.">
            <a:extLst>
              <a:ext uri="{FF2B5EF4-FFF2-40B4-BE49-F238E27FC236}">
                <a16:creationId xmlns:a16="http://schemas.microsoft.com/office/drawing/2014/main" id="{4D8E3718-D043-6026-847E-09384511DC2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6" y="7481890"/>
            <a:ext cx="1284604" cy="3211510"/>
          </a:xfrm>
          <a:prstGeom prst="rect">
            <a:avLst/>
          </a:prstGeom>
        </p:spPr>
      </p:pic>
      <p:pic>
        <p:nvPicPr>
          <p:cNvPr id="18" name="Billede 17" descr="Et billede, der indeholder Danse&#10;&#10;AI-genereret indhold kan være ukorrekt.">
            <a:extLst>
              <a:ext uri="{FF2B5EF4-FFF2-40B4-BE49-F238E27FC236}">
                <a16:creationId xmlns:a16="http://schemas.microsoft.com/office/drawing/2014/main" id="{03EBCD7C-3E65-E777-07B2-053DA8500D2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7" r="20441"/>
          <a:stretch>
            <a:fillRect/>
          </a:stretch>
        </p:blipFill>
        <p:spPr>
          <a:xfrm>
            <a:off x="4388587" y="2577532"/>
            <a:ext cx="2028288" cy="2176997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9E0EF25-ED7C-7B86-C776-787D6BC78DE2}"/>
              </a:ext>
            </a:extLst>
          </p:cNvPr>
          <p:cNvSpPr txBox="1">
            <a:spLocks/>
          </p:cNvSpPr>
          <p:nvPr/>
        </p:nvSpPr>
        <p:spPr>
          <a:xfrm>
            <a:off x="483869" y="463501"/>
            <a:ext cx="6546577" cy="7350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1pPr>
            <a:lvl2pPr marL="432000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2pPr>
            <a:lvl3pPr marL="611188" indent="-1635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 kern="120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1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b="0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a-DK" sz="1600" dirty="0">
                <a:latin typeface="KBH Medium" panose="00000600000000000000" pitchFamily="2" charset="0"/>
              </a:rPr>
              <a:t>Kopier og indsæt gerne én eller flere af nedenstående fritlagte billeder til dit layout.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2FE6380-1537-1F33-C662-B61377A07EB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196" y="4694255"/>
            <a:ext cx="2357899" cy="3301059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D468C49F-0A32-143D-9815-CBE4AA25128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1769" y="1879377"/>
            <a:ext cx="2291685" cy="2291685"/>
          </a:xfrm>
          <a:prstGeom prst="rect">
            <a:avLst/>
          </a:prstGeom>
        </p:spPr>
      </p:pic>
      <p:pic>
        <p:nvPicPr>
          <p:cNvPr id="16" name="Billede 15" descr="Et billede, der indeholder fodtøj, person, tøj, dreng&#10;&#10;AI-genereret indhold kan være ukorrekt.">
            <a:extLst>
              <a:ext uri="{FF2B5EF4-FFF2-40B4-BE49-F238E27FC236}">
                <a16:creationId xmlns:a16="http://schemas.microsoft.com/office/drawing/2014/main" id="{FD4D046F-824D-BBA4-487E-28FB0A10E13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242" y="3765273"/>
            <a:ext cx="1825037" cy="3193815"/>
          </a:xfrm>
          <a:prstGeom prst="rect">
            <a:avLst/>
          </a:prstGeom>
        </p:spPr>
      </p:pic>
      <p:pic>
        <p:nvPicPr>
          <p:cNvPr id="22" name="Billede 21" descr="Et billede, der indeholder person, kunst&#10;&#10;AI-genereret indhold kan være ukorrekt.">
            <a:extLst>
              <a:ext uri="{FF2B5EF4-FFF2-40B4-BE49-F238E27FC236}">
                <a16:creationId xmlns:a16="http://schemas.microsoft.com/office/drawing/2014/main" id="{BE6F4A25-0673-AE13-93C8-38691DCD442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373" y="983528"/>
            <a:ext cx="1387889" cy="242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49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1950" y="-36183"/>
            <a:ext cx="2963102" cy="3957002"/>
          </a:xfrm>
          <a:prstGeom prst="rect">
            <a:avLst/>
          </a:prstGeom>
        </p:spPr>
      </p:pic>
      <p:sp>
        <p:nvSpPr>
          <p:cNvPr id="174" name="object 23">
            <a:extLst>
              <a:ext uri="{FF2B5EF4-FFF2-40B4-BE49-F238E27FC236}">
                <a16:creationId xmlns:a16="http://schemas.microsoft.com/office/drawing/2014/main" id="{C909D708-7128-BE32-A853-F982CC544C71}"/>
              </a:ext>
            </a:extLst>
          </p:cNvPr>
          <p:cNvSpPr/>
          <p:nvPr/>
        </p:nvSpPr>
        <p:spPr>
          <a:xfrm>
            <a:off x="331134" y="472008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00000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00000"/>
              </a:solidFill>
              <a:latin typeface="KBH" panose="00000500000000000000" pitchFamily="2" charset="0"/>
            </a:endParaRPr>
          </a:p>
        </p:txBody>
      </p:sp>
      <p:sp>
        <p:nvSpPr>
          <p:cNvPr id="175" name="object 23">
            <a:extLst>
              <a:ext uri="{FF2B5EF4-FFF2-40B4-BE49-F238E27FC236}">
                <a16:creationId xmlns:a16="http://schemas.microsoft.com/office/drawing/2014/main" id="{704698AC-F195-3B94-CFC5-162293B1D995}"/>
              </a:ext>
            </a:extLst>
          </p:cNvPr>
          <p:cNvSpPr/>
          <p:nvPr/>
        </p:nvSpPr>
        <p:spPr>
          <a:xfrm>
            <a:off x="331134" y="5926394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00000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AKTVITET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00000"/>
              </a:solidFill>
              <a:latin typeface="KBH" panose="00000500000000000000" pitchFamily="2" charset="0"/>
            </a:endParaRPr>
          </a:p>
        </p:txBody>
      </p:sp>
      <p:sp>
        <p:nvSpPr>
          <p:cNvPr id="176" name="object 23">
            <a:extLst>
              <a:ext uri="{FF2B5EF4-FFF2-40B4-BE49-F238E27FC236}">
                <a16:creationId xmlns:a16="http://schemas.microsoft.com/office/drawing/2014/main" id="{5A40705A-CDA3-9ABF-D28C-57E1A01347D4}"/>
              </a:ext>
            </a:extLst>
          </p:cNvPr>
          <p:cNvSpPr/>
          <p:nvPr/>
        </p:nvSpPr>
        <p:spPr>
          <a:xfrm>
            <a:off x="331134" y="712152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00000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00000"/>
              </a:solidFill>
              <a:latin typeface="KBH" panose="00000500000000000000" pitchFamily="2" charset="0"/>
            </a:endParaRPr>
          </a:p>
        </p:txBody>
      </p:sp>
      <p:sp>
        <p:nvSpPr>
          <p:cNvPr id="177" name="object 23">
            <a:extLst>
              <a:ext uri="{FF2B5EF4-FFF2-40B4-BE49-F238E27FC236}">
                <a16:creationId xmlns:a16="http://schemas.microsoft.com/office/drawing/2014/main" id="{73A97D68-235A-C80A-8516-365417FB1317}"/>
              </a:ext>
            </a:extLst>
          </p:cNvPr>
          <p:cNvSpPr/>
          <p:nvPr/>
        </p:nvSpPr>
        <p:spPr>
          <a:xfrm>
            <a:off x="331134" y="8313289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00000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00000"/>
              </a:solidFill>
              <a:latin typeface="KBH" panose="00000500000000000000" pitchFamily="2" charset="0"/>
            </a:endParaRPr>
          </a:p>
        </p:txBody>
      </p:sp>
      <p:sp>
        <p:nvSpPr>
          <p:cNvPr id="178" name="object 46">
            <a:extLst>
              <a:ext uri="{FF2B5EF4-FFF2-40B4-BE49-F238E27FC236}">
                <a16:creationId xmlns:a16="http://schemas.microsoft.com/office/drawing/2014/main" id="{30AD87E4-C123-B072-D99F-3EEAE4AA12F4}"/>
              </a:ext>
            </a:extLst>
          </p:cNvPr>
          <p:cNvSpPr/>
          <p:nvPr/>
        </p:nvSpPr>
        <p:spPr>
          <a:xfrm>
            <a:off x="331135" y="3125814"/>
            <a:ext cx="1302449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C01F27"/>
          </a:solidFill>
          <a:ln w="31750">
            <a:solidFill>
              <a:srgbClr val="FFFFFF"/>
            </a:solidFill>
          </a:ln>
        </p:spPr>
        <p:txBody>
          <a:bodyPr wrap="square" lIns="216000" tIns="72000" rIns="0" bIns="288000" rtlCol="0"/>
          <a:lstStyle/>
          <a:p>
            <a:r>
              <a:rPr lang="da-DK" sz="1350" b="1" dirty="0">
                <a:solidFill>
                  <a:schemeClr val="bg1"/>
                </a:solidFill>
                <a:latin typeface="KBH" panose="00000500000000000000" pitchFamily="2" charset="0"/>
              </a:rPr>
              <a:t>MANDAG</a:t>
            </a:r>
            <a:endParaRPr sz="1350" b="1" dirty="0">
              <a:solidFill>
                <a:schemeClr val="bg1"/>
              </a:solidFill>
              <a:latin typeface="KBH" panose="00000500000000000000" pitchFamily="2" charset="0"/>
            </a:endParaRPr>
          </a:p>
        </p:txBody>
      </p:sp>
      <p:sp>
        <p:nvSpPr>
          <p:cNvPr id="179" name="object 46">
            <a:extLst>
              <a:ext uri="{FF2B5EF4-FFF2-40B4-BE49-F238E27FC236}">
                <a16:creationId xmlns:a16="http://schemas.microsoft.com/office/drawing/2014/main" id="{8EB57334-3BD6-E244-B18F-250A549B44D7}"/>
              </a:ext>
            </a:extLst>
          </p:cNvPr>
          <p:cNvSpPr/>
          <p:nvPr/>
        </p:nvSpPr>
        <p:spPr>
          <a:xfrm>
            <a:off x="1744257" y="3125814"/>
            <a:ext cx="1302449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C01F27"/>
          </a:solidFill>
          <a:ln w="31750">
            <a:solidFill>
              <a:srgbClr val="FFFFFF"/>
            </a:solidFill>
          </a:ln>
        </p:spPr>
        <p:txBody>
          <a:bodyPr wrap="square" lIns="252000" tIns="72000" rIns="0" bIns="288000" rtlCol="0"/>
          <a:lstStyle/>
          <a:p>
            <a:r>
              <a:rPr lang="da-DK" sz="1350" b="1" dirty="0">
                <a:solidFill>
                  <a:schemeClr val="bg1"/>
                </a:solidFill>
                <a:latin typeface="KBH" panose="00000500000000000000" pitchFamily="2" charset="0"/>
              </a:rPr>
              <a:t>TIRSDAG</a:t>
            </a:r>
            <a:endParaRPr sz="1350" b="1" dirty="0">
              <a:solidFill>
                <a:schemeClr val="bg1"/>
              </a:solidFill>
              <a:latin typeface="KBH" panose="00000500000000000000" pitchFamily="2" charset="0"/>
            </a:endParaRPr>
          </a:p>
        </p:txBody>
      </p:sp>
      <p:sp>
        <p:nvSpPr>
          <p:cNvPr id="180" name="object 46">
            <a:extLst>
              <a:ext uri="{FF2B5EF4-FFF2-40B4-BE49-F238E27FC236}">
                <a16:creationId xmlns:a16="http://schemas.microsoft.com/office/drawing/2014/main" id="{89CF4C99-9387-B8C8-AF61-23D016A6CB87}"/>
              </a:ext>
            </a:extLst>
          </p:cNvPr>
          <p:cNvSpPr/>
          <p:nvPr/>
        </p:nvSpPr>
        <p:spPr>
          <a:xfrm>
            <a:off x="3166577" y="3125814"/>
            <a:ext cx="1289201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C01F27"/>
          </a:solidFill>
          <a:ln w="31750">
            <a:solidFill>
              <a:srgbClr val="FFFFFF"/>
            </a:solidFill>
          </a:ln>
        </p:spPr>
        <p:txBody>
          <a:bodyPr wrap="square" lIns="252000" tIns="72000" rIns="0" bIns="288000" rtlCol="0"/>
          <a:lstStyle/>
          <a:p>
            <a:r>
              <a:rPr lang="da-DK" sz="1350" b="1" dirty="0">
                <a:solidFill>
                  <a:schemeClr val="bg1"/>
                </a:solidFill>
                <a:latin typeface="KBH" panose="00000500000000000000" pitchFamily="2" charset="0"/>
              </a:rPr>
              <a:t>ONSDAG</a:t>
            </a:r>
            <a:endParaRPr sz="1350" b="1" dirty="0">
              <a:solidFill>
                <a:schemeClr val="bg1"/>
              </a:solidFill>
              <a:latin typeface="KBH" panose="00000500000000000000" pitchFamily="2" charset="0"/>
            </a:endParaRPr>
          </a:p>
        </p:txBody>
      </p:sp>
      <p:sp>
        <p:nvSpPr>
          <p:cNvPr id="181" name="object 46">
            <a:extLst>
              <a:ext uri="{FF2B5EF4-FFF2-40B4-BE49-F238E27FC236}">
                <a16:creationId xmlns:a16="http://schemas.microsoft.com/office/drawing/2014/main" id="{555BA3F6-369F-C6A7-8B88-45434E7FEB3D}"/>
              </a:ext>
            </a:extLst>
          </p:cNvPr>
          <p:cNvSpPr/>
          <p:nvPr/>
        </p:nvSpPr>
        <p:spPr>
          <a:xfrm>
            <a:off x="4571118" y="3133398"/>
            <a:ext cx="1302449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C01F27"/>
          </a:solidFill>
          <a:ln w="31750">
            <a:solidFill>
              <a:srgbClr val="FFFFFF"/>
            </a:solidFill>
          </a:ln>
        </p:spPr>
        <p:txBody>
          <a:bodyPr wrap="square" lIns="216000" tIns="72000" rIns="0" bIns="288000" rtlCol="0"/>
          <a:lstStyle/>
          <a:p>
            <a:r>
              <a:rPr lang="da-DK" sz="1350" b="1" dirty="0">
                <a:solidFill>
                  <a:schemeClr val="bg1"/>
                </a:solidFill>
                <a:latin typeface="KBH" panose="00000500000000000000" pitchFamily="2" charset="0"/>
              </a:rPr>
              <a:t>TORSDAG</a:t>
            </a:r>
            <a:endParaRPr sz="1350" b="1" dirty="0">
              <a:solidFill>
                <a:schemeClr val="bg1"/>
              </a:solidFill>
              <a:latin typeface="KBH" panose="00000500000000000000" pitchFamily="2" charset="0"/>
            </a:endParaRPr>
          </a:p>
        </p:txBody>
      </p:sp>
      <p:sp>
        <p:nvSpPr>
          <p:cNvPr id="182" name="object 46">
            <a:extLst>
              <a:ext uri="{FF2B5EF4-FFF2-40B4-BE49-F238E27FC236}">
                <a16:creationId xmlns:a16="http://schemas.microsoft.com/office/drawing/2014/main" id="{350477A9-4EF5-6A73-DFD6-011398D0282A}"/>
              </a:ext>
            </a:extLst>
          </p:cNvPr>
          <p:cNvSpPr/>
          <p:nvPr/>
        </p:nvSpPr>
        <p:spPr>
          <a:xfrm>
            <a:off x="5983624" y="3125814"/>
            <a:ext cx="1302449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C01F27"/>
          </a:solidFill>
          <a:ln w="31750">
            <a:solidFill>
              <a:srgbClr val="FFFFFF"/>
            </a:solidFill>
          </a:ln>
        </p:spPr>
        <p:txBody>
          <a:bodyPr wrap="square" lIns="288000" tIns="72000" rIns="0" bIns="288000" rtlCol="0"/>
          <a:lstStyle/>
          <a:p>
            <a:r>
              <a:rPr lang="da-DK" sz="1350" b="1" dirty="0">
                <a:solidFill>
                  <a:schemeClr val="bg1"/>
                </a:solidFill>
                <a:latin typeface="KBH" panose="00000500000000000000" pitchFamily="2" charset="0"/>
              </a:rPr>
              <a:t>FREDAG</a:t>
            </a:r>
            <a:endParaRPr sz="1350" b="1" dirty="0">
              <a:solidFill>
                <a:schemeClr val="bg1"/>
              </a:solidFill>
              <a:latin typeface="KBH" panose="00000500000000000000" pitchFamily="2" charset="0"/>
            </a:endParaRPr>
          </a:p>
        </p:txBody>
      </p:sp>
      <p:sp>
        <p:nvSpPr>
          <p:cNvPr id="208" name="object 23">
            <a:extLst>
              <a:ext uri="{FF2B5EF4-FFF2-40B4-BE49-F238E27FC236}">
                <a16:creationId xmlns:a16="http://schemas.microsoft.com/office/drawing/2014/main" id="{969DE624-DF29-6C35-B43A-4C090A1F7902}"/>
              </a:ext>
            </a:extLst>
          </p:cNvPr>
          <p:cNvSpPr/>
          <p:nvPr/>
        </p:nvSpPr>
        <p:spPr>
          <a:xfrm>
            <a:off x="1744257" y="4721467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00000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00000"/>
              </a:solidFill>
              <a:latin typeface="KBH" panose="00000500000000000000" pitchFamily="2" charset="0"/>
            </a:endParaRPr>
          </a:p>
        </p:txBody>
      </p:sp>
      <p:sp>
        <p:nvSpPr>
          <p:cNvPr id="209" name="object 23">
            <a:extLst>
              <a:ext uri="{FF2B5EF4-FFF2-40B4-BE49-F238E27FC236}">
                <a16:creationId xmlns:a16="http://schemas.microsoft.com/office/drawing/2014/main" id="{6D308D95-CC21-7FA6-7554-84117BBF70B3}"/>
              </a:ext>
            </a:extLst>
          </p:cNvPr>
          <p:cNvSpPr/>
          <p:nvPr/>
        </p:nvSpPr>
        <p:spPr>
          <a:xfrm>
            <a:off x="1744257" y="5927779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00000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AKTVITET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00000"/>
              </a:solidFill>
              <a:latin typeface="KBH" panose="00000500000000000000" pitchFamily="2" charset="0"/>
            </a:endParaRPr>
          </a:p>
        </p:txBody>
      </p:sp>
      <p:sp>
        <p:nvSpPr>
          <p:cNvPr id="210" name="object 23">
            <a:extLst>
              <a:ext uri="{FF2B5EF4-FFF2-40B4-BE49-F238E27FC236}">
                <a16:creationId xmlns:a16="http://schemas.microsoft.com/office/drawing/2014/main" id="{A649F75B-9D8D-BCE8-A5EE-CA19C6F42A48}"/>
              </a:ext>
            </a:extLst>
          </p:cNvPr>
          <p:cNvSpPr/>
          <p:nvPr/>
        </p:nvSpPr>
        <p:spPr>
          <a:xfrm>
            <a:off x="1744257" y="7122907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00000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00000"/>
              </a:solidFill>
              <a:latin typeface="KBH" panose="00000500000000000000" pitchFamily="2" charset="0"/>
            </a:endParaRPr>
          </a:p>
        </p:txBody>
      </p:sp>
      <p:sp>
        <p:nvSpPr>
          <p:cNvPr id="211" name="object 23">
            <a:extLst>
              <a:ext uri="{FF2B5EF4-FFF2-40B4-BE49-F238E27FC236}">
                <a16:creationId xmlns:a16="http://schemas.microsoft.com/office/drawing/2014/main" id="{F3F5CFFB-836A-15BA-0EE5-C3CB1062710B}"/>
              </a:ext>
            </a:extLst>
          </p:cNvPr>
          <p:cNvSpPr/>
          <p:nvPr/>
        </p:nvSpPr>
        <p:spPr>
          <a:xfrm>
            <a:off x="1744257" y="8314674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00000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00000"/>
              </a:solidFill>
              <a:latin typeface="KBH" panose="00000500000000000000" pitchFamily="2" charset="0"/>
            </a:endParaRPr>
          </a:p>
        </p:txBody>
      </p:sp>
      <p:sp>
        <p:nvSpPr>
          <p:cNvPr id="213" name="object 23">
            <a:extLst>
              <a:ext uri="{FF2B5EF4-FFF2-40B4-BE49-F238E27FC236}">
                <a16:creationId xmlns:a16="http://schemas.microsoft.com/office/drawing/2014/main" id="{C6C4C8E7-9162-CBF1-4BED-3835B2D4084D}"/>
              </a:ext>
            </a:extLst>
          </p:cNvPr>
          <p:cNvSpPr/>
          <p:nvPr/>
        </p:nvSpPr>
        <p:spPr>
          <a:xfrm>
            <a:off x="3153329" y="472008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00000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00000"/>
              </a:solidFill>
              <a:latin typeface="KBH" panose="00000500000000000000" pitchFamily="2" charset="0"/>
            </a:endParaRPr>
          </a:p>
        </p:txBody>
      </p:sp>
      <p:sp>
        <p:nvSpPr>
          <p:cNvPr id="214" name="object 23">
            <a:extLst>
              <a:ext uri="{FF2B5EF4-FFF2-40B4-BE49-F238E27FC236}">
                <a16:creationId xmlns:a16="http://schemas.microsoft.com/office/drawing/2014/main" id="{3246C099-21E4-69D7-06C3-A50BDD4919FE}"/>
              </a:ext>
            </a:extLst>
          </p:cNvPr>
          <p:cNvSpPr/>
          <p:nvPr/>
        </p:nvSpPr>
        <p:spPr>
          <a:xfrm>
            <a:off x="3153329" y="5926394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00000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AKTVITET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00000"/>
              </a:solidFill>
              <a:latin typeface="KBH" panose="00000500000000000000" pitchFamily="2" charset="0"/>
            </a:endParaRPr>
          </a:p>
        </p:txBody>
      </p:sp>
      <p:sp>
        <p:nvSpPr>
          <p:cNvPr id="215" name="object 23">
            <a:extLst>
              <a:ext uri="{FF2B5EF4-FFF2-40B4-BE49-F238E27FC236}">
                <a16:creationId xmlns:a16="http://schemas.microsoft.com/office/drawing/2014/main" id="{56AC55D9-09D8-59FD-F8C4-5FCCF109516B}"/>
              </a:ext>
            </a:extLst>
          </p:cNvPr>
          <p:cNvSpPr/>
          <p:nvPr/>
        </p:nvSpPr>
        <p:spPr>
          <a:xfrm>
            <a:off x="3153329" y="712152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00000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00000"/>
              </a:solidFill>
              <a:latin typeface="KBH" panose="00000500000000000000" pitchFamily="2" charset="0"/>
            </a:endParaRPr>
          </a:p>
        </p:txBody>
      </p:sp>
      <p:sp>
        <p:nvSpPr>
          <p:cNvPr id="216" name="object 23">
            <a:extLst>
              <a:ext uri="{FF2B5EF4-FFF2-40B4-BE49-F238E27FC236}">
                <a16:creationId xmlns:a16="http://schemas.microsoft.com/office/drawing/2014/main" id="{BF2A0203-9A8D-DA26-1787-B3D176E530FE}"/>
              </a:ext>
            </a:extLst>
          </p:cNvPr>
          <p:cNvSpPr/>
          <p:nvPr/>
        </p:nvSpPr>
        <p:spPr>
          <a:xfrm>
            <a:off x="3153329" y="8313289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00000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00000"/>
              </a:solidFill>
              <a:latin typeface="KBH" panose="00000500000000000000" pitchFamily="2" charset="0"/>
            </a:endParaRPr>
          </a:p>
        </p:txBody>
      </p:sp>
      <p:sp>
        <p:nvSpPr>
          <p:cNvPr id="218" name="object 23">
            <a:extLst>
              <a:ext uri="{FF2B5EF4-FFF2-40B4-BE49-F238E27FC236}">
                <a16:creationId xmlns:a16="http://schemas.microsoft.com/office/drawing/2014/main" id="{7492AED6-054C-4AFE-D901-F5112FE4578F}"/>
              </a:ext>
            </a:extLst>
          </p:cNvPr>
          <p:cNvSpPr/>
          <p:nvPr/>
        </p:nvSpPr>
        <p:spPr>
          <a:xfrm>
            <a:off x="4571119" y="472008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00000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00000"/>
              </a:solidFill>
              <a:latin typeface="KBH" panose="00000500000000000000" pitchFamily="2" charset="0"/>
            </a:endParaRPr>
          </a:p>
        </p:txBody>
      </p:sp>
      <p:sp>
        <p:nvSpPr>
          <p:cNvPr id="219" name="object 23">
            <a:extLst>
              <a:ext uri="{FF2B5EF4-FFF2-40B4-BE49-F238E27FC236}">
                <a16:creationId xmlns:a16="http://schemas.microsoft.com/office/drawing/2014/main" id="{C6D1280A-3F66-58E6-64C4-E4B2E285F0EF}"/>
              </a:ext>
            </a:extLst>
          </p:cNvPr>
          <p:cNvSpPr/>
          <p:nvPr/>
        </p:nvSpPr>
        <p:spPr>
          <a:xfrm>
            <a:off x="4571119" y="5926394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00000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AKTVITET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00000"/>
              </a:solidFill>
              <a:latin typeface="KBH" panose="00000500000000000000" pitchFamily="2" charset="0"/>
            </a:endParaRPr>
          </a:p>
        </p:txBody>
      </p:sp>
      <p:sp>
        <p:nvSpPr>
          <p:cNvPr id="220" name="object 23">
            <a:extLst>
              <a:ext uri="{FF2B5EF4-FFF2-40B4-BE49-F238E27FC236}">
                <a16:creationId xmlns:a16="http://schemas.microsoft.com/office/drawing/2014/main" id="{AFB81E4A-1B9B-D6F2-A338-DC5E207F79D7}"/>
              </a:ext>
            </a:extLst>
          </p:cNvPr>
          <p:cNvSpPr/>
          <p:nvPr/>
        </p:nvSpPr>
        <p:spPr>
          <a:xfrm>
            <a:off x="4571119" y="712152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00000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00000"/>
              </a:solidFill>
              <a:latin typeface="KBH" panose="00000500000000000000" pitchFamily="2" charset="0"/>
            </a:endParaRPr>
          </a:p>
        </p:txBody>
      </p:sp>
      <p:sp>
        <p:nvSpPr>
          <p:cNvPr id="221" name="object 23">
            <a:extLst>
              <a:ext uri="{FF2B5EF4-FFF2-40B4-BE49-F238E27FC236}">
                <a16:creationId xmlns:a16="http://schemas.microsoft.com/office/drawing/2014/main" id="{86D9F627-7DF1-AD30-16B1-38187533AC95}"/>
              </a:ext>
            </a:extLst>
          </p:cNvPr>
          <p:cNvSpPr/>
          <p:nvPr/>
        </p:nvSpPr>
        <p:spPr>
          <a:xfrm>
            <a:off x="4571119" y="8313289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00000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00000"/>
              </a:solidFill>
              <a:latin typeface="KBH" panose="00000500000000000000" pitchFamily="2" charset="0"/>
            </a:endParaRPr>
          </a:p>
        </p:txBody>
      </p:sp>
      <p:sp>
        <p:nvSpPr>
          <p:cNvPr id="223" name="object 23">
            <a:extLst>
              <a:ext uri="{FF2B5EF4-FFF2-40B4-BE49-F238E27FC236}">
                <a16:creationId xmlns:a16="http://schemas.microsoft.com/office/drawing/2014/main" id="{7813080F-69D9-56CC-A4D7-46B26DCCBE0E}"/>
              </a:ext>
            </a:extLst>
          </p:cNvPr>
          <p:cNvSpPr/>
          <p:nvPr/>
        </p:nvSpPr>
        <p:spPr>
          <a:xfrm>
            <a:off x="5983624" y="472008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00000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00000"/>
              </a:solidFill>
              <a:latin typeface="KBH" panose="00000500000000000000" pitchFamily="2" charset="0"/>
            </a:endParaRPr>
          </a:p>
        </p:txBody>
      </p:sp>
      <p:sp>
        <p:nvSpPr>
          <p:cNvPr id="224" name="object 23">
            <a:extLst>
              <a:ext uri="{FF2B5EF4-FFF2-40B4-BE49-F238E27FC236}">
                <a16:creationId xmlns:a16="http://schemas.microsoft.com/office/drawing/2014/main" id="{95E44C0C-4838-47BF-0BC2-226621B6229C}"/>
              </a:ext>
            </a:extLst>
          </p:cNvPr>
          <p:cNvSpPr/>
          <p:nvPr/>
        </p:nvSpPr>
        <p:spPr>
          <a:xfrm>
            <a:off x="5983624" y="5926394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00000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AKTVITET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00000"/>
              </a:solidFill>
              <a:latin typeface="KBH" panose="00000500000000000000" pitchFamily="2" charset="0"/>
            </a:endParaRPr>
          </a:p>
        </p:txBody>
      </p:sp>
      <p:sp>
        <p:nvSpPr>
          <p:cNvPr id="225" name="object 23">
            <a:extLst>
              <a:ext uri="{FF2B5EF4-FFF2-40B4-BE49-F238E27FC236}">
                <a16:creationId xmlns:a16="http://schemas.microsoft.com/office/drawing/2014/main" id="{C1FFC1D5-10F8-BFBF-C1B4-F881805F04AD}"/>
              </a:ext>
            </a:extLst>
          </p:cNvPr>
          <p:cNvSpPr/>
          <p:nvPr/>
        </p:nvSpPr>
        <p:spPr>
          <a:xfrm>
            <a:off x="5983624" y="712152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00000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00000"/>
              </a:solidFill>
              <a:latin typeface="KBH" panose="00000500000000000000" pitchFamily="2" charset="0"/>
            </a:endParaRPr>
          </a:p>
        </p:txBody>
      </p:sp>
      <p:sp>
        <p:nvSpPr>
          <p:cNvPr id="226" name="object 23">
            <a:extLst>
              <a:ext uri="{FF2B5EF4-FFF2-40B4-BE49-F238E27FC236}">
                <a16:creationId xmlns:a16="http://schemas.microsoft.com/office/drawing/2014/main" id="{CABE38E8-573A-2B9E-8D02-8438D9B52B4A}"/>
              </a:ext>
            </a:extLst>
          </p:cNvPr>
          <p:cNvSpPr/>
          <p:nvPr/>
        </p:nvSpPr>
        <p:spPr>
          <a:xfrm>
            <a:off x="5983624" y="8313289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00000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00000"/>
              </a:solidFill>
              <a:latin typeface="KBH" panose="00000500000000000000" pitchFamily="2" charset="0"/>
            </a:endParaRPr>
          </a:p>
        </p:txBody>
      </p:sp>
      <p:sp>
        <p:nvSpPr>
          <p:cNvPr id="227" name="object 16">
            <a:extLst>
              <a:ext uri="{FF2B5EF4-FFF2-40B4-BE49-F238E27FC236}">
                <a16:creationId xmlns:a16="http://schemas.microsoft.com/office/drawing/2014/main" id="{6ED32845-A10A-52F3-3B5D-F35F31A38BA6}"/>
              </a:ext>
            </a:extLst>
          </p:cNvPr>
          <p:cNvSpPr txBox="1"/>
          <p:nvPr/>
        </p:nvSpPr>
        <p:spPr>
          <a:xfrm>
            <a:off x="433723" y="2437084"/>
            <a:ext cx="6954939" cy="615801"/>
          </a:xfrm>
          <a:prstGeom prst="rect">
            <a:avLst/>
          </a:prstGeom>
        </p:spPr>
        <p:txBody>
          <a:bodyPr vert="horz" wrap="square" lIns="0" tIns="17145" rIns="0" bIns="7200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  <a:spcAft>
                <a:spcPts val="400"/>
              </a:spcAft>
            </a:pPr>
            <a:r>
              <a:rPr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LOKATIONENS NAVN</a:t>
            </a:r>
            <a:endParaRPr lang="da-DK" sz="16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135"/>
              </a:spcBef>
              <a:spcAft>
                <a:spcPts val="400"/>
              </a:spcAft>
            </a:pPr>
            <a:r>
              <a:rPr lang="da-DK" sz="1400" b="1" i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ARRANGERET AF XXXX</a:t>
            </a:r>
            <a:endParaRPr sz="1400" i="1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7450955E-16FA-D51D-282F-D5D2F640A908}"/>
              </a:ext>
            </a:extLst>
          </p:cNvPr>
          <p:cNvSpPr/>
          <p:nvPr/>
        </p:nvSpPr>
        <p:spPr>
          <a:xfrm>
            <a:off x="6246422" y="9745649"/>
            <a:ext cx="271145" cy="429259"/>
          </a:xfrm>
          <a:custGeom>
            <a:avLst/>
            <a:gdLst/>
            <a:ahLst/>
            <a:cxnLst/>
            <a:rect l="l" t="t" r="r" b="b"/>
            <a:pathLst>
              <a:path w="271145" h="429259">
                <a:moveTo>
                  <a:pt x="170684" y="0"/>
                </a:moveTo>
                <a:lnTo>
                  <a:pt x="117297" y="10418"/>
                </a:lnTo>
                <a:lnTo>
                  <a:pt x="77076" y="49427"/>
                </a:lnTo>
                <a:lnTo>
                  <a:pt x="69649" y="68533"/>
                </a:lnTo>
                <a:lnTo>
                  <a:pt x="69570" y="68737"/>
                </a:lnTo>
                <a:lnTo>
                  <a:pt x="65829" y="85043"/>
                </a:lnTo>
                <a:lnTo>
                  <a:pt x="63635" y="102709"/>
                </a:lnTo>
                <a:lnTo>
                  <a:pt x="63541" y="103471"/>
                </a:lnTo>
                <a:lnTo>
                  <a:pt x="62676" y="124490"/>
                </a:lnTo>
                <a:lnTo>
                  <a:pt x="62767" y="128604"/>
                </a:lnTo>
                <a:lnTo>
                  <a:pt x="62852" y="132458"/>
                </a:lnTo>
                <a:lnTo>
                  <a:pt x="62950" y="136917"/>
                </a:lnTo>
                <a:lnTo>
                  <a:pt x="63060" y="141889"/>
                </a:lnTo>
                <a:lnTo>
                  <a:pt x="63107" y="144017"/>
                </a:lnTo>
                <a:lnTo>
                  <a:pt x="63204" y="148424"/>
                </a:lnTo>
                <a:lnTo>
                  <a:pt x="2339" y="148424"/>
                </a:lnTo>
                <a:lnTo>
                  <a:pt x="1308" y="158018"/>
                </a:lnTo>
                <a:lnTo>
                  <a:pt x="466" y="169043"/>
                </a:lnTo>
                <a:lnTo>
                  <a:pt x="311" y="174083"/>
                </a:lnTo>
                <a:lnTo>
                  <a:pt x="194" y="177905"/>
                </a:lnTo>
                <a:lnTo>
                  <a:pt x="158" y="234535"/>
                </a:lnTo>
                <a:lnTo>
                  <a:pt x="0" y="240530"/>
                </a:lnTo>
                <a:lnTo>
                  <a:pt x="9537" y="241698"/>
                </a:lnTo>
                <a:lnTo>
                  <a:pt x="23306" y="242903"/>
                </a:lnTo>
                <a:lnTo>
                  <a:pt x="63817" y="242903"/>
                </a:lnTo>
                <a:lnTo>
                  <a:pt x="63817" y="428985"/>
                </a:lnTo>
                <a:lnTo>
                  <a:pt x="161632" y="428985"/>
                </a:lnTo>
                <a:lnTo>
                  <a:pt x="161632" y="407852"/>
                </a:lnTo>
                <a:lnTo>
                  <a:pt x="84962" y="407852"/>
                </a:lnTo>
                <a:lnTo>
                  <a:pt x="84962" y="221988"/>
                </a:lnTo>
                <a:lnTo>
                  <a:pt x="77354" y="221741"/>
                </a:lnTo>
                <a:lnTo>
                  <a:pt x="28334" y="221741"/>
                </a:lnTo>
                <a:lnTo>
                  <a:pt x="21513" y="221505"/>
                </a:lnTo>
                <a:lnTo>
                  <a:pt x="21450" y="209402"/>
                </a:lnTo>
                <a:lnTo>
                  <a:pt x="21326" y="184865"/>
                </a:lnTo>
                <a:lnTo>
                  <a:pt x="21308" y="177905"/>
                </a:lnTo>
                <a:lnTo>
                  <a:pt x="21597" y="169854"/>
                </a:lnTo>
                <a:lnTo>
                  <a:pt x="85684" y="169854"/>
                </a:lnTo>
                <a:lnTo>
                  <a:pt x="84924" y="158437"/>
                </a:lnTo>
                <a:lnTo>
                  <a:pt x="83859" y="132458"/>
                </a:lnTo>
                <a:lnTo>
                  <a:pt x="84153" y="118002"/>
                </a:lnTo>
                <a:lnTo>
                  <a:pt x="84193" y="116070"/>
                </a:lnTo>
                <a:lnTo>
                  <a:pt x="84315" y="110075"/>
                </a:lnTo>
                <a:lnTo>
                  <a:pt x="86300" y="91054"/>
                </a:lnTo>
                <a:lnTo>
                  <a:pt x="86314" y="90921"/>
                </a:lnTo>
                <a:lnTo>
                  <a:pt x="103576" y="47074"/>
                </a:lnTo>
                <a:lnTo>
                  <a:pt x="142271" y="24352"/>
                </a:lnTo>
                <a:lnTo>
                  <a:pt x="187102" y="21194"/>
                </a:lnTo>
                <a:lnTo>
                  <a:pt x="236062" y="21194"/>
                </a:lnTo>
                <a:lnTo>
                  <a:pt x="236588" y="4779"/>
                </a:lnTo>
                <a:lnTo>
                  <a:pt x="227139" y="3497"/>
                </a:lnTo>
                <a:lnTo>
                  <a:pt x="199911" y="683"/>
                </a:lnTo>
                <a:lnTo>
                  <a:pt x="170684" y="0"/>
                </a:lnTo>
                <a:close/>
              </a:path>
              <a:path w="271145" h="429259">
                <a:moveTo>
                  <a:pt x="232107" y="169384"/>
                </a:moveTo>
                <a:lnTo>
                  <a:pt x="195875" y="169384"/>
                </a:lnTo>
                <a:lnTo>
                  <a:pt x="210794" y="169854"/>
                </a:lnTo>
                <a:lnTo>
                  <a:pt x="210273" y="174083"/>
                </a:lnTo>
                <a:lnTo>
                  <a:pt x="205556" y="212101"/>
                </a:lnTo>
                <a:lnTo>
                  <a:pt x="203945" y="221741"/>
                </a:lnTo>
                <a:lnTo>
                  <a:pt x="140474" y="221741"/>
                </a:lnTo>
                <a:lnTo>
                  <a:pt x="140474" y="407852"/>
                </a:lnTo>
                <a:lnTo>
                  <a:pt x="161632" y="407852"/>
                </a:lnTo>
                <a:lnTo>
                  <a:pt x="161632" y="242903"/>
                </a:lnTo>
                <a:lnTo>
                  <a:pt x="221033" y="242903"/>
                </a:lnTo>
                <a:lnTo>
                  <a:pt x="228853" y="197447"/>
                </a:lnTo>
                <a:lnTo>
                  <a:pt x="232053" y="169854"/>
                </a:lnTo>
                <a:lnTo>
                  <a:pt x="232107" y="169384"/>
                </a:lnTo>
                <a:close/>
              </a:path>
              <a:path w="271145" h="429259">
                <a:moveTo>
                  <a:pt x="70064" y="221505"/>
                </a:moveTo>
                <a:lnTo>
                  <a:pt x="58934" y="221505"/>
                </a:lnTo>
                <a:lnTo>
                  <a:pt x="43230" y="221741"/>
                </a:lnTo>
                <a:lnTo>
                  <a:pt x="77354" y="221741"/>
                </a:lnTo>
                <a:lnTo>
                  <a:pt x="70064" y="221505"/>
                </a:lnTo>
                <a:close/>
              </a:path>
              <a:path w="271145" h="429259">
                <a:moveTo>
                  <a:pt x="185905" y="68152"/>
                </a:moveTo>
                <a:lnTo>
                  <a:pt x="143621" y="90396"/>
                </a:lnTo>
                <a:lnTo>
                  <a:pt x="139885" y="116070"/>
                </a:lnTo>
                <a:lnTo>
                  <a:pt x="140433" y="128604"/>
                </a:lnTo>
                <a:lnTo>
                  <a:pt x="140881" y="136917"/>
                </a:lnTo>
                <a:lnTo>
                  <a:pt x="141051" y="141889"/>
                </a:lnTo>
                <a:lnTo>
                  <a:pt x="141064" y="151044"/>
                </a:lnTo>
                <a:lnTo>
                  <a:pt x="140537" y="158018"/>
                </a:lnTo>
                <a:lnTo>
                  <a:pt x="139232" y="169043"/>
                </a:lnTo>
                <a:lnTo>
                  <a:pt x="139191" y="169384"/>
                </a:lnTo>
                <a:lnTo>
                  <a:pt x="156315" y="169854"/>
                </a:lnTo>
                <a:lnTo>
                  <a:pt x="210794" y="169854"/>
                </a:lnTo>
                <a:lnTo>
                  <a:pt x="195875" y="169384"/>
                </a:lnTo>
                <a:lnTo>
                  <a:pt x="232107" y="169384"/>
                </a:lnTo>
                <a:lnTo>
                  <a:pt x="234607" y="151044"/>
                </a:lnTo>
                <a:lnTo>
                  <a:pt x="234645" y="150766"/>
                </a:lnTo>
                <a:lnTo>
                  <a:pt x="223799" y="149610"/>
                </a:lnTo>
                <a:lnTo>
                  <a:pt x="212888" y="148774"/>
                </a:lnTo>
                <a:lnTo>
                  <a:pt x="162279" y="148774"/>
                </a:lnTo>
                <a:lnTo>
                  <a:pt x="162382" y="141889"/>
                </a:lnTo>
                <a:lnTo>
                  <a:pt x="161679" y="129836"/>
                </a:lnTo>
                <a:lnTo>
                  <a:pt x="161079" y="118002"/>
                </a:lnTo>
                <a:lnTo>
                  <a:pt x="161182" y="108335"/>
                </a:lnTo>
                <a:lnTo>
                  <a:pt x="162532" y="100240"/>
                </a:lnTo>
                <a:lnTo>
                  <a:pt x="165747" y="94353"/>
                </a:lnTo>
                <a:lnTo>
                  <a:pt x="171189" y="91054"/>
                </a:lnTo>
                <a:lnTo>
                  <a:pt x="178329" y="89654"/>
                </a:lnTo>
                <a:lnTo>
                  <a:pt x="175726" y="89654"/>
                </a:lnTo>
                <a:lnTo>
                  <a:pt x="188059" y="89295"/>
                </a:lnTo>
                <a:lnTo>
                  <a:pt x="228774" y="89295"/>
                </a:lnTo>
                <a:lnTo>
                  <a:pt x="234187" y="88803"/>
                </a:lnTo>
                <a:lnTo>
                  <a:pt x="235216" y="80294"/>
                </a:lnTo>
                <a:lnTo>
                  <a:pt x="236058" y="70379"/>
                </a:lnTo>
                <a:lnTo>
                  <a:pt x="236104" y="69043"/>
                </a:lnTo>
                <a:lnTo>
                  <a:pt x="210972" y="69043"/>
                </a:lnTo>
                <a:lnTo>
                  <a:pt x="199478" y="68533"/>
                </a:lnTo>
                <a:lnTo>
                  <a:pt x="185905" y="68152"/>
                </a:lnTo>
                <a:close/>
              </a:path>
              <a:path w="271145" h="429259">
                <a:moveTo>
                  <a:pt x="270575" y="169384"/>
                </a:moveTo>
                <a:lnTo>
                  <a:pt x="232107" y="169384"/>
                </a:lnTo>
                <a:lnTo>
                  <a:pt x="232053" y="169854"/>
                </a:lnTo>
                <a:lnTo>
                  <a:pt x="129093" y="169854"/>
                </a:lnTo>
                <a:lnTo>
                  <a:pt x="270575" y="169384"/>
                </a:lnTo>
                <a:close/>
              </a:path>
              <a:path w="271145" h="429259">
                <a:moveTo>
                  <a:pt x="201566" y="148424"/>
                </a:moveTo>
                <a:lnTo>
                  <a:pt x="188236" y="148424"/>
                </a:lnTo>
                <a:lnTo>
                  <a:pt x="161195" y="148774"/>
                </a:lnTo>
                <a:lnTo>
                  <a:pt x="212888" y="148774"/>
                </a:lnTo>
                <a:lnTo>
                  <a:pt x="201566" y="148424"/>
                </a:lnTo>
                <a:close/>
              </a:path>
              <a:path w="271145" h="429259">
                <a:moveTo>
                  <a:pt x="228774" y="89295"/>
                </a:moveTo>
                <a:lnTo>
                  <a:pt x="188059" y="89295"/>
                </a:lnTo>
                <a:lnTo>
                  <a:pt x="208981" y="90077"/>
                </a:lnTo>
                <a:lnTo>
                  <a:pt x="217470" y="90077"/>
                </a:lnTo>
                <a:lnTo>
                  <a:pt x="224417" y="89654"/>
                </a:lnTo>
                <a:lnTo>
                  <a:pt x="224828" y="89654"/>
                </a:lnTo>
                <a:lnTo>
                  <a:pt x="228774" y="89295"/>
                </a:lnTo>
                <a:close/>
              </a:path>
              <a:path w="271145" h="429259">
                <a:moveTo>
                  <a:pt x="236062" y="21194"/>
                </a:moveTo>
                <a:lnTo>
                  <a:pt x="187102" y="21194"/>
                </a:lnTo>
                <a:lnTo>
                  <a:pt x="215011" y="23296"/>
                </a:lnTo>
                <a:lnTo>
                  <a:pt x="215123" y="37160"/>
                </a:lnTo>
                <a:lnTo>
                  <a:pt x="215227" y="61777"/>
                </a:lnTo>
                <a:lnTo>
                  <a:pt x="214989" y="68152"/>
                </a:lnTo>
                <a:lnTo>
                  <a:pt x="214956" y="69043"/>
                </a:lnTo>
                <a:lnTo>
                  <a:pt x="236104" y="69043"/>
                </a:lnTo>
                <a:lnTo>
                  <a:pt x="236351" y="61777"/>
                </a:lnTo>
                <a:lnTo>
                  <a:pt x="236258" y="37160"/>
                </a:lnTo>
                <a:lnTo>
                  <a:pt x="236149" y="29557"/>
                </a:lnTo>
                <a:lnTo>
                  <a:pt x="236062" y="21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5">
            <a:extLst>
              <a:ext uri="{FF2B5EF4-FFF2-40B4-BE49-F238E27FC236}">
                <a16:creationId xmlns:a16="http://schemas.microsoft.com/office/drawing/2014/main" id="{178BCEBC-5021-5182-1126-D1459E439440}"/>
              </a:ext>
            </a:extLst>
          </p:cNvPr>
          <p:cNvGrpSpPr/>
          <p:nvPr/>
        </p:nvGrpSpPr>
        <p:grpSpPr>
          <a:xfrm>
            <a:off x="6615587" y="9754187"/>
            <a:ext cx="427990" cy="419100"/>
            <a:chOff x="6615587" y="9702207"/>
            <a:chExt cx="427990" cy="419100"/>
          </a:xfrm>
        </p:grpSpPr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A3AEE315-1387-55ED-4B0B-2D36B28A84E7}"/>
                </a:ext>
              </a:extLst>
            </p:cNvPr>
            <p:cNvSpPr/>
            <p:nvPr/>
          </p:nvSpPr>
          <p:spPr>
            <a:xfrm>
              <a:off x="6615587" y="9702207"/>
              <a:ext cx="427990" cy="419100"/>
            </a:xfrm>
            <a:custGeom>
              <a:avLst/>
              <a:gdLst/>
              <a:ahLst/>
              <a:cxnLst/>
              <a:rect l="l" t="t" r="r" b="b"/>
              <a:pathLst>
                <a:path w="427990" h="419100">
                  <a:moveTo>
                    <a:pt x="310779" y="419062"/>
                  </a:moveTo>
                  <a:lnTo>
                    <a:pt x="116636" y="419062"/>
                  </a:lnTo>
                  <a:lnTo>
                    <a:pt x="71284" y="410061"/>
                  </a:lnTo>
                  <a:lnTo>
                    <a:pt x="34205" y="385530"/>
                  </a:lnTo>
                  <a:lnTo>
                    <a:pt x="9182" y="349175"/>
                  </a:lnTo>
                  <a:lnTo>
                    <a:pt x="0" y="304705"/>
                  </a:lnTo>
                  <a:lnTo>
                    <a:pt x="0" y="114357"/>
                  </a:lnTo>
                  <a:lnTo>
                    <a:pt x="9182" y="69886"/>
                  </a:lnTo>
                  <a:lnTo>
                    <a:pt x="34205" y="33532"/>
                  </a:lnTo>
                  <a:lnTo>
                    <a:pt x="71284" y="9000"/>
                  </a:lnTo>
                  <a:lnTo>
                    <a:pt x="116636" y="0"/>
                  </a:lnTo>
                  <a:lnTo>
                    <a:pt x="310779" y="0"/>
                  </a:lnTo>
                  <a:lnTo>
                    <a:pt x="356136" y="9000"/>
                  </a:lnTo>
                  <a:lnTo>
                    <a:pt x="381185" y="25573"/>
                  </a:lnTo>
                  <a:lnTo>
                    <a:pt x="116636" y="25573"/>
                  </a:lnTo>
                  <a:lnTo>
                    <a:pt x="81421" y="32561"/>
                  </a:lnTo>
                  <a:lnTo>
                    <a:pt x="52634" y="51606"/>
                  </a:lnTo>
                  <a:lnTo>
                    <a:pt x="33210" y="79830"/>
                  </a:lnTo>
                  <a:lnTo>
                    <a:pt x="26083" y="114357"/>
                  </a:lnTo>
                  <a:lnTo>
                    <a:pt x="26083" y="304705"/>
                  </a:lnTo>
                  <a:lnTo>
                    <a:pt x="33210" y="339232"/>
                  </a:lnTo>
                  <a:lnTo>
                    <a:pt x="52634" y="367456"/>
                  </a:lnTo>
                  <a:lnTo>
                    <a:pt x="81421" y="386501"/>
                  </a:lnTo>
                  <a:lnTo>
                    <a:pt x="116636" y="393489"/>
                  </a:lnTo>
                  <a:lnTo>
                    <a:pt x="381185" y="393489"/>
                  </a:lnTo>
                  <a:lnTo>
                    <a:pt x="356136" y="410061"/>
                  </a:lnTo>
                  <a:lnTo>
                    <a:pt x="310779" y="419062"/>
                  </a:lnTo>
                  <a:close/>
                </a:path>
                <a:path w="427990" h="419100">
                  <a:moveTo>
                    <a:pt x="381185" y="393489"/>
                  </a:moveTo>
                  <a:lnTo>
                    <a:pt x="310779" y="393489"/>
                  </a:lnTo>
                  <a:lnTo>
                    <a:pt x="345994" y="386501"/>
                  </a:lnTo>
                  <a:lnTo>
                    <a:pt x="374781" y="367456"/>
                  </a:lnTo>
                  <a:lnTo>
                    <a:pt x="394205" y="339232"/>
                  </a:lnTo>
                  <a:lnTo>
                    <a:pt x="401332" y="304705"/>
                  </a:lnTo>
                  <a:lnTo>
                    <a:pt x="401332" y="114357"/>
                  </a:lnTo>
                  <a:lnTo>
                    <a:pt x="394205" y="79830"/>
                  </a:lnTo>
                  <a:lnTo>
                    <a:pt x="374781" y="51606"/>
                  </a:lnTo>
                  <a:lnTo>
                    <a:pt x="345994" y="32561"/>
                  </a:lnTo>
                  <a:lnTo>
                    <a:pt x="310779" y="25573"/>
                  </a:lnTo>
                  <a:lnTo>
                    <a:pt x="381185" y="25573"/>
                  </a:lnTo>
                  <a:lnTo>
                    <a:pt x="393215" y="33532"/>
                  </a:lnTo>
                  <a:lnTo>
                    <a:pt x="418235" y="69886"/>
                  </a:lnTo>
                  <a:lnTo>
                    <a:pt x="427415" y="114357"/>
                  </a:lnTo>
                  <a:lnTo>
                    <a:pt x="427415" y="304705"/>
                  </a:lnTo>
                  <a:lnTo>
                    <a:pt x="418235" y="349175"/>
                  </a:lnTo>
                  <a:lnTo>
                    <a:pt x="393215" y="385530"/>
                  </a:lnTo>
                  <a:lnTo>
                    <a:pt x="381185" y="393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C423E92F-B648-2FFC-A0BF-9FAD898FC98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19908" y="9771808"/>
              <a:ext cx="254997" cy="247183"/>
            </a:xfrm>
            <a:prstGeom prst="rect">
              <a:avLst/>
            </a:prstGeom>
          </p:spPr>
        </p:pic>
      </p:grpSp>
      <p:sp>
        <p:nvSpPr>
          <p:cNvPr id="11" name="object 59">
            <a:extLst>
              <a:ext uri="{FF2B5EF4-FFF2-40B4-BE49-F238E27FC236}">
                <a16:creationId xmlns:a16="http://schemas.microsoft.com/office/drawing/2014/main" id="{697BBB85-7490-BED6-76B4-02CB9D41F206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06655" y="10265510"/>
            <a:ext cx="1115059" cy="1865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>
                <a:latin typeface="KBH" panose="00000500000000000000" pitchFamily="2" charset="0"/>
              </a:rPr>
              <a:t>@FERIECAMP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8D484239-5B52-AD0E-C92B-28C1F4E6BDEE}"/>
              </a:ext>
            </a:extLst>
          </p:cNvPr>
          <p:cNvSpPr/>
          <p:nvPr/>
        </p:nvSpPr>
        <p:spPr>
          <a:xfrm>
            <a:off x="5506695" y="0"/>
            <a:ext cx="2053589" cy="1347698"/>
          </a:xfrm>
          <a:custGeom>
            <a:avLst/>
            <a:gdLst/>
            <a:ahLst/>
            <a:cxnLst/>
            <a:rect l="l" t="t" r="r" b="b"/>
            <a:pathLst>
              <a:path w="2199640" h="1480820">
                <a:moveTo>
                  <a:pt x="2199346" y="0"/>
                </a:moveTo>
                <a:lnTo>
                  <a:pt x="0" y="0"/>
                </a:lnTo>
                <a:lnTo>
                  <a:pt x="5080" y="4106"/>
                </a:lnTo>
                <a:lnTo>
                  <a:pt x="34875" y="30866"/>
                </a:lnTo>
                <a:lnTo>
                  <a:pt x="63596" y="59738"/>
                </a:lnTo>
                <a:lnTo>
                  <a:pt x="91028" y="90852"/>
                </a:lnTo>
                <a:lnTo>
                  <a:pt x="116961" y="124339"/>
                </a:lnTo>
                <a:lnTo>
                  <a:pt x="141182" y="160330"/>
                </a:lnTo>
                <a:lnTo>
                  <a:pt x="163478" y="198956"/>
                </a:lnTo>
                <a:lnTo>
                  <a:pt x="183639" y="240349"/>
                </a:lnTo>
                <a:lnTo>
                  <a:pt x="201451" y="284638"/>
                </a:lnTo>
                <a:lnTo>
                  <a:pt x="216702" y="331956"/>
                </a:lnTo>
                <a:lnTo>
                  <a:pt x="229181" y="382433"/>
                </a:lnTo>
                <a:lnTo>
                  <a:pt x="238675" y="436201"/>
                </a:lnTo>
                <a:lnTo>
                  <a:pt x="244972" y="493390"/>
                </a:lnTo>
                <a:lnTo>
                  <a:pt x="247860" y="554131"/>
                </a:lnTo>
                <a:lnTo>
                  <a:pt x="247126" y="618556"/>
                </a:lnTo>
                <a:lnTo>
                  <a:pt x="242559" y="686795"/>
                </a:lnTo>
                <a:lnTo>
                  <a:pt x="233947" y="758979"/>
                </a:lnTo>
                <a:lnTo>
                  <a:pt x="228029" y="807498"/>
                </a:lnTo>
                <a:lnTo>
                  <a:pt x="224300" y="856572"/>
                </a:lnTo>
                <a:lnTo>
                  <a:pt x="222962" y="905884"/>
                </a:lnTo>
                <a:lnTo>
                  <a:pt x="224220" y="955114"/>
                </a:lnTo>
                <a:lnTo>
                  <a:pt x="228277" y="1003947"/>
                </a:lnTo>
                <a:lnTo>
                  <a:pt x="235337" y="1052063"/>
                </a:lnTo>
                <a:lnTo>
                  <a:pt x="245604" y="1099144"/>
                </a:lnTo>
                <a:lnTo>
                  <a:pt x="259282" y="1144873"/>
                </a:lnTo>
                <a:lnTo>
                  <a:pt x="276574" y="1188931"/>
                </a:lnTo>
                <a:lnTo>
                  <a:pt x="297684" y="1231001"/>
                </a:lnTo>
                <a:lnTo>
                  <a:pt x="322817" y="1270764"/>
                </a:lnTo>
                <a:lnTo>
                  <a:pt x="352177" y="1307903"/>
                </a:lnTo>
                <a:lnTo>
                  <a:pt x="385966" y="1342100"/>
                </a:lnTo>
                <a:lnTo>
                  <a:pt x="424456" y="1373362"/>
                </a:lnTo>
                <a:lnTo>
                  <a:pt x="465689" y="1400329"/>
                </a:lnTo>
                <a:lnTo>
                  <a:pt x="509307" y="1423137"/>
                </a:lnTo>
                <a:lnTo>
                  <a:pt x="554949" y="1441924"/>
                </a:lnTo>
                <a:lnTo>
                  <a:pt x="602257" y="1456826"/>
                </a:lnTo>
                <a:lnTo>
                  <a:pt x="650870" y="1467980"/>
                </a:lnTo>
                <a:lnTo>
                  <a:pt x="700430" y="1475523"/>
                </a:lnTo>
                <a:lnTo>
                  <a:pt x="750578" y="1479593"/>
                </a:lnTo>
                <a:lnTo>
                  <a:pt x="800953" y="1480325"/>
                </a:lnTo>
                <a:lnTo>
                  <a:pt x="851197" y="1477857"/>
                </a:lnTo>
                <a:lnTo>
                  <a:pt x="900951" y="1472326"/>
                </a:lnTo>
                <a:lnTo>
                  <a:pt x="950042" y="1464057"/>
                </a:lnTo>
                <a:lnTo>
                  <a:pt x="998575" y="1453450"/>
                </a:lnTo>
                <a:lnTo>
                  <a:pt x="1046591" y="1440745"/>
                </a:lnTo>
                <a:lnTo>
                  <a:pt x="1094130" y="1426177"/>
                </a:lnTo>
                <a:lnTo>
                  <a:pt x="1141233" y="1409987"/>
                </a:lnTo>
                <a:lnTo>
                  <a:pt x="1187942" y="1392412"/>
                </a:lnTo>
                <a:lnTo>
                  <a:pt x="1234297" y="1373691"/>
                </a:lnTo>
                <a:lnTo>
                  <a:pt x="1280340" y="1354061"/>
                </a:lnTo>
                <a:lnTo>
                  <a:pt x="1326111" y="1333760"/>
                </a:lnTo>
                <a:lnTo>
                  <a:pt x="1687296" y="1167056"/>
                </a:lnTo>
                <a:lnTo>
                  <a:pt x="1718218" y="1154719"/>
                </a:lnTo>
                <a:lnTo>
                  <a:pt x="1754608" y="1143839"/>
                </a:lnTo>
                <a:lnTo>
                  <a:pt x="1795555" y="1134918"/>
                </a:lnTo>
                <a:lnTo>
                  <a:pt x="1840144" y="1128454"/>
                </a:lnTo>
                <a:lnTo>
                  <a:pt x="1887465" y="1124950"/>
                </a:lnTo>
                <a:lnTo>
                  <a:pt x="2199346" y="1124950"/>
                </a:lnTo>
                <a:lnTo>
                  <a:pt x="2199346" y="0"/>
                </a:lnTo>
                <a:close/>
              </a:path>
              <a:path w="2199640" h="1480820">
                <a:moveTo>
                  <a:pt x="2199346" y="1124950"/>
                </a:moveTo>
                <a:lnTo>
                  <a:pt x="1937174" y="1124950"/>
                </a:lnTo>
                <a:lnTo>
                  <a:pt x="1986649" y="1128821"/>
                </a:lnTo>
                <a:lnTo>
                  <a:pt x="2036688" y="1137198"/>
                </a:lnTo>
                <a:lnTo>
                  <a:pt x="2085808" y="1150537"/>
                </a:lnTo>
                <a:lnTo>
                  <a:pt x="2133096" y="1169338"/>
                </a:lnTo>
                <a:lnTo>
                  <a:pt x="2177640" y="1194103"/>
                </a:lnTo>
                <a:lnTo>
                  <a:pt x="2199346" y="1210682"/>
                </a:lnTo>
                <a:lnTo>
                  <a:pt x="2199346" y="112495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EE9B8766-84F1-69DF-A831-187F004CAE14}"/>
              </a:ext>
            </a:extLst>
          </p:cNvPr>
          <p:cNvSpPr txBox="1"/>
          <p:nvPr/>
        </p:nvSpPr>
        <p:spPr>
          <a:xfrm>
            <a:off x="5983625" y="293280"/>
            <a:ext cx="1472565" cy="47077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323850">
              <a:lnSpc>
                <a:spcPct val="104200"/>
              </a:lnSpc>
              <a:spcBef>
                <a:spcPts val="20"/>
              </a:spcBef>
            </a:pPr>
            <a:r>
              <a:rPr sz="1500" b="1" i="1" dirty="0">
                <a:solidFill>
                  <a:schemeClr val="bg1"/>
                </a:solidFill>
                <a:latin typeface="KBH" panose="00000500000000000000" pitchFamily="2" charset="0"/>
                <a:cs typeface="Calibri"/>
              </a:rPr>
              <a:t>GRATIS AKTIVITETER</a:t>
            </a:r>
            <a:endParaRPr sz="1500" dirty="0">
              <a:solidFill>
                <a:schemeClr val="bg1"/>
              </a:solidFill>
              <a:latin typeface="KBH" panose="00000500000000000000" pitchFamily="2" charset="0"/>
              <a:cs typeface="Calibri"/>
            </a:endParaRPr>
          </a:p>
        </p:txBody>
      </p:sp>
      <p:pic>
        <p:nvPicPr>
          <p:cNvPr id="8" name="object 27">
            <a:extLst>
              <a:ext uri="{FF2B5EF4-FFF2-40B4-BE49-F238E27FC236}">
                <a16:creationId xmlns:a16="http://schemas.microsoft.com/office/drawing/2014/main" id="{C5D70426-14B7-41B5-B4F3-FEDAF34BBA8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4810" y="9604796"/>
            <a:ext cx="809625" cy="843889"/>
          </a:xfrm>
          <a:prstGeom prst="rect">
            <a:avLst/>
          </a:prstGeom>
        </p:spPr>
      </p:pic>
      <p:sp>
        <p:nvSpPr>
          <p:cNvPr id="9" name="object 47">
            <a:extLst>
              <a:ext uri="{FF2B5EF4-FFF2-40B4-BE49-F238E27FC236}">
                <a16:creationId xmlns:a16="http://schemas.microsoft.com/office/drawing/2014/main" id="{22030FFD-53C4-E84F-AABF-81F7BCA1FABC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1240821" y="9705901"/>
            <a:ext cx="1921226" cy="57259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R="5080">
              <a:lnSpc>
                <a:spcPts val="1500"/>
              </a:lnSpc>
            </a:pPr>
            <a:r>
              <a:rPr lang="da-DK" sz="1200" dirty="0">
                <a:latin typeface="KBH" panose="00000500000000000000" pitchFamily="2" charset="0"/>
              </a:rPr>
              <a:t>LOKATION</a:t>
            </a:r>
            <a:r>
              <a:rPr sz="1200" dirty="0">
                <a:latin typeface="KBH" panose="00000500000000000000" pitchFamily="2" charset="0"/>
              </a:rPr>
              <a:t> </a:t>
            </a:r>
            <a:endParaRPr lang="da-DK" sz="1200" dirty="0">
              <a:latin typeface="KBH" panose="00000500000000000000" pitchFamily="2" charset="0"/>
            </a:endParaRPr>
          </a:p>
          <a:p>
            <a:pPr marR="5080">
              <a:lnSpc>
                <a:spcPts val="1500"/>
              </a:lnSpc>
            </a:pPr>
            <a:r>
              <a:rPr sz="1200" dirty="0">
                <a:latin typeface="KBH" panose="00000500000000000000" pitchFamily="2" charset="0"/>
              </a:rPr>
              <a:t>ADRESSE POSTNUMMER</a:t>
            </a:r>
            <a:r>
              <a:rPr lang="da-DK" sz="1200" dirty="0">
                <a:latin typeface="KBH" panose="00000500000000000000" pitchFamily="2" charset="0"/>
              </a:rPr>
              <a:t> OG BY</a:t>
            </a:r>
            <a:endParaRPr sz="1200" dirty="0">
              <a:latin typeface="KBH" panose="00000500000000000000" pitchFamily="2" charset="0"/>
            </a:endParaRP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83F294C7-9E7A-9011-D2EB-3EDE5F55446F}"/>
              </a:ext>
            </a:extLst>
          </p:cNvPr>
          <p:cNvGrpSpPr/>
          <p:nvPr/>
        </p:nvGrpSpPr>
        <p:grpSpPr>
          <a:xfrm>
            <a:off x="2750859" y="646691"/>
            <a:ext cx="2501031" cy="1651713"/>
            <a:chOff x="2803415" y="646987"/>
            <a:chExt cx="2501031" cy="1651713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CE76B139-67E6-C00F-9AC5-D65EF80B8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03415" y="646987"/>
              <a:ext cx="2501031" cy="1245283"/>
            </a:xfrm>
            <a:prstGeom prst="rect">
              <a:avLst/>
            </a:prstGeom>
          </p:spPr>
        </p:pic>
        <p:sp>
          <p:nvSpPr>
            <p:cNvPr id="14" name="object 39">
              <a:extLst>
                <a:ext uri="{FF2B5EF4-FFF2-40B4-BE49-F238E27FC236}">
                  <a16:creationId xmlns:a16="http://schemas.microsoft.com/office/drawing/2014/main" id="{AE96807F-6836-6CF9-26A0-C6AE72627F6A}"/>
                </a:ext>
              </a:extLst>
            </p:cNvPr>
            <p:cNvSpPr/>
            <p:nvPr/>
          </p:nvSpPr>
          <p:spPr>
            <a:xfrm>
              <a:off x="3718819" y="1771091"/>
              <a:ext cx="1483452" cy="527609"/>
            </a:xfrm>
            <a:custGeom>
              <a:avLst/>
              <a:gdLst/>
              <a:ahLst/>
              <a:cxnLst/>
              <a:rect l="l" t="t" r="r" b="b"/>
              <a:pathLst>
                <a:path w="2053589" h="574039">
                  <a:moveTo>
                    <a:pt x="60058" y="137007"/>
                  </a:moveTo>
                  <a:lnTo>
                    <a:pt x="0" y="574027"/>
                  </a:lnTo>
                  <a:lnTo>
                    <a:pt x="1993061" y="437007"/>
                  </a:lnTo>
                  <a:lnTo>
                    <a:pt x="2053132" y="0"/>
                  </a:lnTo>
                  <a:lnTo>
                    <a:pt x="60058" y="137007"/>
                  </a:lnTo>
                  <a:close/>
                </a:path>
              </a:pathLst>
            </a:custGeom>
            <a:solidFill>
              <a:srgbClr val="13142A"/>
            </a:solidFill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40">
              <a:extLst>
                <a:ext uri="{FF2B5EF4-FFF2-40B4-BE49-F238E27FC236}">
                  <a16:creationId xmlns:a16="http://schemas.microsoft.com/office/drawing/2014/main" id="{AD3DE97D-EFD9-3A0F-587E-4192357F6EED}"/>
                </a:ext>
              </a:extLst>
            </p:cNvPr>
            <p:cNvSpPr txBox="1"/>
            <p:nvPr/>
          </p:nvSpPr>
          <p:spPr>
            <a:xfrm rot="21305471">
              <a:off x="3833411" y="1965652"/>
              <a:ext cx="1363196" cy="1939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545"/>
                </a:lnSpc>
              </a:pPr>
              <a:r>
                <a:rPr lang="da-DK" sz="1550" b="1" dirty="0">
                  <a:solidFill>
                    <a:srgbClr val="FFFFFF"/>
                  </a:solidFill>
                  <a:latin typeface="KBH" panose="00000500000000000000" pitchFamily="2" charset="0"/>
                  <a:cs typeface="Calibri"/>
                </a:rPr>
                <a:t>JULEFERIEN</a:t>
              </a:r>
              <a:endParaRPr sz="1550" dirty="0">
                <a:latin typeface="KBH" panose="00000500000000000000" pitchFamily="2" charset="0"/>
                <a:cs typeface="Calibri"/>
              </a:endParaRPr>
            </a:p>
          </p:txBody>
        </p:sp>
      </p:grpSp>
      <p:sp>
        <p:nvSpPr>
          <p:cNvPr id="22" name="object 23">
            <a:extLst>
              <a:ext uri="{FF2B5EF4-FFF2-40B4-BE49-F238E27FC236}">
                <a16:creationId xmlns:a16="http://schemas.microsoft.com/office/drawing/2014/main" id="{458B2183-6049-8AED-3890-0FF29812591C}"/>
              </a:ext>
            </a:extLst>
          </p:cNvPr>
          <p:cNvSpPr/>
          <p:nvPr/>
        </p:nvSpPr>
        <p:spPr>
          <a:xfrm>
            <a:off x="331134" y="3522517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00000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00000"/>
              </a:solidFill>
              <a:latin typeface="KBH" panose="00000500000000000000" pitchFamily="2" charset="0"/>
            </a:endParaRPr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662D25DC-9868-5112-70ED-03E7EF183741}"/>
              </a:ext>
            </a:extLst>
          </p:cNvPr>
          <p:cNvSpPr/>
          <p:nvPr/>
        </p:nvSpPr>
        <p:spPr>
          <a:xfrm>
            <a:off x="1744257" y="352390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00000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00000"/>
              </a:solidFill>
              <a:latin typeface="KBH" panose="00000500000000000000" pitchFamily="2" charset="0"/>
            </a:endParaRPr>
          </a:p>
        </p:txBody>
      </p:sp>
      <p:sp>
        <p:nvSpPr>
          <p:cNvPr id="24" name="object 23">
            <a:extLst>
              <a:ext uri="{FF2B5EF4-FFF2-40B4-BE49-F238E27FC236}">
                <a16:creationId xmlns:a16="http://schemas.microsoft.com/office/drawing/2014/main" id="{14D5299C-3085-2F5D-CF84-5B81D29C7C63}"/>
              </a:ext>
            </a:extLst>
          </p:cNvPr>
          <p:cNvSpPr/>
          <p:nvPr/>
        </p:nvSpPr>
        <p:spPr>
          <a:xfrm>
            <a:off x="3153329" y="3522517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00000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00000"/>
              </a:solidFill>
              <a:latin typeface="KBH" panose="00000500000000000000" pitchFamily="2" charset="0"/>
            </a:endParaRPr>
          </a:p>
        </p:txBody>
      </p:sp>
      <p:sp>
        <p:nvSpPr>
          <p:cNvPr id="25" name="object 23">
            <a:extLst>
              <a:ext uri="{FF2B5EF4-FFF2-40B4-BE49-F238E27FC236}">
                <a16:creationId xmlns:a16="http://schemas.microsoft.com/office/drawing/2014/main" id="{8F4F5103-E19B-9B2A-DF89-8F272F238AB5}"/>
              </a:ext>
            </a:extLst>
          </p:cNvPr>
          <p:cNvSpPr/>
          <p:nvPr/>
        </p:nvSpPr>
        <p:spPr>
          <a:xfrm>
            <a:off x="4571119" y="3522517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00000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00000"/>
              </a:solidFill>
              <a:latin typeface="KBH" panose="00000500000000000000" pitchFamily="2" charset="0"/>
            </a:endParaRPr>
          </a:p>
        </p:txBody>
      </p:sp>
      <p:sp>
        <p:nvSpPr>
          <p:cNvPr id="26" name="object 23">
            <a:extLst>
              <a:ext uri="{FF2B5EF4-FFF2-40B4-BE49-F238E27FC236}">
                <a16:creationId xmlns:a16="http://schemas.microsoft.com/office/drawing/2014/main" id="{330115A6-9CF3-DAEC-20EA-A53BEC731529}"/>
              </a:ext>
            </a:extLst>
          </p:cNvPr>
          <p:cNvSpPr/>
          <p:nvPr/>
        </p:nvSpPr>
        <p:spPr>
          <a:xfrm>
            <a:off x="5983624" y="3522517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00000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00000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00000"/>
              </a:solidFill>
              <a:latin typeface="KBH" panose="00000500000000000000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72041-F11E-6CA7-FC9F-001E8EE78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3">
            <a:extLst>
              <a:ext uri="{FF2B5EF4-FFF2-40B4-BE49-F238E27FC236}">
                <a16:creationId xmlns:a16="http://schemas.microsoft.com/office/drawing/2014/main" id="{CA416C01-08C4-27B5-0208-9001F663DCC5}"/>
              </a:ext>
            </a:extLst>
          </p:cNvPr>
          <p:cNvSpPr/>
          <p:nvPr/>
        </p:nvSpPr>
        <p:spPr>
          <a:xfrm>
            <a:off x="-5049" y="5083015"/>
            <a:ext cx="2330450" cy="2447353"/>
          </a:xfrm>
          <a:custGeom>
            <a:avLst/>
            <a:gdLst/>
            <a:ahLst/>
            <a:cxnLst/>
            <a:rect l="l" t="t" r="r" b="b"/>
            <a:pathLst>
              <a:path w="2447925" h="2710179">
                <a:moveTo>
                  <a:pt x="0" y="0"/>
                </a:moveTo>
                <a:lnTo>
                  <a:pt x="0" y="2408172"/>
                </a:lnTo>
                <a:lnTo>
                  <a:pt x="61947" y="2434991"/>
                </a:lnTo>
                <a:lnTo>
                  <a:pt x="109408" y="2455174"/>
                </a:lnTo>
                <a:lnTo>
                  <a:pt x="157029" y="2475057"/>
                </a:lnTo>
                <a:lnTo>
                  <a:pt x="204819" y="2494575"/>
                </a:lnTo>
                <a:lnTo>
                  <a:pt x="252784" y="2513664"/>
                </a:lnTo>
                <a:lnTo>
                  <a:pt x="300931" y="2532260"/>
                </a:lnTo>
                <a:lnTo>
                  <a:pt x="349267" y="2550299"/>
                </a:lnTo>
                <a:lnTo>
                  <a:pt x="397799" y="2567717"/>
                </a:lnTo>
                <a:lnTo>
                  <a:pt x="446535" y="2584449"/>
                </a:lnTo>
                <a:lnTo>
                  <a:pt x="495481" y="2600432"/>
                </a:lnTo>
                <a:lnTo>
                  <a:pt x="544643" y="2615601"/>
                </a:lnTo>
                <a:lnTo>
                  <a:pt x="594030" y="2629892"/>
                </a:lnTo>
                <a:lnTo>
                  <a:pt x="643648" y="2643242"/>
                </a:lnTo>
                <a:lnTo>
                  <a:pt x="693505" y="2655585"/>
                </a:lnTo>
                <a:lnTo>
                  <a:pt x="743606" y="2666858"/>
                </a:lnTo>
                <a:lnTo>
                  <a:pt x="793959" y="2676997"/>
                </a:lnTo>
                <a:lnTo>
                  <a:pt x="844571" y="2685937"/>
                </a:lnTo>
                <a:lnTo>
                  <a:pt x="895450" y="2693615"/>
                </a:lnTo>
                <a:lnTo>
                  <a:pt x="943926" y="2699627"/>
                </a:lnTo>
                <a:lnTo>
                  <a:pt x="992653" y="2704320"/>
                </a:lnTo>
                <a:lnTo>
                  <a:pt x="1041559" y="2707654"/>
                </a:lnTo>
                <a:lnTo>
                  <a:pt x="1090577" y="2709589"/>
                </a:lnTo>
                <a:lnTo>
                  <a:pt x="1139637" y="2710082"/>
                </a:lnTo>
                <a:lnTo>
                  <a:pt x="1188671" y="2709095"/>
                </a:lnTo>
                <a:lnTo>
                  <a:pt x="1237608" y="2706586"/>
                </a:lnTo>
                <a:lnTo>
                  <a:pt x="1286381" y="2702514"/>
                </a:lnTo>
                <a:lnTo>
                  <a:pt x="1334920" y="2696840"/>
                </a:lnTo>
                <a:lnTo>
                  <a:pt x="1383157" y="2689521"/>
                </a:lnTo>
                <a:lnTo>
                  <a:pt x="1431021" y="2680518"/>
                </a:lnTo>
                <a:lnTo>
                  <a:pt x="1478444" y="2669791"/>
                </a:lnTo>
                <a:lnTo>
                  <a:pt x="1525358" y="2657297"/>
                </a:lnTo>
                <a:lnTo>
                  <a:pt x="1571692" y="2642997"/>
                </a:lnTo>
                <a:lnTo>
                  <a:pt x="1617378" y="2626850"/>
                </a:lnTo>
                <a:lnTo>
                  <a:pt x="1662347" y="2608816"/>
                </a:lnTo>
                <a:lnTo>
                  <a:pt x="1706530" y="2588853"/>
                </a:lnTo>
                <a:lnTo>
                  <a:pt x="1749920" y="2567036"/>
                </a:lnTo>
                <a:lnTo>
                  <a:pt x="1792260" y="2542981"/>
                </a:lnTo>
                <a:lnTo>
                  <a:pt x="1839379" y="2513931"/>
                </a:lnTo>
                <a:lnTo>
                  <a:pt x="1884324" y="2484178"/>
                </a:lnTo>
                <a:lnTo>
                  <a:pt x="1927143" y="2453690"/>
                </a:lnTo>
                <a:lnTo>
                  <a:pt x="1967884" y="2422435"/>
                </a:lnTo>
                <a:lnTo>
                  <a:pt x="2006596" y="2390379"/>
                </a:lnTo>
                <a:lnTo>
                  <a:pt x="2043326" y="2357491"/>
                </a:lnTo>
                <a:lnTo>
                  <a:pt x="2078124" y="2323739"/>
                </a:lnTo>
                <a:lnTo>
                  <a:pt x="2111037" y="2289089"/>
                </a:lnTo>
                <a:lnTo>
                  <a:pt x="2142114" y="2253511"/>
                </a:lnTo>
                <a:lnTo>
                  <a:pt x="2171403" y="2216970"/>
                </a:lnTo>
                <a:lnTo>
                  <a:pt x="2198952" y="2179436"/>
                </a:lnTo>
                <a:lnTo>
                  <a:pt x="2224809" y="2140875"/>
                </a:lnTo>
                <a:lnTo>
                  <a:pt x="2249024" y="2101255"/>
                </a:lnTo>
                <a:lnTo>
                  <a:pt x="2271644" y="2060544"/>
                </a:lnTo>
                <a:lnTo>
                  <a:pt x="2292717" y="2018710"/>
                </a:lnTo>
                <a:lnTo>
                  <a:pt x="2312292" y="1975720"/>
                </a:lnTo>
                <a:lnTo>
                  <a:pt x="2330417" y="1931542"/>
                </a:lnTo>
                <a:lnTo>
                  <a:pt x="2347140" y="1886144"/>
                </a:lnTo>
                <a:lnTo>
                  <a:pt x="2362510" y="1839492"/>
                </a:lnTo>
                <a:lnTo>
                  <a:pt x="2376575" y="1791556"/>
                </a:lnTo>
                <a:lnTo>
                  <a:pt x="2389383" y="1742302"/>
                </a:lnTo>
                <a:lnTo>
                  <a:pt x="2400983" y="1691698"/>
                </a:lnTo>
                <a:lnTo>
                  <a:pt x="2411422" y="1639712"/>
                </a:lnTo>
                <a:lnTo>
                  <a:pt x="2420749" y="1586311"/>
                </a:lnTo>
                <a:lnTo>
                  <a:pt x="2429013" y="1531464"/>
                </a:lnTo>
                <a:lnTo>
                  <a:pt x="2437843" y="1436397"/>
                </a:lnTo>
                <a:lnTo>
                  <a:pt x="2442513" y="1367913"/>
                </a:lnTo>
                <a:lnTo>
                  <a:pt x="2446002" y="1299298"/>
                </a:lnTo>
                <a:lnTo>
                  <a:pt x="2447296" y="1240929"/>
                </a:lnTo>
                <a:lnTo>
                  <a:pt x="2445383" y="1203181"/>
                </a:lnTo>
                <a:lnTo>
                  <a:pt x="2435135" y="1149831"/>
                </a:lnTo>
                <a:lnTo>
                  <a:pt x="2421891" y="1098620"/>
                </a:lnTo>
                <a:lnTo>
                  <a:pt x="2405585" y="1049305"/>
                </a:lnTo>
                <a:lnTo>
                  <a:pt x="2386150" y="1001644"/>
                </a:lnTo>
                <a:lnTo>
                  <a:pt x="2363615" y="955338"/>
                </a:lnTo>
                <a:lnTo>
                  <a:pt x="2337627" y="910304"/>
                </a:lnTo>
                <a:lnTo>
                  <a:pt x="2308405" y="866138"/>
                </a:lnTo>
                <a:lnTo>
                  <a:pt x="2275787" y="822651"/>
                </a:lnTo>
                <a:lnTo>
                  <a:pt x="2244354" y="783414"/>
                </a:lnTo>
                <a:lnTo>
                  <a:pt x="2212771" y="744892"/>
                </a:lnTo>
                <a:lnTo>
                  <a:pt x="2180837" y="707173"/>
                </a:lnTo>
                <a:lnTo>
                  <a:pt x="2148348" y="670347"/>
                </a:lnTo>
                <a:lnTo>
                  <a:pt x="2115104" y="634503"/>
                </a:lnTo>
                <a:lnTo>
                  <a:pt x="2080902" y="599729"/>
                </a:lnTo>
                <a:lnTo>
                  <a:pt x="2045539" y="566115"/>
                </a:lnTo>
                <a:lnTo>
                  <a:pt x="2008815" y="533748"/>
                </a:lnTo>
                <a:lnTo>
                  <a:pt x="1970527" y="502720"/>
                </a:lnTo>
                <a:lnTo>
                  <a:pt x="1930473" y="473117"/>
                </a:lnTo>
                <a:lnTo>
                  <a:pt x="1888450" y="445030"/>
                </a:lnTo>
                <a:lnTo>
                  <a:pt x="1846105" y="419752"/>
                </a:lnTo>
                <a:lnTo>
                  <a:pt x="1802775" y="396861"/>
                </a:lnTo>
                <a:lnTo>
                  <a:pt x="1758526" y="376227"/>
                </a:lnTo>
                <a:lnTo>
                  <a:pt x="1713426" y="357722"/>
                </a:lnTo>
                <a:lnTo>
                  <a:pt x="1667541" y="341217"/>
                </a:lnTo>
                <a:lnTo>
                  <a:pt x="1620939" y="326583"/>
                </a:lnTo>
                <a:lnTo>
                  <a:pt x="1573686" y="313691"/>
                </a:lnTo>
                <a:lnTo>
                  <a:pt x="1525849" y="302412"/>
                </a:lnTo>
                <a:lnTo>
                  <a:pt x="1477496" y="292617"/>
                </a:lnTo>
                <a:lnTo>
                  <a:pt x="1428693" y="284178"/>
                </a:lnTo>
                <a:lnTo>
                  <a:pt x="1379507" y="276965"/>
                </a:lnTo>
                <a:lnTo>
                  <a:pt x="1330005" y="270849"/>
                </a:lnTo>
                <a:lnTo>
                  <a:pt x="1280254" y="265702"/>
                </a:lnTo>
                <a:lnTo>
                  <a:pt x="1230322" y="261395"/>
                </a:lnTo>
                <a:lnTo>
                  <a:pt x="1180274" y="257799"/>
                </a:lnTo>
                <a:lnTo>
                  <a:pt x="1130178" y="254785"/>
                </a:lnTo>
                <a:lnTo>
                  <a:pt x="1080102" y="252224"/>
                </a:lnTo>
                <a:lnTo>
                  <a:pt x="1030111" y="249987"/>
                </a:lnTo>
                <a:lnTo>
                  <a:pt x="881012" y="243828"/>
                </a:lnTo>
                <a:lnTo>
                  <a:pt x="831114" y="241293"/>
                </a:lnTo>
                <a:lnTo>
                  <a:pt x="781050" y="238247"/>
                </a:lnTo>
                <a:lnTo>
                  <a:pt x="730909" y="234571"/>
                </a:lnTo>
                <a:lnTo>
                  <a:pt x="680781" y="230146"/>
                </a:lnTo>
                <a:lnTo>
                  <a:pt x="630756" y="224855"/>
                </a:lnTo>
                <a:lnTo>
                  <a:pt x="580922" y="218578"/>
                </a:lnTo>
                <a:lnTo>
                  <a:pt x="531370" y="211197"/>
                </a:lnTo>
                <a:lnTo>
                  <a:pt x="482189" y="202593"/>
                </a:lnTo>
                <a:lnTo>
                  <a:pt x="433468" y="192649"/>
                </a:lnTo>
                <a:lnTo>
                  <a:pt x="385298" y="181245"/>
                </a:lnTo>
                <a:lnTo>
                  <a:pt x="337767" y="168262"/>
                </a:lnTo>
                <a:lnTo>
                  <a:pt x="290966" y="153583"/>
                </a:lnTo>
                <a:lnTo>
                  <a:pt x="244983" y="137089"/>
                </a:lnTo>
                <a:lnTo>
                  <a:pt x="199909" y="118661"/>
                </a:lnTo>
                <a:lnTo>
                  <a:pt x="155833" y="98181"/>
                </a:lnTo>
                <a:lnTo>
                  <a:pt x="112844" y="75530"/>
                </a:lnTo>
                <a:lnTo>
                  <a:pt x="71033" y="50589"/>
                </a:lnTo>
                <a:lnTo>
                  <a:pt x="30488" y="23241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0">
            <a:extLst>
              <a:ext uri="{FF2B5EF4-FFF2-40B4-BE49-F238E27FC236}">
                <a16:creationId xmlns:a16="http://schemas.microsoft.com/office/drawing/2014/main" id="{BEB8052A-1F53-D50A-55E4-FA10DBACC935}"/>
              </a:ext>
            </a:extLst>
          </p:cNvPr>
          <p:cNvSpPr/>
          <p:nvPr/>
        </p:nvSpPr>
        <p:spPr>
          <a:xfrm>
            <a:off x="3904304" y="3138703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>
              <a:solidFill>
                <a:srgbClr val="2B3F88"/>
              </a:solidFill>
            </a:endParaRPr>
          </a:p>
        </p:txBody>
      </p:sp>
      <p:sp>
        <p:nvSpPr>
          <p:cNvPr id="43" name="Tekstfelt 42">
            <a:extLst>
              <a:ext uri="{FF2B5EF4-FFF2-40B4-BE49-F238E27FC236}">
                <a16:creationId xmlns:a16="http://schemas.microsoft.com/office/drawing/2014/main" id="{7A76BDCC-01D3-2D3C-A6D2-5172C1E0D3B1}"/>
              </a:ext>
            </a:extLst>
          </p:cNvPr>
          <p:cNvSpPr txBox="1"/>
          <p:nvPr/>
        </p:nvSpPr>
        <p:spPr>
          <a:xfrm>
            <a:off x="3844752" y="3252423"/>
            <a:ext cx="357420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44" name="Tekstfelt 43">
            <a:extLst>
              <a:ext uri="{FF2B5EF4-FFF2-40B4-BE49-F238E27FC236}">
                <a16:creationId xmlns:a16="http://schemas.microsoft.com/office/drawing/2014/main" id="{EB0CED56-3487-2830-A741-AF571B031249}"/>
              </a:ext>
            </a:extLst>
          </p:cNvPr>
          <p:cNvSpPr txBox="1"/>
          <p:nvPr/>
        </p:nvSpPr>
        <p:spPr>
          <a:xfrm>
            <a:off x="3823760" y="2848353"/>
            <a:ext cx="3555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600" b="1" dirty="0">
                <a:solidFill>
                  <a:srgbClr val="C00000"/>
                </a:solidFill>
                <a:latin typeface="KBH" panose="00000500000000000000" pitchFamily="2" charset="0"/>
              </a:rPr>
              <a:t>KL. XX.XX – XX.XX </a:t>
            </a:r>
          </a:p>
        </p:txBody>
      </p:sp>
      <p:sp>
        <p:nvSpPr>
          <p:cNvPr id="45" name="object 4">
            <a:extLst>
              <a:ext uri="{FF2B5EF4-FFF2-40B4-BE49-F238E27FC236}">
                <a16:creationId xmlns:a16="http://schemas.microsoft.com/office/drawing/2014/main" id="{32608DD1-A3D6-BA46-BE2D-6DCA59EAD95E}"/>
              </a:ext>
            </a:extLst>
          </p:cNvPr>
          <p:cNvSpPr/>
          <p:nvPr/>
        </p:nvSpPr>
        <p:spPr>
          <a:xfrm>
            <a:off x="6246422" y="9745649"/>
            <a:ext cx="271145" cy="429259"/>
          </a:xfrm>
          <a:custGeom>
            <a:avLst/>
            <a:gdLst/>
            <a:ahLst/>
            <a:cxnLst/>
            <a:rect l="l" t="t" r="r" b="b"/>
            <a:pathLst>
              <a:path w="271145" h="429259">
                <a:moveTo>
                  <a:pt x="170684" y="0"/>
                </a:moveTo>
                <a:lnTo>
                  <a:pt x="117297" y="10418"/>
                </a:lnTo>
                <a:lnTo>
                  <a:pt x="77076" y="49427"/>
                </a:lnTo>
                <a:lnTo>
                  <a:pt x="69649" y="68533"/>
                </a:lnTo>
                <a:lnTo>
                  <a:pt x="69570" y="68737"/>
                </a:lnTo>
                <a:lnTo>
                  <a:pt x="65829" y="85043"/>
                </a:lnTo>
                <a:lnTo>
                  <a:pt x="63635" y="102709"/>
                </a:lnTo>
                <a:lnTo>
                  <a:pt x="63541" y="103471"/>
                </a:lnTo>
                <a:lnTo>
                  <a:pt x="62676" y="124490"/>
                </a:lnTo>
                <a:lnTo>
                  <a:pt x="62767" y="128604"/>
                </a:lnTo>
                <a:lnTo>
                  <a:pt x="62852" y="132458"/>
                </a:lnTo>
                <a:lnTo>
                  <a:pt x="62950" y="136917"/>
                </a:lnTo>
                <a:lnTo>
                  <a:pt x="63060" y="141889"/>
                </a:lnTo>
                <a:lnTo>
                  <a:pt x="63107" y="144017"/>
                </a:lnTo>
                <a:lnTo>
                  <a:pt x="63204" y="148424"/>
                </a:lnTo>
                <a:lnTo>
                  <a:pt x="2339" y="148424"/>
                </a:lnTo>
                <a:lnTo>
                  <a:pt x="1308" y="158018"/>
                </a:lnTo>
                <a:lnTo>
                  <a:pt x="466" y="169043"/>
                </a:lnTo>
                <a:lnTo>
                  <a:pt x="311" y="174083"/>
                </a:lnTo>
                <a:lnTo>
                  <a:pt x="194" y="177905"/>
                </a:lnTo>
                <a:lnTo>
                  <a:pt x="158" y="234535"/>
                </a:lnTo>
                <a:lnTo>
                  <a:pt x="0" y="240530"/>
                </a:lnTo>
                <a:lnTo>
                  <a:pt x="9537" y="241698"/>
                </a:lnTo>
                <a:lnTo>
                  <a:pt x="23306" y="242903"/>
                </a:lnTo>
                <a:lnTo>
                  <a:pt x="63817" y="242903"/>
                </a:lnTo>
                <a:lnTo>
                  <a:pt x="63817" y="428985"/>
                </a:lnTo>
                <a:lnTo>
                  <a:pt x="161632" y="428985"/>
                </a:lnTo>
                <a:lnTo>
                  <a:pt x="161632" y="407852"/>
                </a:lnTo>
                <a:lnTo>
                  <a:pt x="84962" y="407852"/>
                </a:lnTo>
                <a:lnTo>
                  <a:pt x="84962" y="221988"/>
                </a:lnTo>
                <a:lnTo>
                  <a:pt x="77354" y="221741"/>
                </a:lnTo>
                <a:lnTo>
                  <a:pt x="28334" y="221741"/>
                </a:lnTo>
                <a:lnTo>
                  <a:pt x="21513" y="221505"/>
                </a:lnTo>
                <a:lnTo>
                  <a:pt x="21450" y="209402"/>
                </a:lnTo>
                <a:lnTo>
                  <a:pt x="21326" y="184865"/>
                </a:lnTo>
                <a:lnTo>
                  <a:pt x="21308" y="177905"/>
                </a:lnTo>
                <a:lnTo>
                  <a:pt x="21597" y="169854"/>
                </a:lnTo>
                <a:lnTo>
                  <a:pt x="85684" y="169854"/>
                </a:lnTo>
                <a:lnTo>
                  <a:pt x="84924" y="158437"/>
                </a:lnTo>
                <a:lnTo>
                  <a:pt x="83859" y="132458"/>
                </a:lnTo>
                <a:lnTo>
                  <a:pt x="84153" y="118002"/>
                </a:lnTo>
                <a:lnTo>
                  <a:pt x="84193" y="116070"/>
                </a:lnTo>
                <a:lnTo>
                  <a:pt x="84315" y="110075"/>
                </a:lnTo>
                <a:lnTo>
                  <a:pt x="86300" y="91054"/>
                </a:lnTo>
                <a:lnTo>
                  <a:pt x="86314" y="90921"/>
                </a:lnTo>
                <a:lnTo>
                  <a:pt x="103576" y="47074"/>
                </a:lnTo>
                <a:lnTo>
                  <a:pt x="142271" y="24352"/>
                </a:lnTo>
                <a:lnTo>
                  <a:pt x="187102" y="21194"/>
                </a:lnTo>
                <a:lnTo>
                  <a:pt x="236062" y="21194"/>
                </a:lnTo>
                <a:lnTo>
                  <a:pt x="236588" y="4779"/>
                </a:lnTo>
                <a:lnTo>
                  <a:pt x="227139" y="3497"/>
                </a:lnTo>
                <a:lnTo>
                  <a:pt x="199911" y="683"/>
                </a:lnTo>
                <a:lnTo>
                  <a:pt x="170684" y="0"/>
                </a:lnTo>
                <a:close/>
              </a:path>
              <a:path w="271145" h="429259">
                <a:moveTo>
                  <a:pt x="232107" y="169384"/>
                </a:moveTo>
                <a:lnTo>
                  <a:pt x="195875" y="169384"/>
                </a:lnTo>
                <a:lnTo>
                  <a:pt x="210794" y="169854"/>
                </a:lnTo>
                <a:lnTo>
                  <a:pt x="210273" y="174083"/>
                </a:lnTo>
                <a:lnTo>
                  <a:pt x="205556" y="212101"/>
                </a:lnTo>
                <a:lnTo>
                  <a:pt x="203945" y="221741"/>
                </a:lnTo>
                <a:lnTo>
                  <a:pt x="140474" y="221741"/>
                </a:lnTo>
                <a:lnTo>
                  <a:pt x="140474" y="407852"/>
                </a:lnTo>
                <a:lnTo>
                  <a:pt x="161632" y="407852"/>
                </a:lnTo>
                <a:lnTo>
                  <a:pt x="161632" y="242903"/>
                </a:lnTo>
                <a:lnTo>
                  <a:pt x="221033" y="242903"/>
                </a:lnTo>
                <a:lnTo>
                  <a:pt x="228853" y="197447"/>
                </a:lnTo>
                <a:lnTo>
                  <a:pt x="232053" y="169854"/>
                </a:lnTo>
                <a:lnTo>
                  <a:pt x="232107" y="169384"/>
                </a:lnTo>
                <a:close/>
              </a:path>
              <a:path w="271145" h="429259">
                <a:moveTo>
                  <a:pt x="70064" y="221505"/>
                </a:moveTo>
                <a:lnTo>
                  <a:pt x="58934" y="221505"/>
                </a:lnTo>
                <a:lnTo>
                  <a:pt x="43230" y="221741"/>
                </a:lnTo>
                <a:lnTo>
                  <a:pt x="77354" y="221741"/>
                </a:lnTo>
                <a:lnTo>
                  <a:pt x="70064" y="221505"/>
                </a:lnTo>
                <a:close/>
              </a:path>
              <a:path w="271145" h="429259">
                <a:moveTo>
                  <a:pt x="185905" y="68152"/>
                </a:moveTo>
                <a:lnTo>
                  <a:pt x="143621" y="90396"/>
                </a:lnTo>
                <a:lnTo>
                  <a:pt x="139885" y="116070"/>
                </a:lnTo>
                <a:lnTo>
                  <a:pt x="140433" y="128604"/>
                </a:lnTo>
                <a:lnTo>
                  <a:pt x="140881" y="136917"/>
                </a:lnTo>
                <a:lnTo>
                  <a:pt x="141051" y="141889"/>
                </a:lnTo>
                <a:lnTo>
                  <a:pt x="141064" y="151044"/>
                </a:lnTo>
                <a:lnTo>
                  <a:pt x="140537" y="158018"/>
                </a:lnTo>
                <a:lnTo>
                  <a:pt x="139232" y="169043"/>
                </a:lnTo>
                <a:lnTo>
                  <a:pt x="139191" y="169384"/>
                </a:lnTo>
                <a:lnTo>
                  <a:pt x="156315" y="169854"/>
                </a:lnTo>
                <a:lnTo>
                  <a:pt x="210794" y="169854"/>
                </a:lnTo>
                <a:lnTo>
                  <a:pt x="195875" y="169384"/>
                </a:lnTo>
                <a:lnTo>
                  <a:pt x="232107" y="169384"/>
                </a:lnTo>
                <a:lnTo>
                  <a:pt x="234607" y="151044"/>
                </a:lnTo>
                <a:lnTo>
                  <a:pt x="234645" y="150766"/>
                </a:lnTo>
                <a:lnTo>
                  <a:pt x="223799" y="149610"/>
                </a:lnTo>
                <a:lnTo>
                  <a:pt x="212888" y="148774"/>
                </a:lnTo>
                <a:lnTo>
                  <a:pt x="162279" y="148774"/>
                </a:lnTo>
                <a:lnTo>
                  <a:pt x="162382" y="141889"/>
                </a:lnTo>
                <a:lnTo>
                  <a:pt x="161679" y="129836"/>
                </a:lnTo>
                <a:lnTo>
                  <a:pt x="161079" y="118002"/>
                </a:lnTo>
                <a:lnTo>
                  <a:pt x="161182" y="108335"/>
                </a:lnTo>
                <a:lnTo>
                  <a:pt x="162532" y="100240"/>
                </a:lnTo>
                <a:lnTo>
                  <a:pt x="165747" y="94353"/>
                </a:lnTo>
                <a:lnTo>
                  <a:pt x="171189" y="91054"/>
                </a:lnTo>
                <a:lnTo>
                  <a:pt x="178329" y="89654"/>
                </a:lnTo>
                <a:lnTo>
                  <a:pt x="175726" y="89654"/>
                </a:lnTo>
                <a:lnTo>
                  <a:pt x="188059" y="89295"/>
                </a:lnTo>
                <a:lnTo>
                  <a:pt x="228774" y="89295"/>
                </a:lnTo>
                <a:lnTo>
                  <a:pt x="234187" y="88803"/>
                </a:lnTo>
                <a:lnTo>
                  <a:pt x="235216" y="80294"/>
                </a:lnTo>
                <a:lnTo>
                  <a:pt x="236058" y="70379"/>
                </a:lnTo>
                <a:lnTo>
                  <a:pt x="236104" y="69043"/>
                </a:lnTo>
                <a:lnTo>
                  <a:pt x="210972" y="69043"/>
                </a:lnTo>
                <a:lnTo>
                  <a:pt x="199478" y="68533"/>
                </a:lnTo>
                <a:lnTo>
                  <a:pt x="185905" y="68152"/>
                </a:lnTo>
                <a:close/>
              </a:path>
              <a:path w="271145" h="429259">
                <a:moveTo>
                  <a:pt x="270575" y="169384"/>
                </a:moveTo>
                <a:lnTo>
                  <a:pt x="232107" y="169384"/>
                </a:lnTo>
                <a:lnTo>
                  <a:pt x="232053" y="169854"/>
                </a:lnTo>
                <a:lnTo>
                  <a:pt x="129093" y="169854"/>
                </a:lnTo>
                <a:lnTo>
                  <a:pt x="270575" y="169384"/>
                </a:lnTo>
                <a:close/>
              </a:path>
              <a:path w="271145" h="429259">
                <a:moveTo>
                  <a:pt x="201566" y="148424"/>
                </a:moveTo>
                <a:lnTo>
                  <a:pt x="188236" y="148424"/>
                </a:lnTo>
                <a:lnTo>
                  <a:pt x="161195" y="148774"/>
                </a:lnTo>
                <a:lnTo>
                  <a:pt x="212888" y="148774"/>
                </a:lnTo>
                <a:lnTo>
                  <a:pt x="201566" y="148424"/>
                </a:lnTo>
                <a:close/>
              </a:path>
              <a:path w="271145" h="429259">
                <a:moveTo>
                  <a:pt x="228774" y="89295"/>
                </a:moveTo>
                <a:lnTo>
                  <a:pt x="188059" y="89295"/>
                </a:lnTo>
                <a:lnTo>
                  <a:pt x="208981" y="90077"/>
                </a:lnTo>
                <a:lnTo>
                  <a:pt x="217470" y="90077"/>
                </a:lnTo>
                <a:lnTo>
                  <a:pt x="224417" y="89654"/>
                </a:lnTo>
                <a:lnTo>
                  <a:pt x="224828" y="89654"/>
                </a:lnTo>
                <a:lnTo>
                  <a:pt x="228774" y="89295"/>
                </a:lnTo>
                <a:close/>
              </a:path>
              <a:path w="271145" h="429259">
                <a:moveTo>
                  <a:pt x="236062" y="21194"/>
                </a:moveTo>
                <a:lnTo>
                  <a:pt x="187102" y="21194"/>
                </a:lnTo>
                <a:lnTo>
                  <a:pt x="215011" y="23296"/>
                </a:lnTo>
                <a:lnTo>
                  <a:pt x="215123" y="37160"/>
                </a:lnTo>
                <a:lnTo>
                  <a:pt x="215227" y="61777"/>
                </a:lnTo>
                <a:lnTo>
                  <a:pt x="214989" y="68152"/>
                </a:lnTo>
                <a:lnTo>
                  <a:pt x="214956" y="69043"/>
                </a:lnTo>
                <a:lnTo>
                  <a:pt x="236104" y="69043"/>
                </a:lnTo>
                <a:lnTo>
                  <a:pt x="236351" y="61777"/>
                </a:lnTo>
                <a:lnTo>
                  <a:pt x="236258" y="37160"/>
                </a:lnTo>
                <a:lnTo>
                  <a:pt x="236149" y="29557"/>
                </a:lnTo>
                <a:lnTo>
                  <a:pt x="236062" y="21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" name="object 5">
            <a:extLst>
              <a:ext uri="{FF2B5EF4-FFF2-40B4-BE49-F238E27FC236}">
                <a16:creationId xmlns:a16="http://schemas.microsoft.com/office/drawing/2014/main" id="{797A96E9-5C1B-D2F1-6457-55109063526A}"/>
              </a:ext>
            </a:extLst>
          </p:cNvPr>
          <p:cNvGrpSpPr/>
          <p:nvPr/>
        </p:nvGrpSpPr>
        <p:grpSpPr>
          <a:xfrm>
            <a:off x="6615587" y="9754187"/>
            <a:ext cx="427990" cy="419100"/>
            <a:chOff x="6615587" y="9702207"/>
            <a:chExt cx="427990" cy="419100"/>
          </a:xfrm>
        </p:grpSpPr>
        <p:sp>
          <p:nvSpPr>
            <p:cNvPr id="48" name="object 6">
              <a:extLst>
                <a:ext uri="{FF2B5EF4-FFF2-40B4-BE49-F238E27FC236}">
                  <a16:creationId xmlns:a16="http://schemas.microsoft.com/office/drawing/2014/main" id="{98C70AB4-1820-7E02-9A1B-828A780DA24E}"/>
                </a:ext>
              </a:extLst>
            </p:cNvPr>
            <p:cNvSpPr/>
            <p:nvPr/>
          </p:nvSpPr>
          <p:spPr>
            <a:xfrm>
              <a:off x="6615587" y="9702207"/>
              <a:ext cx="427990" cy="419100"/>
            </a:xfrm>
            <a:custGeom>
              <a:avLst/>
              <a:gdLst/>
              <a:ahLst/>
              <a:cxnLst/>
              <a:rect l="l" t="t" r="r" b="b"/>
              <a:pathLst>
                <a:path w="427990" h="419100">
                  <a:moveTo>
                    <a:pt x="310779" y="419062"/>
                  </a:moveTo>
                  <a:lnTo>
                    <a:pt x="116636" y="419062"/>
                  </a:lnTo>
                  <a:lnTo>
                    <a:pt x="71284" y="410061"/>
                  </a:lnTo>
                  <a:lnTo>
                    <a:pt x="34205" y="385530"/>
                  </a:lnTo>
                  <a:lnTo>
                    <a:pt x="9182" y="349175"/>
                  </a:lnTo>
                  <a:lnTo>
                    <a:pt x="0" y="304705"/>
                  </a:lnTo>
                  <a:lnTo>
                    <a:pt x="0" y="114357"/>
                  </a:lnTo>
                  <a:lnTo>
                    <a:pt x="9182" y="69886"/>
                  </a:lnTo>
                  <a:lnTo>
                    <a:pt x="34205" y="33532"/>
                  </a:lnTo>
                  <a:lnTo>
                    <a:pt x="71284" y="9000"/>
                  </a:lnTo>
                  <a:lnTo>
                    <a:pt x="116636" y="0"/>
                  </a:lnTo>
                  <a:lnTo>
                    <a:pt x="310779" y="0"/>
                  </a:lnTo>
                  <a:lnTo>
                    <a:pt x="356136" y="9000"/>
                  </a:lnTo>
                  <a:lnTo>
                    <a:pt x="381185" y="25573"/>
                  </a:lnTo>
                  <a:lnTo>
                    <a:pt x="116636" y="25573"/>
                  </a:lnTo>
                  <a:lnTo>
                    <a:pt x="81421" y="32561"/>
                  </a:lnTo>
                  <a:lnTo>
                    <a:pt x="52634" y="51606"/>
                  </a:lnTo>
                  <a:lnTo>
                    <a:pt x="33210" y="79830"/>
                  </a:lnTo>
                  <a:lnTo>
                    <a:pt x="26083" y="114357"/>
                  </a:lnTo>
                  <a:lnTo>
                    <a:pt x="26083" y="304705"/>
                  </a:lnTo>
                  <a:lnTo>
                    <a:pt x="33210" y="339232"/>
                  </a:lnTo>
                  <a:lnTo>
                    <a:pt x="52634" y="367456"/>
                  </a:lnTo>
                  <a:lnTo>
                    <a:pt x="81421" y="386501"/>
                  </a:lnTo>
                  <a:lnTo>
                    <a:pt x="116636" y="393489"/>
                  </a:lnTo>
                  <a:lnTo>
                    <a:pt x="381185" y="393489"/>
                  </a:lnTo>
                  <a:lnTo>
                    <a:pt x="356136" y="410061"/>
                  </a:lnTo>
                  <a:lnTo>
                    <a:pt x="310779" y="419062"/>
                  </a:lnTo>
                  <a:close/>
                </a:path>
                <a:path w="427990" h="419100">
                  <a:moveTo>
                    <a:pt x="381185" y="393489"/>
                  </a:moveTo>
                  <a:lnTo>
                    <a:pt x="310779" y="393489"/>
                  </a:lnTo>
                  <a:lnTo>
                    <a:pt x="345994" y="386501"/>
                  </a:lnTo>
                  <a:lnTo>
                    <a:pt x="374781" y="367456"/>
                  </a:lnTo>
                  <a:lnTo>
                    <a:pt x="394205" y="339232"/>
                  </a:lnTo>
                  <a:lnTo>
                    <a:pt x="401332" y="304705"/>
                  </a:lnTo>
                  <a:lnTo>
                    <a:pt x="401332" y="114357"/>
                  </a:lnTo>
                  <a:lnTo>
                    <a:pt x="394205" y="79830"/>
                  </a:lnTo>
                  <a:lnTo>
                    <a:pt x="374781" y="51606"/>
                  </a:lnTo>
                  <a:lnTo>
                    <a:pt x="345994" y="32561"/>
                  </a:lnTo>
                  <a:lnTo>
                    <a:pt x="310779" y="25573"/>
                  </a:lnTo>
                  <a:lnTo>
                    <a:pt x="381185" y="25573"/>
                  </a:lnTo>
                  <a:lnTo>
                    <a:pt x="393215" y="33532"/>
                  </a:lnTo>
                  <a:lnTo>
                    <a:pt x="418235" y="69886"/>
                  </a:lnTo>
                  <a:lnTo>
                    <a:pt x="427415" y="114357"/>
                  </a:lnTo>
                  <a:lnTo>
                    <a:pt x="427415" y="304705"/>
                  </a:lnTo>
                  <a:lnTo>
                    <a:pt x="418235" y="349175"/>
                  </a:lnTo>
                  <a:lnTo>
                    <a:pt x="393215" y="385530"/>
                  </a:lnTo>
                  <a:lnTo>
                    <a:pt x="381185" y="393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7">
              <a:extLst>
                <a:ext uri="{FF2B5EF4-FFF2-40B4-BE49-F238E27FC236}">
                  <a16:creationId xmlns:a16="http://schemas.microsoft.com/office/drawing/2014/main" id="{CB9BCE1D-CB4E-45B8-B3E7-F03FE3BEAC9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9908" y="9771808"/>
              <a:ext cx="254997" cy="247183"/>
            </a:xfrm>
            <a:prstGeom prst="rect">
              <a:avLst/>
            </a:prstGeom>
          </p:spPr>
        </p:pic>
      </p:grpSp>
      <p:sp>
        <p:nvSpPr>
          <p:cNvPr id="50" name="object 59">
            <a:extLst>
              <a:ext uri="{FF2B5EF4-FFF2-40B4-BE49-F238E27FC236}">
                <a16:creationId xmlns:a16="http://schemas.microsoft.com/office/drawing/2014/main" id="{82241738-1E14-D936-1063-5C8FAA41E51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06655" y="10265510"/>
            <a:ext cx="1115059" cy="1865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>
                <a:latin typeface="KBH" panose="00000500000000000000" pitchFamily="2" charset="0"/>
              </a:rPr>
              <a:t>@FERIECAMP</a:t>
            </a:r>
          </a:p>
        </p:txBody>
      </p:sp>
      <p:sp>
        <p:nvSpPr>
          <p:cNvPr id="51" name="Tekstfelt 50">
            <a:extLst>
              <a:ext uri="{FF2B5EF4-FFF2-40B4-BE49-F238E27FC236}">
                <a16:creationId xmlns:a16="http://schemas.microsoft.com/office/drawing/2014/main" id="{6245E9AB-8D4A-5A04-E02E-7EB8FAFF1860}"/>
              </a:ext>
            </a:extLst>
          </p:cNvPr>
          <p:cNvSpPr txBox="1"/>
          <p:nvPr/>
        </p:nvSpPr>
        <p:spPr>
          <a:xfrm>
            <a:off x="211455" y="5946214"/>
            <a:ext cx="1785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 i="1" dirty="0">
                <a:solidFill>
                  <a:schemeClr val="bg1"/>
                </a:solidFill>
                <a:latin typeface="KBH" panose="00000500000000000000" pitchFamily="2" charset="0"/>
              </a:rPr>
              <a:t>ARRANGERET</a:t>
            </a:r>
          </a:p>
          <a:p>
            <a:pPr algn="ctr"/>
            <a:r>
              <a:rPr lang="da-DK" sz="1600" b="1" i="1" dirty="0">
                <a:solidFill>
                  <a:schemeClr val="bg1"/>
                </a:solidFill>
                <a:latin typeface="KBH" panose="00000500000000000000" pitchFamily="2" charset="0"/>
              </a:rPr>
              <a:t>AF XXXXXXXXXXXXXXXXX</a:t>
            </a:r>
          </a:p>
        </p:txBody>
      </p:sp>
      <p:sp>
        <p:nvSpPr>
          <p:cNvPr id="52" name="object 2">
            <a:extLst>
              <a:ext uri="{FF2B5EF4-FFF2-40B4-BE49-F238E27FC236}">
                <a16:creationId xmlns:a16="http://schemas.microsoft.com/office/drawing/2014/main" id="{F5DFDA2D-47E9-43BE-CB00-B527A1DE5409}"/>
              </a:ext>
            </a:extLst>
          </p:cNvPr>
          <p:cNvSpPr/>
          <p:nvPr/>
        </p:nvSpPr>
        <p:spPr>
          <a:xfrm>
            <a:off x="5506695" y="0"/>
            <a:ext cx="2053589" cy="1347698"/>
          </a:xfrm>
          <a:custGeom>
            <a:avLst/>
            <a:gdLst/>
            <a:ahLst/>
            <a:cxnLst/>
            <a:rect l="l" t="t" r="r" b="b"/>
            <a:pathLst>
              <a:path w="2199640" h="1480820">
                <a:moveTo>
                  <a:pt x="2199346" y="0"/>
                </a:moveTo>
                <a:lnTo>
                  <a:pt x="0" y="0"/>
                </a:lnTo>
                <a:lnTo>
                  <a:pt x="5080" y="4106"/>
                </a:lnTo>
                <a:lnTo>
                  <a:pt x="34875" y="30866"/>
                </a:lnTo>
                <a:lnTo>
                  <a:pt x="63596" y="59738"/>
                </a:lnTo>
                <a:lnTo>
                  <a:pt x="91028" y="90852"/>
                </a:lnTo>
                <a:lnTo>
                  <a:pt x="116961" y="124339"/>
                </a:lnTo>
                <a:lnTo>
                  <a:pt x="141182" y="160330"/>
                </a:lnTo>
                <a:lnTo>
                  <a:pt x="163478" y="198956"/>
                </a:lnTo>
                <a:lnTo>
                  <a:pt x="183639" y="240349"/>
                </a:lnTo>
                <a:lnTo>
                  <a:pt x="201451" y="284638"/>
                </a:lnTo>
                <a:lnTo>
                  <a:pt x="216702" y="331956"/>
                </a:lnTo>
                <a:lnTo>
                  <a:pt x="229181" y="382433"/>
                </a:lnTo>
                <a:lnTo>
                  <a:pt x="238675" y="436201"/>
                </a:lnTo>
                <a:lnTo>
                  <a:pt x="244972" y="493390"/>
                </a:lnTo>
                <a:lnTo>
                  <a:pt x="247860" y="554131"/>
                </a:lnTo>
                <a:lnTo>
                  <a:pt x="247126" y="618556"/>
                </a:lnTo>
                <a:lnTo>
                  <a:pt x="242559" y="686795"/>
                </a:lnTo>
                <a:lnTo>
                  <a:pt x="233947" y="758979"/>
                </a:lnTo>
                <a:lnTo>
                  <a:pt x="228029" y="807498"/>
                </a:lnTo>
                <a:lnTo>
                  <a:pt x="224300" y="856572"/>
                </a:lnTo>
                <a:lnTo>
                  <a:pt x="222962" y="905884"/>
                </a:lnTo>
                <a:lnTo>
                  <a:pt x="224220" y="955114"/>
                </a:lnTo>
                <a:lnTo>
                  <a:pt x="228277" y="1003947"/>
                </a:lnTo>
                <a:lnTo>
                  <a:pt x="235337" y="1052063"/>
                </a:lnTo>
                <a:lnTo>
                  <a:pt x="245604" y="1099144"/>
                </a:lnTo>
                <a:lnTo>
                  <a:pt x="259282" y="1144873"/>
                </a:lnTo>
                <a:lnTo>
                  <a:pt x="276574" y="1188931"/>
                </a:lnTo>
                <a:lnTo>
                  <a:pt x="297684" y="1231001"/>
                </a:lnTo>
                <a:lnTo>
                  <a:pt x="322817" y="1270764"/>
                </a:lnTo>
                <a:lnTo>
                  <a:pt x="352177" y="1307903"/>
                </a:lnTo>
                <a:lnTo>
                  <a:pt x="385966" y="1342100"/>
                </a:lnTo>
                <a:lnTo>
                  <a:pt x="424456" y="1373362"/>
                </a:lnTo>
                <a:lnTo>
                  <a:pt x="465689" y="1400329"/>
                </a:lnTo>
                <a:lnTo>
                  <a:pt x="509307" y="1423137"/>
                </a:lnTo>
                <a:lnTo>
                  <a:pt x="554949" y="1441924"/>
                </a:lnTo>
                <a:lnTo>
                  <a:pt x="602257" y="1456826"/>
                </a:lnTo>
                <a:lnTo>
                  <a:pt x="650870" y="1467980"/>
                </a:lnTo>
                <a:lnTo>
                  <a:pt x="700430" y="1475523"/>
                </a:lnTo>
                <a:lnTo>
                  <a:pt x="750578" y="1479593"/>
                </a:lnTo>
                <a:lnTo>
                  <a:pt x="800953" y="1480325"/>
                </a:lnTo>
                <a:lnTo>
                  <a:pt x="851197" y="1477857"/>
                </a:lnTo>
                <a:lnTo>
                  <a:pt x="900951" y="1472326"/>
                </a:lnTo>
                <a:lnTo>
                  <a:pt x="950042" y="1464057"/>
                </a:lnTo>
                <a:lnTo>
                  <a:pt x="998575" y="1453450"/>
                </a:lnTo>
                <a:lnTo>
                  <a:pt x="1046591" y="1440745"/>
                </a:lnTo>
                <a:lnTo>
                  <a:pt x="1094130" y="1426177"/>
                </a:lnTo>
                <a:lnTo>
                  <a:pt x="1141233" y="1409987"/>
                </a:lnTo>
                <a:lnTo>
                  <a:pt x="1187942" y="1392412"/>
                </a:lnTo>
                <a:lnTo>
                  <a:pt x="1234297" y="1373691"/>
                </a:lnTo>
                <a:lnTo>
                  <a:pt x="1280340" y="1354061"/>
                </a:lnTo>
                <a:lnTo>
                  <a:pt x="1326111" y="1333760"/>
                </a:lnTo>
                <a:lnTo>
                  <a:pt x="1687296" y="1167056"/>
                </a:lnTo>
                <a:lnTo>
                  <a:pt x="1718218" y="1154719"/>
                </a:lnTo>
                <a:lnTo>
                  <a:pt x="1754608" y="1143839"/>
                </a:lnTo>
                <a:lnTo>
                  <a:pt x="1795555" y="1134918"/>
                </a:lnTo>
                <a:lnTo>
                  <a:pt x="1840144" y="1128454"/>
                </a:lnTo>
                <a:lnTo>
                  <a:pt x="1887465" y="1124950"/>
                </a:lnTo>
                <a:lnTo>
                  <a:pt x="2199346" y="1124950"/>
                </a:lnTo>
                <a:lnTo>
                  <a:pt x="2199346" y="0"/>
                </a:lnTo>
                <a:close/>
              </a:path>
              <a:path w="2199640" h="1480820">
                <a:moveTo>
                  <a:pt x="2199346" y="1124950"/>
                </a:moveTo>
                <a:lnTo>
                  <a:pt x="1937174" y="1124950"/>
                </a:lnTo>
                <a:lnTo>
                  <a:pt x="1986649" y="1128821"/>
                </a:lnTo>
                <a:lnTo>
                  <a:pt x="2036688" y="1137198"/>
                </a:lnTo>
                <a:lnTo>
                  <a:pt x="2085808" y="1150537"/>
                </a:lnTo>
                <a:lnTo>
                  <a:pt x="2133096" y="1169338"/>
                </a:lnTo>
                <a:lnTo>
                  <a:pt x="2177640" y="1194103"/>
                </a:lnTo>
                <a:lnTo>
                  <a:pt x="2199346" y="1210682"/>
                </a:lnTo>
                <a:lnTo>
                  <a:pt x="2199346" y="112495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14">
            <a:extLst>
              <a:ext uri="{FF2B5EF4-FFF2-40B4-BE49-F238E27FC236}">
                <a16:creationId xmlns:a16="http://schemas.microsoft.com/office/drawing/2014/main" id="{A2C1808C-F77B-4877-4A53-56DC5AF98D4C}"/>
              </a:ext>
            </a:extLst>
          </p:cNvPr>
          <p:cNvSpPr txBox="1"/>
          <p:nvPr/>
        </p:nvSpPr>
        <p:spPr>
          <a:xfrm>
            <a:off x="5983625" y="293280"/>
            <a:ext cx="1472565" cy="47077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323850">
              <a:lnSpc>
                <a:spcPct val="104200"/>
              </a:lnSpc>
              <a:spcBef>
                <a:spcPts val="20"/>
              </a:spcBef>
            </a:pPr>
            <a:r>
              <a:rPr sz="1500" b="1" i="1" dirty="0">
                <a:solidFill>
                  <a:schemeClr val="bg1"/>
                </a:solidFill>
                <a:latin typeface="KBH" panose="00000500000000000000" pitchFamily="2" charset="0"/>
                <a:cs typeface="Calibri"/>
              </a:rPr>
              <a:t>GRATIS AKTIVITETER</a:t>
            </a:r>
            <a:endParaRPr sz="1500" dirty="0">
              <a:solidFill>
                <a:schemeClr val="bg1"/>
              </a:solidFill>
              <a:latin typeface="KBH" panose="00000500000000000000" pitchFamily="2" charset="0"/>
              <a:cs typeface="Calibri"/>
            </a:endParaRPr>
          </a:p>
        </p:txBody>
      </p:sp>
      <p:sp>
        <p:nvSpPr>
          <p:cNvPr id="54" name="Tekstfelt 53">
            <a:extLst>
              <a:ext uri="{FF2B5EF4-FFF2-40B4-BE49-F238E27FC236}">
                <a16:creationId xmlns:a16="http://schemas.microsoft.com/office/drawing/2014/main" id="{73183A90-F3BC-FE8E-9017-F1EA6D74B7C1}"/>
              </a:ext>
            </a:extLst>
          </p:cNvPr>
          <p:cNvSpPr txBox="1"/>
          <p:nvPr/>
        </p:nvSpPr>
        <p:spPr>
          <a:xfrm>
            <a:off x="3844753" y="3882215"/>
            <a:ext cx="2911586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55" name="Tekstfelt 54">
            <a:extLst>
              <a:ext uri="{FF2B5EF4-FFF2-40B4-BE49-F238E27FC236}">
                <a16:creationId xmlns:a16="http://schemas.microsoft.com/office/drawing/2014/main" id="{57A18F8C-7C59-FFFB-1028-746B12337605}"/>
              </a:ext>
            </a:extLst>
          </p:cNvPr>
          <p:cNvSpPr txBox="1"/>
          <p:nvPr/>
        </p:nvSpPr>
        <p:spPr>
          <a:xfrm>
            <a:off x="3861158" y="4512008"/>
            <a:ext cx="379227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XXXXXXXXXXXXXXX</a:t>
            </a:r>
          </a:p>
        </p:txBody>
      </p:sp>
      <p:sp>
        <p:nvSpPr>
          <p:cNvPr id="56" name="object 10">
            <a:extLst>
              <a:ext uri="{FF2B5EF4-FFF2-40B4-BE49-F238E27FC236}">
                <a16:creationId xmlns:a16="http://schemas.microsoft.com/office/drawing/2014/main" id="{5AB3E4A7-F743-06AE-46CC-5CECB454FC3F}"/>
              </a:ext>
            </a:extLst>
          </p:cNvPr>
          <p:cNvSpPr/>
          <p:nvPr/>
        </p:nvSpPr>
        <p:spPr>
          <a:xfrm>
            <a:off x="3896928" y="5424703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>
              <a:solidFill>
                <a:srgbClr val="2B3F88"/>
              </a:solidFill>
            </a:endParaRPr>
          </a:p>
        </p:txBody>
      </p:sp>
      <p:sp>
        <p:nvSpPr>
          <p:cNvPr id="76" name="Tekstfelt 75">
            <a:extLst>
              <a:ext uri="{FF2B5EF4-FFF2-40B4-BE49-F238E27FC236}">
                <a16:creationId xmlns:a16="http://schemas.microsoft.com/office/drawing/2014/main" id="{9489FA3E-178E-469A-8AD3-2490DAF78C25}"/>
              </a:ext>
            </a:extLst>
          </p:cNvPr>
          <p:cNvSpPr txBox="1"/>
          <p:nvPr/>
        </p:nvSpPr>
        <p:spPr>
          <a:xfrm>
            <a:off x="3816384" y="5134353"/>
            <a:ext cx="3555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600" b="1" dirty="0">
                <a:solidFill>
                  <a:srgbClr val="C00000"/>
                </a:solidFill>
                <a:latin typeface="KBH" panose="00000500000000000000" pitchFamily="2" charset="0"/>
              </a:rPr>
              <a:t>KL. XX.XX – XX.XX </a:t>
            </a:r>
          </a:p>
        </p:txBody>
      </p:sp>
      <p:sp>
        <p:nvSpPr>
          <p:cNvPr id="80" name="object 10">
            <a:extLst>
              <a:ext uri="{FF2B5EF4-FFF2-40B4-BE49-F238E27FC236}">
                <a16:creationId xmlns:a16="http://schemas.microsoft.com/office/drawing/2014/main" id="{94CC4360-39D6-0156-95EF-78B4D4F4D485}"/>
              </a:ext>
            </a:extLst>
          </p:cNvPr>
          <p:cNvSpPr/>
          <p:nvPr/>
        </p:nvSpPr>
        <p:spPr>
          <a:xfrm>
            <a:off x="3902351" y="7786903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>
              <a:solidFill>
                <a:srgbClr val="2B3F88"/>
              </a:solidFill>
            </a:endParaRPr>
          </a:p>
        </p:txBody>
      </p:sp>
      <p:sp>
        <p:nvSpPr>
          <p:cNvPr id="104" name="Tekstfelt 103">
            <a:extLst>
              <a:ext uri="{FF2B5EF4-FFF2-40B4-BE49-F238E27FC236}">
                <a16:creationId xmlns:a16="http://schemas.microsoft.com/office/drawing/2014/main" id="{7A9741B0-3954-B3ED-9727-05AF641501CA}"/>
              </a:ext>
            </a:extLst>
          </p:cNvPr>
          <p:cNvSpPr txBox="1"/>
          <p:nvPr/>
        </p:nvSpPr>
        <p:spPr>
          <a:xfrm>
            <a:off x="3821807" y="7496553"/>
            <a:ext cx="3555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600" b="1" dirty="0">
                <a:solidFill>
                  <a:srgbClr val="C00000"/>
                </a:solidFill>
                <a:latin typeface="KBH" panose="00000500000000000000" pitchFamily="2" charset="0"/>
              </a:rPr>
              <a:t>KL. XX.XX – XX.XX </a:t>
            </a:r>
          </a:p>
        </p:txBody>
      </p:sp>
      <p:sp>
        <p:nvSpPr>
          <p:cNvPr id="107" name="object 22">
            <a:extLst>
              <a:ext uri="{FF2B5EF4-FFF2-40B4-BE49-F238E27FC236}">
                <a16:creationId xmlns:a16="http://schemas.microsoft.com/office/drawing/2014/main" id="{8523EBC4-9D25-54CE-2977-3AFCE3A3131C}"/>
              </a:ext>
            </a:extLst>
          </p:cNvPr>
          <p:cNvSpPr txBox="1"/>
          <p:nvPr/>
        </p:nvSpPr>
        <p:spPr>
          <a:xfrm>
            <a:off x="2364252" y="2295620"/>
            <a:ext cx="4281347" cy="410294"/>
          </a:xfrm>
          <a:prstGeom prst="rect">
            <a:avLst/>
          </a:prstGeom>
        </p:spPr>
        <p:txBody>
          <a:bodyPr vert="horz" wrap="square" lIns="0" tIns="147246" rIns="0" bIns="0" rtlCol="0">
            <a:spAutoFit/>
          </a:bodyPr>
          <a:lstStyle/>
          <a:p>
            <a:pPr marL="17957">
              <a:spcBef>
                <a:spcPts val="1158"/>
              </a:spcBef>
            </a:pPr>
            <a:r>
              <a:rPr lang="da-DK" sz="1700" b="1" dirty="0">
                <a:solidFill>
                  <a:srgbClr val="13142A"/>
                </a:solidFill>
                <a:latin typeface="KBH" panose="00000500000000000000" pitchFamily="2" charset="0"/>
                <a:cs typeface="Calibri"/>
              </a:rPr>
              <a:t>XXXDAG XX/XX – XXXXDAG XX/XX</a:t>
            </a:r>
            <a:endParaRPr sz="1700" dirty="0">
              <a:solidFill>
                <a:srgbClr val="13142A"/>
              </a:solidFill>
              <a:latin typeface="KBH" panose="00000500000000000000" pitchFamily="2" charset="0"/>
              <a:cs typeface="Calibri"/>
            </a:endParaRPr>
          </a:p>
        </p:txBody>
      </p:sp>
      <p:pic>
        <p:nvPicPr>
          <p:cNvPr id="109" name="Billede 108" descr="Et billede, der indeholder orange, kunst&#10;&#10;AI-genereret indhold kan være ukorrekt.">
            <a:extLst>
              <a:ext uri="{FF2B5EF4-FFF2-40B4-BE49-F238E27FC236}">
                <a16:creationId xmlns:a16="http://schemas.microsoft.com/office/drawing/2014/main" id="{308C1166-1001-AFBA-F213-D627DD574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407" y="5241000"/>
            <a:ext cx="1785960" cy="4464901"/>
          </a:xfrm>
          <a:prstGeom prst="rect">
            <a:avLst/>
          </a:prstGeom>
        </p:spPr>
      </p:pic>
      <p:sp>
        <p:nvSpPr>
          <p:cNvPr id="113" name="Tekstfelt 112">
            <a:extLst>
              <a:ext uri="{FF2B5EF4-FFF2-40B4-BE49-F238E27FC236}">
                <a16:creationId xmlns:a16="http://schemas.microsoft.com/office/drawing/2014/main" id="{527B7161-448E-5E14-4FF1-D1DABAEAAC62}"/>
              </a:ext>
            </a:extLst>
          </p:cNvPr>
          <p:cNvSpPr txBox="1"/>
          <p:nvPr/>
        </p:nvSpPr>
        <p:spPr>
          <a:xfrm>
            <a:off x="3864729" y="5565166"/>
            <a:ext cx="357420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114" name="Tekstfelt 113">
            <a:extLst>
              <a:ext uri="{FF2B5EF4-FFF2-40B4-BE49-F238E27FC236}">
                <a16:creationId xmlns:a16="http://schemas.microsoft.com/office/drawing/2014/main" id="{8E5AC386-9EAF-ABC3-48D4-7A8A88A100E8}"/>
              </a:ext>
            </a:extLst>
          </p:cNvPr>
          <p:cNvSpPr txBox="1"/>
          <p:nvPr/>
        </p:nvSpPr>
        <p:spPr>
          <a:xfrm>
            <a:off x="3864730" y="6194958"/>
            <a:ext cx="2911586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115" name="Tekstfelt 114">
            <a:extLst>
              <a:ext uri="{FF2B5EF4-FFF2-40B4-BE49-F238E27FC236}">
                <a16:creationId xmlns:a16="http://schemas.microsoft.com/office/drawing/2014/main" id="{555A30EA-9DB9-C124-8747-C6CF59A91626}"/>
              </a:ext>
            </a:extLst>
          </p:cNvPr>
          <p:cNvSpPr txBox="1"/>
          <p:nvPr/>
        </p:nvSpPr>
        <p:spPr>
          <a:xfrm>
            <a:off x="3881135" y="6824751"/>
            <a:ext cx="379227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XXXXXXXXXXXXXXX</a:t>
            </a:r>
          </a:p>
        </p:txBody>
      </p:sp>
      <p:sp>
        <p:nvSpPr>
          <p:cNvPr id="116" name="Tekstfelt 115">
            <a:extLst>
              <a:ext uri="{FF2B5EF4-FFF2-40B4-BE49-F238E27FC236}">
                <a16:creationId xmlns:a16="http://schemas.microsoft.com/office/drawing/2014/main" id="{C93B6140-8EA4-2DF5-1903-12F36402A365}"/>
              </a:ext>
            </a:extLst>
          </p:cNvPr>
          <p:cNvSpPr txBox="1"/>
          <p:nvPr/>
        </p:nvSpPr>
        <p:spPr>
          <a:xfrm>
            <a:off x="3862741" y="7935751"/>
            <a:ext cx="357420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117" name="Tekstfelt 116">
            <a:extLst>
              <a:ext uri="{FF2B5EF4-FFF2-40B4-BE49-F238E27FC236}">
                <a16:creationId xmlns:a16="http://schemas.microsoft.com/office/drawing/2014/main" id="{8BCCDE65-9DF7-FD7C-4F63-723A4D672104}"/>
              </a:ext>
            </a:extLst>
          </p:cNvPr>
          <p:cNvSpPr txBox="1"/>
          <p:nvPr/>
        </p:nvSpPr>
        <p:spPr>
          <a:xfrm>
            <a:off x="3862742" y="8565543"/>
            <a:ext cx="2911586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118" name="Tekstfelt 117">
            <a:extLst>
              <a:ext uri="{FF2B5EF4-FFF2-40B4-BE49-F238E27FC236}">
                <a16:creationId xmlns:a16="http://schemas.microsoft.com/office/drawing/2014/main" id="{C0475E15-5EC2-C48F-8210-A4380E874247}"/>
              </a:ext>
            </a:extLst>
          </p:cNvPr>
          <p:cNvSpPr txBox="1"/>
          <p:nvPr/>
        </p:nvSpPr>
        <p:spPr>
          <a:xfrm>
            <a:off x="3879147" y="9195336"/>
            <a:ext cx="379227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XXXXXXXXXXXXXXX</a:t>
            </a:r>
          </a:p>
        </p:txBody>
      </p:sp>
      <p:pic>
        <p:nvPicPr>
          <p:cNvPr id="2" name="object 27">
            <a:extLst>
              <a:ext uri="{FF2B5EF4-FFF2-40B4-BE49-F238E27FC236}">
                <a16:creationId xmlns:a16="http://schemas.microsoft.com/office/drawing/2014/main" id="{C9449535-F4A1-DDA2-ADED-D85ABAE810C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4810" y="9604796"/>
            <a:ext cx="809625" cy="843889"/>
          </a:xfrm>
          <a:prstGeom prst="rect">
            <a:avLst/>
          </a:prstGeom>
        </p:spPr>
      </p:pic>
      <p:sp>
        <p:nvSpPr>
          <p:cNvPr id="3" name="object 47">
            <a:extLst>
              <a:ext uri="{FF2B5EF4-FFF2-40B4-BE49-F238E27FC236}">
                <a16:creationId xmlns:a16="http://schemas.microsoft.com/office/drawing/2014/main" id="{7DE05982-80A8-7024-0E1D-704B5937EC08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1240821" y="9705901"/>
            <a:ext cx="1921226" cy="57259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R="5080">
              <a:lnSpc>
                <a:spcPts val="1500"/>
              </a:lnSpc>
            </a:pPr>
            <a:r>
              <a:rPr lang="da-DK" sz="1200" dirty="0">
                <a:latin typeface="KBH" panose="00000500000000000000" pitchFamily="2" charset="0"/>
              </a:rPr>
              <a:t>LOKATION</a:t>
            </a:r>
            <a:r>
              <a:rPr sz="1200" dirty="0">
                <a:latin typeface="KBH" panose="00000500000000000000" pitchFamily="2" charset="0"/>
              </a:rPr>
              <a:t> </a:t>
            </a:r>
            <a:endParaRPr lang="da-DK" sz="1200" dirty="0">
              <a:latin typeface="KBH" panose="00000500000000000000" pitchFamily="2" charset="0"/>
            </a:endParaRPr>
          </a:p>
          <a:p>
            <a:pPr marR="5080">
              <a:lnSpc>
                <a:spcPts val="1500"/>
              </a:lnSpc>
            </a:pPr>
            <a:r>
              <a:rPr sz="1200" dirty="0">
                <a:latin typeface="KBH" panose="00000500000000000000" pitchFamily="2" charset="0"/>
              </a:rPr>
              <a:t>ADRESSE POSTNUMMER</a:t>
            </a:r>
            <a:r>
              <a:rPr lang="da-DK" sz="1200" dirty="0">
                <a:latin typeface="KBH" panose="00000500000000000000" pitchFamily="2" charset="0"/>
              </a:rPr>
              <a:t> OG BY</a:t>
            </a:r>
            <a:endParaRPr sz="1200" dirty="0">
              <a:latin typeface="KBH" panose="00000500000000000000" pitchFamily="2" charset="0"/>
            </a:endParaRP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36808D66-591A-207D-F1A7-4A88DB66F365}"/>
              </a:ext>
            </a:extLst>
          </p:cNvPr>
          <p:cNvGrpSpPr/>
          <p:nvPr/>
        </p:nvGrpSpPr>
        <p:grpSpPr>
          <a:xfrm>
            <a:off x="2750859" y="646691"/>
            <a:ext cx="2501031" cy="1651713"/>
            <a:chOff x="2803415" y="646987"/>
            <a:chExt cx="2501031" cy="1651713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BE3EDA54-84DB-D705-D5FD-61798112F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03415" y="646987"/>
              <a:ext cx="2501031" cy="1245283"/>
            </a:xfrm>
            <a:prstGeom prst="rect">
              <a:avLst/>
            </a:prstGeom>
          </p:spPr>
        </p:pic>
        <p:sp>
          <p:nvSpPr>
            <p:cNvPr id="6" name="object 39">
              <a:extLst>
                <a:ext uri="{FF2B5EF4-FFF2-40B4-BE49-F238E27FC236}">
                  <a16:creationId xmlns:a16="http://schemas.microsoft.com/office/drawing/2014/main" id="{4C7052E7-59AF-C02A-4A52-7E01392D7738}"/>
                </a:ext>
              </a:extLst>
            </p:cNvPr>
            <p:cNvSpPr/>
            <p:nvPr/>
          </p:nvSpPr>
          <p:spPr>
            <a:xfrm>
              <a:off x="3718819" y="1771091"/>
              <a:ext cx="1483452" cy="527609"/>
            </a:xfrm>
            <a:custGeom>
              <a:avLst/>
              <a:gdLst/>
              <a:ahLst/>
              <a:cxnLst/>
              <a:rect l="l" t="t" r="r" b="b"/>
              <a:pathLst>
                <a:path w="2053589" h="574039">
                  <a:moveTo>
                    <a:pt x="60058" y="137007"/>
                  </a:moveTo>
                  <a:lnTo>
                    <a:pt x="0" y="574027"/>
                  </a:lnTo>
                  <a:lnTo>
                    <a:pt x="1993061" y="437007"/>
                  </a:lnTo>
                  <a:lnTo>
                    <a:pt x="2053132" y="0"/>
                  </a:lnTo>
                  <a:lnTo>
                    <a:pt x="60058" y="137007"/>
                  </a:lnTo>
                  <a:close/>
                </a:path>
              </a:pathLst>
            </a:custGeom>
            <a:solidFill>
              <a:srgbClr val="13142A"/>
            </a:solidFill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40">
              <a:extLst>
                <a:ext uri="{FF2B5EF4-FFF2-40B4-BE49-F238E27FC236}">
                  <a16:creationId xmlns:a16="http://schemas.microsoft.com/office/drawing/2014/main" id="{416F23DD-EFAF-CC41-3F92-26A696BAFBC1}"/>
                </a:ext>
              </a:extLst>
            </p:cNvPr>
            <p:cNvSpPr txBox="1"/>
            <p:nvPr/>
          </p:nvSpPr>
          <p:spPr>
            <a:xfrm rot="21305471">
              <a:off x="3833411" y="1965652"/>
              <a:ext cx="1363196" cy="1939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545"/>
                </a:lnSpc>
              </a:pPr>
              <a:r>
                <a:rPr lang="da-DK" sz="1550" b="1" dirty="0">
                  <a:solidFill>
                    <a:srgbClr val="FFFFFF"/>
                  </a:solidFill>
                  <a:latin typeface="KBH" panose="00000500000000000000" pitchFamily="2" charset="0"/>
                  <a:cs typeface="Calibri"/>
                </a:rPr>
                <a:t>JULEFERIEN</a:t>
              </a:r>
              <a:endParaRPr sz="1550" dirty="0">
                <a:latin typeface="KBH" panose="00000500000000000000" pitchFamily="2" charset="0"/>
                <a:cs typeface="Calibri"/>
              </a:endParaRPr>
            </a:p>
          </p:txBody>
        </p:sp>
      </p:grpSp>
      <p:pic>
        <p:nvPicPr>
          <p:cNvPr id="9" name="Billede 8">
            <a:extLst>
              <a:ext uri="{FF2B5EF4-FFF2-40B4-BE49-F238E27FC236}">
                <a16:creationId xmlns:a16="http://schemas.microsoft.com/office/drawing/2014/main" id="{CDBADFBF-BB94-E9F9-8E95-E3E44DB2FF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5855" flipH="1">
            <a:off x="-43379" y="1249796"/>
            <a:ext cx="3447310" cy="344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13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">
            <a:extLst>
              <a:ext uri="{FF2B5EF4-FFF2-40B4-BE49-F238E27FC236}">
                <a16:creationId xmlns:a16="http://schemas.microsoft.com/office/drawing/2014/main" id="{4400490C-DF30-BEC2-4F70-D3AF434737E2}"/>
              </a:ext>
            </a:extLst>
          </p:cNvPr>
          <p:cNvGrpSpPr/>
          <p:nvPr/>
        </p:nvGrpSpPr>
        <p:grpSpPr>
          <a:xfrm>
            <a:off x="2750859" y="646691"/>
            <a:ext cx="2501031" cy="1651713"/>
            <a:chOff x="2803415" y="646987"/>
            <a:chExt cx="2501031" cy="1651713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D8597032-7987-7298-6BAD-89E457468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803415" y="646987"/>
              <a:ext cx="2501031" cy="1245283"/>
            </a:xfrm>
            <a:prstGeom prst="rect">
              <a:avLst/>
            </a:prstGeom>
          </p:spPr>
        </p:pic>
        <p:sp>
          <p:nvSpPr>
            <p:cNvPr id="4" name="object 39">
              <a:extLst>
                <a:ext uri="{FF2B5EF4-FFF2-40B4-BE49-F238E27FC236}">
                  <a16:creationId xmlns:a16="http://schemas.microsoft.com/office/drawing/2014/main" id="{08CEB2A9-D19B-7C87-07C0-0B6A81109085}"/>
                </a:ext>
              </a:extLst>
            </p:cNvPr>
            <p:cNvSpPr/>
            <p:nvPr/>
          </p:nvSpPr>
          <p:spPr>
            <a:xfrm>
              <a:off x="3718819" y="1771091"/>
              <a:ext cx="1483452" cy="527609"/>
            </a:xfrm>
            <a:custGeom>
              <a:avLst/>
              <a:gdLst/>
              <a:ahLst/>
              <a:cxnLst/>
              <a:rect l="l" t="t" r="r" b="b"/>
              <a:pathLst>
                <a:path w="2053589" h="574039">
                  <a:moveTo>
                    <a:pt x="60058" y="137007"/>
                  </a:moveTo>
                  <a:lnTo>
                    <a:pt x="0" y="574027"/>
                  </a:lnTo>
                  <a:lnTo>
                    <a:pt x="1993061" y="437007"/>
                  </a:lnTo>
                  <a:lnTo>
                    <a:pt x="2053132" y="0"/>
                  </a:lnTo>
                  <a:lnTo>
                    <a:pt x="60058" y="137007"/>
                  </a:lnTo>
                  <a:close/>
                </a:path>
              </a:pathLst>
            </a:custGeom>
            <a:solidFill>
              <a:srgbClr val="13142A"/>
            </a:solidFill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40">
              <a:extLst>
                <a:ext uri="{FF2B5EF4-FFF2-40B4-BE49-F238E27FC236}">
                  <a16:creationId xmlns:a16="http://schemas.microsoft.com/office/drawing/2014/main" id="{CBCC3BC3-CB40-CFD8-77B0-DD095F76E3E3}"/>
                </a:ext>
              </a:extLst>
            </p:cNvPr>
            <p:cNvSpPr txBox="1"/>
            <p:nvPr/>
          </p:nvSpPr>
          <p:spPr>
            <a:xfrm rot="21305471">
              <a:off x="3833411" y="1965652"/>
              <a:ext cx="1363196" cy="1939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545"/>
                </a:lnSpc>
              </a:pPr>
              <a:r>
                <a:rPr lang="da-DK" sz="1550" b="1" dirty="0">
                  <a:solidFill>
                    <a:srgbClr val="FFFFFF"/>
                  </a:solidFill>
                  <a:latin typeface="KBH" panose="00000500000000000000" pitchFamily="2" charset="0"/>
                  <a:cs typeface="Calibri"/>
                </a:rPr>
                <a:t>JULEFERIEN</a:t>
              </a:r>
              <a:endParaRPr sz="1550" dirty="0">
                <a:latin typeface="KBH" panose="00000500000000000000" pitchFamily="2" charset="0"/>
                <a:cs typeface="Calibri"/>
              </a:endParaRPr>
            </a:p>
          </p:txBody>
        </p:sp>
      </p:grpSp>
      <p:sp>
        <p:nvSpPr>
          <p:cNvPr id="6" name="object 4">
            <a:extLst>
              <a:ext uri="{FF2B5EF4-FFF2-40B4-BE49-F238E27FC236}">
                <a16:creationId xmlns:a16="http://schemas.microsoft.com/office/drawing/2014/main" id="{AFFE19C0-B434-C75D-4D17-FBE523069AE0}"/>
              </a:ext>
            </a:extLst>
          </p:cNvPr>
          <p:cNvSpPr/>
          <p:nvPr/>
        </p:nvSpPr>
        <p:spPr>
          <a:xfrm>
            <a:off x="6246422" y="9745649"/>
            <a:ext cx="271145" cy="429259"/>
          </a:xfrm>
          <a:custGeom>
            <a:avLst/>
            <a:gdLst/>
            <a:ahLst/>
            <a:cxnLst/>
            <a:rect l="l" t="t" r="r" b="b"/>
            <a:pathLst>
              <a:path w="271145" h="429259">
                <a:moveTo>
                  <a:pt x="170684" y="0"/>
                </a:moveTo>
                <a:lnTo>
                  <a:pt x="117297" y="10418"/>
                </a:lnTo>
                <a:lnTo>
                  <a:pt x="77076" y="49427"/>
                </a:lnTo>
                <a:lnTo>
                  <a:pt x="69649" y="68533"/>
                </a:lnTo>
                <a:lnTo>
                  <a:pt x="69570" y="68737"/>
                </a:lnTo>
                <a:lnTo>
                  <a:pt x="65829" y="85043"/>
                </a:lnTo>
                <a:lnTo>
                  <a:pt x="63635" y="102709"/>
                </a:lnTo>
                <a:lnTo>
                  <a:pt x="63541" y="103471"/>
                </a:lnTo>
                <a:lnTo>
                  <a:pt x="62676" y="124490"/>
                </a:lnTo>
                <a:lnTo>
                  <a:pt x="62767" y="128604"/>
                </a:lnTo>
                <a:lnTo>
                  <a:pt x="62852" y="132458"/>
                </a:lnTo>
                <a:lnTo>
                  <a:pt x="62950" y="136917"/>
                </a:lnTo>
                <a:lnTo>
                  <a:pt x="63060" y="141889"/>
                </a:lnTo>
                <a:lnTo>
                  <a:pt x="63107" y="144017"/>
                </a:lnTo>
                <a:lnTo>
                  <a:pt x="63204" y="148424"/>
                </a:lnTo>
                <a:lnTo>
                  <a:pt x="2339" y="148424"/>
                </a:lnTo>
                <a:lnTo>
                  <a:pt x="1308" y="158018"/>
                </a:lnTo>
                <a:lnTo>
                  <a:pt x="466" y="169043"/>
                </a:lnTo>
                <a:lnTo>
                  <a:pt x="311" y="174083"/>
                </a:lnTo>
                <a:lnTo>
                  <a:pt x="194" y="177905"/>
                </a:lnTo>
                <a:lnTo>
                  <a:pt x="158" y="234535"/>
                </a:lnTo>
                <a:lnTo>
                  <a:pt x="0" y="240530"/>
                </a:lnTo>
                <a:lnTo>
                  <a:pt x="9537" y="241698"/>
                </a:lnTo>
                <a:lnTo>
                  <a:pt x="23306" y="242903"/>
                </a:lnTo>
                <a:lnTo>
                  <a:pt x="63817" y="242903"/>
                </a:lnTo>
                <a:lnTo>
                  <a:pt x="63817" y="428985"/>
                </a:lnTo>
                <a:lnTo>
                  <a:pt x="161632" y="428985"/>
                </a:lnTo>
                <a:lnTo>
                  <a:pt x="161632" y="407852"/>
                </a:lnTo>
                <a:lnTo>
                  <a:pt x="84962" y="407852"/>
                </a:lnTo>
                <a:lnTo>
                  <a:pt x="84962" y="221988"/>
                </a:lnTo>
                <a:lnTo>
                  <a:pt x="77354" y="221741"/>
                </a:lnTo>
                <a:lnTo>
                  <a:pt x="28334" y="221741"/>
                </a:lnTo>
                <a:lnTo>
                  <a:pt x="21513" y="221505"/>
                </a:lnTo>
                <a:lnTo>
                  <a:pt x="21450" y="209402"/>
                </a:lnTo>
                <a:lnTo>
                  <a:pt x="21326" y="184865"/>
                </a:lnTo>
                <a:lnTo>
                  <a:pt x="21308" y="177905"/>
                </a:lnTo>
                <a:lnTo>
                  <a:pt x="21597" y="169854"/>
                </a:lnTo>
                <a:lnTo>
                  <a:pt x="85684" y="169854"/>
                </a:lnTo>
                <a:lnTo>
                  <a:pt x="84924" y="158437"/>
                </a:lnTo>
                <a:lnTo>
                  <a:pt x="83859" y="132458"/>
                </a:lnTo>
                <a:lnTo>
                  <a:pt x="84153" y="118002"/>
                </a:lnTo>
                <a:lnTo>
                  <a:pt x="84193" y="116070"/>
                </a:lnTo>
                <a:lnTo>
                  <a:pt x="84315" y="110075"/>
                </a:lnTo>
                <a:lnTo>
                  <a:pt x="86300" y="91054"/>
                </a:lnTo>
                <a:lnTo>
                  <a:pt x="86314" y="90921"/>
                </a:lnTo>
                <a:lnTo>
                  <a:pt x="103576" y="47074"/>
                </a:lnTo>
                <a:lnTo>
                  <a:pt x="142271" y="24352"/>
                </a:lnTo>
                <a:lnTo>
                  <a:pt x="187102" y="21194"/>
                </a:lnTo>
                <a:lnTo>
                  <a:pt x="236062" y="21194"/>
                </a:lnTo>
                <a:lnTo>
                  <a:pt x="236588" y="4779"/>
                </a:lnTo>
                <a:lnTo>
                  <a:pt x="227139" y="3497"/>
                </a:lnTo>
                <a:lnTo>
                  <a:pt x="199911" y="683"/>
                </a:lnTo>
                <a:lnTo>
                  <a:pt x="170684" y="0"/>
                </a:lnTo>
                <a:close/>
              </a:path>
              <a:path w="271145" h="429259">
                <a:moveTo>
                  <a:pt x="232107" y="169384"/>
                </a:moveTo>
                <a:lnTo>
                  <a:pt x="195875" y="169384"/>
                </a:lnTo>
                <a:lnTo>
                  <a:pt x="210794" y="169854"/>
                </a:lnTo>
                <a:lnTo>
                  <a:pt x="210273" y="174083"/>
                </a:lnTo>
                <a:lnTo>
                  <a:pt x="205556" y="212101"/>
                </a:lnTo>
                <a:lnTo>
                  <a:pt x="203945" y="221741"/>
                </a:lnTo>
                <a:lnTo>
                  <a:pt x="140474" y="221741"/>
                </a:lnTo>
                <a:lnTo>
                  <a:pt x="140474" y="407852"/>
                </a:lnTo>
                <a:lnTo>
                  <a:pt x="161632" y="407852"/>
                </a:lnTo>
                <a:lnTo>
                  <a:pt x="161632" y="242903"/>
                </a:lnTo>
                <a:lnTo>
                  <a:pt x="221033" y="242903"/>
                </a:lnTo>
                <a:lnTo>
                  <a:pt x="228853" y="197447"/>
                </a:lnTo>
                <a:lnTo>
                  <a:pt x="232053" y="169854"/>
                </a:lnTo>
                <a:lnTo>
                  <a:pt x="232107" y="169384"/>
                </a:lnTo>
                <a:close/>
              </a:path>
              <a:path w="271145" h="429259">
                <a:moveTo>
                  <a:pt x="70064" y="221505"/>
                </a:moveTo>
                <a:lnTo>
                  <a:pt x="58934" y="221505"/>
                </a:lnTo>
                <a:lnTo>
                  <a:pt x="43230" y="221741"/>
                </a:lnTo>
                <a:lnTo>
                  <a:pt x="77354" y="221741"/>
                </a:lnTo>
                <a:lnTo>
                  <a:pt x="70064" y="221505"/>
                </a:lnTo>
                <a:close/>
              </a:path>
              <a:path w="271145" h="429259">
                <a:moveTo>
                  <a:pt x="185905" y="68152"/>
                </a:moveTo>
                <a:lnTo>
                  <a:pt x="143621" y="90396"/>
                </a:lnTo>
                <a:lnTo>
                  <a:pt x="139885" y="116070"/>
                </a:lnTo>
                <a:lnTo>
                  <a:pt x="140433" y="128604"/>
                </a:lnTo>
                <a:lnTo>
                  <a:pt x="140881" y="136917"/>
                </a:lnTo>
                <a:lnTo>
                  <a:pt x="141051" y="141889"/>
                </a:lnTo>
                <a:lnTo>
                  <a:pt x="141064" y="151044"/>
                </a:lnTo>
                <a:lnTo>
                  <a:pt x="140537" y="158018"/>
                </a:lnTo>
                <a:lnTo>
                  <a:pt x="139232" y="169043"/>
                </a:lnTo>
                <a:lnTo>
                  <a:pt x="139191" y="169384"/>
                </a:lnTo>
                <a:lnTo>
                  <a:pt x="156315" y="169854"/>
                </a:lnTo>
                <a:lnTo>
                  <a:pt x="210794" y="169854"/>
                </a:lnTo>
                <a:lnTo>
                  <a:pt x="195875" y="169384"/>
                </a:lnTo>
                <a:lnTo>
                  <a:pt x="232107" y="169384"/>
                </a:lnTo>
                <a:lnTo>
                  <a:pt x="234607" y="151044"/>
                </a:lnTo>
                <a:lnTo>
                  <a:pt x="234645" y="150766"/>
                </a:lnTo>
                <a:lnTo>
                  <a:pt x="223799" y="149610"/>
                </a:lnTo>
                <a:lnTo>
                  <a:pt x="212888" y="148774"/>
                </a:lnTo>
                <a:lnTo>
                  <a:pt x="162279" y="148774"/>
                </a:lnTo>
                <a:lnTo>
                  <a:pt x="162382" y="141889"/>
                </a:lnTo>
                <a:lnTo>
                  <a:pt x="161679" y="129836"/>
                </a:lnTo>
                <a:lnTo>
                  <a:pt x="161079" y="118002"/>
                </a:lnTo>
                <a:lnTo>
                  <a:pt x="161182" y="108335"/>
                </a:lnTo>
                <a:lnTo>
                  <a:pt x="162532" y="100240"/>
                </a:lnTo>
                <a:lnTo>
                  <a:pt x="165747" y="94353"/>
                </a:lnTo>
                <a:lnTo>
                  <a:pt x="171189" y="91054"/>
                </a:lnTo>
                <a:lnTo>
                  <a:pt x="178329" y="89654"/>
                </a:lnTo>
                <a:lnTo>
                  <a:pt x="175726" y="89654"/>
                </a:lnTo>
                <a:lnTo>
                  <a:pt x="188059" y="89295"/>
                </a:lnTo>
                <a:lnTo>
                  <a:pt x="228774" y="89295"/>
                </a:lnTo>
                <a:lnTo>
                  <a:pt x="234187" y="88803"/>
                </a:lnTo>
                <a:lnTo>
                  <a:pt x="235216" y="80294"/>
                </a:lnTo>
                <a:lnTo>
                  <a:pt x="236058" y="70379"/>
                </a:lnTo>
                <a:lnTo>
                  <a:pt x="236104" y="69043"/>
                </a:lnTo>
                <a:lnTo>
                  <a:pt x="210972" y="69043"/>
                </a:lnTo>
                <a:lnTo>
                  <a:pt x="199478" y="68533"/>
                </a:lnTo>
                <a:lnTo>
                  <a:pt x="185905" y="68152"/>
                </a:lnTo>
                <a:close/>
              </a:path>
              <a:path w="271145" h="429259">
                <a:moveTo>
                  <a:pt x="270575" y="169384"/>
                </a:moveTo>
                <a:lnTo>
                  <a:pt x="232107" y="169384"/>
                </a:lnTo>
                <a:lnTo>
                  <a:pt x="232053" y="169854"/>
                </a:lnTo>
                <a:lnTo>
                  <a:pt x="129093" y="169854"/>
                </a:lnTo>
                <a:lnTo>
                  <a:pt x="270575" y="169384"/>
                </a:lnTo>
                <a:close/>
              </a:path>
              <a:path w="271145" h="429259">
                <a:moveTo>
                  <a:pt x="201566" y="148424"/>
                </a:moveTo>
                <a:lnTo>
                  <a:pt x="188236" y="148424"/>
                </a:lnTo>
                <a:lnTo>
                  <a:pt x="161195" y="148774"/>
                </a:lnTo>
                <a:lnTo>
                  <a:pt x="212888" y="148774"/>
                </a:lnTo>
                <a:lnTo>
                  <a:pt x="201566" y="148424"/>
                </a:lnTo>
                <a:close/>
              </a:path>
              <a:path w="271145" h="429259">
                <a:moveTo>
                  <a:pt x="228774" y="89295"/>
                </a:moveTo>
                <a:lnTo>
                  <a:pt x="188059" y="89295"/>
                </a:lnTo>
                <a:lnTo>
                  <a:pt x="208981" y="90077"/>
                </a:lnTo>
                <a:lnTo>
                  <a:pt x="217470" y="90077"/>
                </a:lnTo>
                <a:lnTo>
                  <a:pt x="224417" y="89654"/>
                </a:lnTo>
                <a:lnTo>
                  <a:pt x="224828" y="89654"/>
                </a:lnTo>
                <a:lnTo>
                  <a:pt x="228774" y="89295"/>
                </a:lnTo>
                <a:close/>
              </a:path>
              <a:path w="271145" h="429259">
                <a:moveTo>
                  <a:pt x="236062" y="21194"/>
                </a:moveTo>
                <a:lnTo>
                  <a:pt x="187102" y="21194"/>
                </a:lnTo>
                <a:lnTo>
                  <a:pt x="215011" y="23296"/>
                </a:lnTo>
                <a:lnTo>
                  <a:pt x="215123" y="37160"/>
                </a:lnTo>
                <a:lnTo>
                  <a:pt x="215227" y="61777"/>
                </a:lnTo>
                <a:lnTo>
                  <a:pt x="214989" y="68152"/>
                </a:lnTo>
                <a:lnTo>
                  <a:pt x="214956" y="69043"/>
                </a:lnTo>
                <a:lnTo>
                  <a:pt x="236104" y="69043"/>
                </a:lnTo>
                <a:lnTo>
                  <a:pt x="236351" y="61777"/>
                </a:lnTo>
                <a:lnTo>
                  <a:pt x="236258" y="37160"/>
                </a:lnTo>
                <a:lnTo>
                  <a:pt x="236149" y="29557"/>
                </a:lnTo>
                <a:lnTo>
                  <a:pt x="236062" y="21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5">
            <a:extLst>
              <a:ext uri="{FF2B5EF4-FFF2-40B4-BE49-F238E27FC236}">
                <a16:creationId xmlns:a16="http://schemas.microsoft.com/office/drawing/2014/main" id="{9B071767-72A3-C41D-A6B3-773A534E11FD}"/>
              </a:ext>
            </a:extLst>
          </p:cNvPr>
          <p:cNvGrpSpPr/>
          <p:nvPr/>
        </p:nvGrpSpPr>
        <p:grpSpPr>
          <a:xfrm>
            <a:off x="6615587" y="9754187"/>
            <a:ext cx="427990" cy="419100"/>
            <a:chOff x="6615587" y="9702207"/>
            <a:chExt cx="427990" cy="419100"/>
          </a:xfrm>
        </p:grpSpPr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30103BBA-A3BB-039E-E938-5CCA28929D20}"/>
                </a:ext>
              </a:extLst>
            </p:cNvPr>
            <p:cNvSpPr/>
            <p:nvPr/>
          </p:nvSpPr>
          <p:spPr>
            <a:xfrm>
              <a:off x="6615587" y="9702207"/>
              <a:ext cx="427990" cy="419100"/>
            </a:xfrm>
            <a:custGeom>
              <a:avLst/>
              <a:gdLst/>
              <a:ahLst/>
              <a:cxnLst/>
              <a:rect l="l" t="t" r="r" b="b"/>
              <a:pathLst>
                <a:path w="427990" h="419100">
                  <a:moveTo>
                    <a:pt x="310779" y="419062"/>
                  </a:moveTo>
                  <a:lnTo>
                    <a:pt x="116636" y="419062"/>
                  </a:lnTo>
                  <a:lnTo>
                    <a:pt x="71284" y="410061"/>
                  </a:lnTo>
                  <a:lnTo>
                    <a:pt x="34205" y="385530"/>
                  </a:lnTo>
                  <a:lnTo>
                    <a:pt x="9182" y="349175"/>
                  </a:lnTo>
                  <a:lnTo>
                    <a:pt x="0" y="304705"/>
                  </a:lnTo>
                  <a:lnTo>
                    <a:pt x="0" y="114357"/>
                  </a:lnTo>
                  <a:lnTo>
                    <a:pt x="9182" y="69886"/>
                  </a:lnTo>
                  <a:lnTo>
                    <a:pt x="34205" y="33532"/>
                  </a:lnTo>
                  <a:lnTo>
                    <a:pt x="71284" y="9000"/>
                  </a:lnTo>
                  <a:lnTo>
                    <a:pt x="116636" y="0"/>
                  </a:lnTo>
                  <a:lnTo>
                    <a:pt x="310779" y="0"/>
                  </a:lnTo>
                  <a:lnTo>
                    <a:pt x="356136" y="9000"/>
                  </a:lnTo>
                  <a:lnTo>
                    <a:pt x="381185" y="25573"/>
                  </a:lnTo>
                  <a:lnTo>
                    <a:pt x="116636" y="25573"/>
                  </a:lnTo>
                  <a:lnTo>
                    <a:pt x="81421" y="32561"/>
                  </a:lnTo>
                  <a:lnTo>
                    <a:pt x="52634" y="51606"/>
                  </a:lnTo>
                  <a:lnTo>
                    <a:pt x="33210" y="79830"/>
                  </a:lnTo>
                  <a:lnTo>
                    <a:pt x="26083" y="114357"/>
                  </a:lnTo>
                  <a:lnTo>
                    <a:pt x="26083" y="304705"/>
                  </a:lnTo>
                  <a:lnTo>
                    <a:pt x="33210" y="339232"/>
                  </a:lnTo>
                  <a:lnTo>
                    <a:pt x="52634" y="367456"/>
                  </a:lnTo>
                  <a:lnTo>
                    <a:pt x="81421" y="386501"/>
                  </a:lnTo>
                  <a:lnTo>
                    <a:pt x="116636" y="393489"/>
                  </a:lnTo>
                  <a:lnTo>
                    <a:pt x="381185" y="393489"/>
                  </a:lnTo>
                  <a:lnTo>
                    <a:pt x="356136" y="410061"/>
                  </a:lnTo>
                  <a:lnTo>
                    <a:pt x="310779" y="419062"/>
                  </a:lnTo>
                  <a:close/>
                </a:path>
                <a:path w="427990" h="419100">
                  <a:moveTo>
                    <a:pt x="381185" y="393489"/>
                  </a:moveTo>
                  <a:lnTo>
                    <a:pt x="310779" y="393489"/>
                  </a:lnTo>
                  <a:lnTo>
                    <a:pt x="345994" y="386501"/>
                  </a:lnTo>
                  <a:lnTo>
                    <a:pt x="374781" y="367456"/>
                  </a:lnTo>
                  <a:lnTo>
                    <a:pt x="394205" y="339232"/>
                  </a:lnTo>
                  <a:lnTo>
                    <a:pt x="401332" y="304705"/>
                  </a:lnTo>
                  <a:lnTo>
                    <a:pt x="401332" y="114357"/>
                  </a:lnTo>
                  <a:lnTo>
                    <a:pt x="394205" y="79830"/>
                  </a:lnTo>
                  <a:lnTo>
                    <a:pt x="374781" y="51606"/>
                  </a:lnTo>
                  <a:lnTo>
                    <a:pt x="345994" y="32561"/>
                  </a:lnTo>
                  <a:lnTo>
                    <a:pt x="310779" y="25573"/>
                  </a:lnTo>
                  <a:lnTo>
                    <a:pt x="381185" y="25573"/>
                  </a:lnTo>
                  <a:lnTo>
                    <a:pt x="393215" y="33532"/>
                  </a:lnTo>
                  <a:lnTo>
                    <a:pt x="418235" y="69886"/>
                  </a:lnTo>
                  <a:lnTo>
                    <a:pt x="427415" y="114357"/>
                  </a:lnTo>
                  <a:lnTo>
                    <a:pt x="427415" y="304705"/>
                  </a:lnTo>
                  <a:lnTo>
                    <a:pt x="418235" y="349175"/>
                  </a:lnTo>
                  <a:lnTo>
                    <a:pt x="393215" y="385530"/>
                  </a:lnTo>
                  <a:lnTo>
                    <a:pt x="381185" y="393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7">
              <a:extLst>
                <a:ext uri="{FF2B5EF4-FFF2-40B4-BE49-F238E27FC236}">
                  <a16:creationId xmlns:a16="http://schemas.microsoft.com/office/drawing/2014/main" id="{0E4B84E1-4ADC-9C68-AFBA-EEC74E5AFD2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19908" y="9771808"/>
              <a:ext cx="254997" cy="247183"/>
            </a:xfrm>
            <a:prstGeom prst="rect">
              <a:avLst/>
            </a:prstGeom>
          </p:spPr>
        </p:pic>
      </p:grpSp>
      <p:sp>
        <p:nvSpPr>
          <p:cNvPr id="10" name="object 59">
            <a:extLst>
              <a:ext uri="{FF2B5EF4-FFF2-40B4-BE49-F238E27FC236}">
                <a16:creationId xmlns:a16="http://schemas.microsoft.com/office/drawing/2014/main" id="{F96D7FB1-72C5-4F51-74D0-A0BF1BE915E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06655" y="10265510"/>
            <a:ext cx="1115059" cy="1865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>
                <a:latin typeface="KBH" panose="00000500000000000000" pitchFamily="2" charset="0"/>
              </a:rPr>
              <a:t>@FERIECAMP</a:t>
            </a:r>
          </a:p>
        </p:txBody>
      </p:sp>
      <p:pic>
        <p:nvPicPr>
          <p:cNvPr id="11" name="object 27">
            <a:extLst>
              <a:ext uri="{FF2B5EF4-FFF2-40B4-BE49-F238E27FC236}">
                <a16:creationId xmlns:a16="http://schemas.microsoft.com/office/drawing/2014/main" id="{A47C88B7-B95C-FF4E-FBDD-42BC897DF29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4810" y="9604796"/>
            <a:ext cx="809625" cy="843889"/>
          </a:xfrm>
          <a:prstGeom prst="rect">
            <a:avLst/>
          </a:prstGeom>
        </p:spPr>
      </p:pic>
      <p:sp>
        <p:nvSpPr>
          <p:cNvPr id="12" name="object 47">
            <a:extLst>
              <a:ext uri="{FF2B5EF4-FFF2-40B4-BE49-F238E27FC236}">
                <a16:creationId xmlns:a16="http://schemas.microsoft.com/office/drawing/2014/main" id="{1281CC0B-9C6B-6E01-CCD5-41D07C653F75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1240821" y="9705901"/>
            <a:ext cx="1921226" cy="57259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R="5080">
              <a:lnSpc>
                <a:spcPts val="1500"/>
              </a:lnSpc>
            </a:pPr>
            <a:r>
              <a:rPr lang="da-DK" sz="1200" dirty="0">
                <a:latin typeface="KBH" panose="00000500000000000000" pitchFamily="2" charset="0"/>
              </a:rPr>
              <a:t>LOKATION</a:t>
            </a:r>
            <a:r>
              <a:rPr sz="1200" dirty="0">
                <a:latin typeface="KBH" panose="00000500000000000000" pitchFamily="2" charset="0"/>
              </a:rPr>
              <a:t> </a:t>
            </a:r>
            <a:endParaRPr lang="da-DK" sz="1200" dirty="0">
              <a:latin typeface="KBH" panose="00000500000000000000" pitchFamily="2" charset="0"/>
            </a:endParaRPr>
          </a:p>
          <a:p>
            <a:pPr marR="5080">
              <a:lnSpc>
                <a:spcPts val="1500"/>
              </a:lnSpc>
            </a:pPr>
            <a:r>
              <a:rPr sz="1200" dirty="0">
                <a:latin typeface="KBH" panose="00000500000000000000" pitchFamily="2" charset="0"/>
              </a:rPr>
              <a:t>ADRESSE POSTNUMMER</a:t>
            </a:r>
            <a:r>
              <a:rPr lang="da-DK" sz="1200" dirty="0">
                <a:latin typeface="KBH" panose="00000500000000000000" pitchFamily="2" charset="0"/>
              </a:rPr>
              <a:t> OG BY</a:t>
            </a:r>
            <a:endParaRPr sz="1200" dirty="0">
              <a:latin typeface="KBH" panose="00000500000000000000" pitchFamily="2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B8FB62F-28B0-41CA-3573-2D5F5B3499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3854451" y="6642100"/>
            <a:ext cx="3521542" cy="352154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3BEC95A-1F86-799C-B6CB-A059031FC8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953495">
            <a:off x="469312" y="3356890"/>
            <a:ext cx="3521542" cy="352154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2A7B2C6-251D-959D-8974-B8938EB4D7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0250" y="6184900"/>
            <a:ext cx="3521544" cy="352154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1A60008-5930-1DBC-03CA-C814AF3C7A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30955">
            <a:off x="3622244" y="3276562"/>
            <a:ext cx="3521544" cy="3521542"/>
          </a:xfrm>
          <a:prstGeom prst="rect">
            <a:avLst/>
          </a:prstGeom>
        </p:spPr>
      </p:pic>
      <p:sp>
        <p:nvSpPr>
          <p:cNvPr id="17" name="Tekstfelt 16">
            <a:extLst>
              <a:ext uri="{FF2B5EF4-FFF2-40B4-BE49-F238E27FC236}">
                <a16:creationId xmlns:a16="http://schemas.microsoft.com/office/drawing/2014/main" id="{7F43594A-1848-8937-4DF5-7D49F26CDB73}"/>
              </a:ext>
            </a:extLst>
          </p:cNvPr>
          <p:cNvSpPr txBox="1"/>
          <p:nvPr/>
        </p:nvSpPr>
        <p:spPr>
          <a:xfrm>
            <a:off x="1070053" y="3989839"/>
            <a:ext cx="2457729" cy="189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53"/>
              </a:spcBef>
            </a:pPr>
            <a:r>
              <a:rPr lang="da-DK" sz="26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AKTIVITET</a:t>
            </a:r>
            <a:endParaRPr lang="da-DK" sz="2600" dirty="0"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4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MED XXXXXXXXXXXXXXXX</a:t>
            </a:r>
          </a:p>
          <a:p>
            <a:pPr algn="ctr">
              <a:spcBef>
                <a:spcPts val="481"/>
              </a:spcBef>
            </a:pPr>
            <a:endParaRPr lang="da-DK" sz="14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7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XXXXDAG</a:t>
            </a:r>
            <a:endParaRPr lang="da-DK" sz="1700" dirty="0">
              <a:latin typeface="KBH" panose="00000500000000000000" pitchFamily="2" charset="0"/>
              <a:cs typeface="Calibri"/>
            </a:endParaRPr>
          </a:p>
          <a:p>
            <a:pPr marL="8978" algn="ctr">
              <a:spcBef>
                <a:spcPts val="424"/>
              </a:spcBef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KL. XX.XX-XX.XX</a:t>
            </a:r>
            <a:endParaRPr lang="da-DK" sz="16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18" name="object 22">
            <a:extLst>
              <a:ext uri="{FF2B5EF4-FFF2-40B4-BE49-F238E27FC236}">
                <a16:creationId xmlns:a16="http://schemas.microsoft.com/office/drawing/2014/main" id="{D8FB8DA9-8EFB-109C-A1A4-DB348B567767}"/>
              </a:ext>
            </a:extLst>
          </p:cNvPr>
          <p:cNvSpPr txBox="1"/>
          <p:nvPr/>
        </p:nvSpPr>
        <p:spPr>
          <a:xfrm>
            <a:off x="1738351" y="2939817"/>
            <a:ext cx="4981557" cy="425683"/>
          </a:xfrm>
          <a:prstGeom prst="rect">
            <a:avLst/>
          </a:prstGeom>
        </p:spPr>
        <p:txBody>
          <a:bodyPr vert="horz" wrap="square" lIns="0" tIns="147246" rIns="0" bIns="0" rtlCol="0">
            <a:spAutoFit/>
          </a:bodyPr>
          <a:lstStyle/>
          <a:p>
            <a:pPr marL="17957">
              <a:spcBef>
                <a:spcPts val="1158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  <a:cs typeface="Calibri"/>
              </a:rPr>
              <a:t>XXXDAG XX/XX – XXXXDAG XX/XX</a:t>
            </a:r>
            <a:endParaRPr dirty="0">
              <a:solidFill>
                <a:schemeClr val="bg1"/>
              </a:solidFill>
              <a:latin typeface="KBH" panose="00000500000000000000" pitchFamily="2" charset="0"/>
              <a:cs typeface="Calibri"/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3F173DD5-4F9A-1E4B-D205-568F4540B145}"/>
              </a:ext>
            </a:extLst>
          </p:cNvPr>
          <p:cNvSpPr txBox="1"/>
          <p:nvPr/>
        </p:nvSpPr>
        <p:spPr>
          <a:xfrm>
            <a:off x="433723" y="2428115"/>
            <a:ext cx="6954939" cy="615801"/>
          </a:xfrm>
          <a:prstGeom prst="rect">
            <a:avLst/>
          </a:prstGeom>
        </p:spPr>
        <p:txBody>
          <a:bodyPr vert="horz" wrap="square" lIns="0" tIns="17145" rIns="0" bIns="7200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  <a:spcAft>
                <a:spcPts val="400"/>
              </a:spcAft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LOKATIONENS NAVN</a:t>
            </a:r>
          </a:p>
          <a:p>
            <a:pPr marL="12700" algn="ctr">
              <a:lnSpc>
                <a:spcPct val="100000"/>
              </a:lnSpc>
              <a:spcBef>
                <a:spcPts val="135"/>
              </a:spcBef>
              <a:spcAft>
                <a:spcPts val="400"/>
              </a:spcAft>
            </a:pPr>
            <a:r>
              <a:rPr lang="da-DK" sz="1400" b="1" i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ARRANGERET AF XXXX</a:t>
            </a:r>
            <a:endParaRPr sz="1400" i="1" dirty="0">
              <a:latin typeface="KBH" panose="00000500000000000000" pitchFamily="2" charset="0"/>
              <a:cs typeface="Calibri"/>
            </a:endParaRPr>
          </a:p>
        </p:txBody>
      </p:sp>
      <p:pic>
        <p:nvPicPr>
          <p:cNvPr id="21" name="Billede 20" descr="Et billede, der indeholder kunst, orange&#10;&#10;AI-genereret indhold kan være ukorrekt.">
            <a:extLst>
              <a:ext uri="{FF2B5EF4-FFF2-40B4-BE49-F238E27FC236}">
                <a16:creationId xmlns:a16="http://schemas.microsoft.com/office/drawing/2014/main" id="{6E06F7AE-81B7-250D-7960-BFD7308CAD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5" r="24689"/>
          <a:stretch>
            <a:fillRect/>
          </a:stretch>
        </p:blipFill>
        <p:spPr>
          <a:xfrm>
            <a:off x="-97225" y="4753092"/>
            <a:ext cx="1620605" cy="3750006"/>
          </a:xfrm>
          <a:prstGeom prst="rect">
            <a:avLst/>
          </a:prstGeom>
        </p:spPr>
      </p:pic>
      <p:sp>
        <p:nvSpPr>
          <p:cNvPr id="22" name="Tekstfelt 21">
            <a:extLst>
              <a:ext uri="{FF2B5EF4-FFF2-40B4-BE49-F238E27FC236}">
                <a16:creationId xmlns:a16="http://schemas.microsoft.com/office/drawing/2014/main" id="{754251E4-FA2A-08EE-7E2D-BBB431F5F3A9}"/>
              </a:ext>
            </a:extLst>
          </p:cNvPr>
          <p:cNvSpPr txBox="1"/>
          <p:nvPr/>
        </p:nvSpPr>
        <p:spPr>
          <a:xfrm>
            <a:off x="4157858" y="4194607"/>
            <a:ext cx="2457729" cy="189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53"/>
              </a:spcBef>
            </a:pPr>
            <a:r>
              <a:rPr lang="da-DK" sz="26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AKTIVITET</a:t>
            </a:r>
            <a:endParaRPr lang="da-DK" sz="2600" dirty="0"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4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MED XXXXXXXXXXXXXXXX</a:t>
            </a:r>
          </a:p>
          <a:p>
            <a:pPr algn="ctr">
              <a:spcBef>
                <a:spcPts val="481"/>
              </a:spcBef>
            </a:pPr>
            <a:endParaRPr lang="da-DK" sz="14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7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XXXXDAG</a:t>
            </a:r>
            <a:endParaRPr lang="da-DK" sz="1700" dirty="0">
              <a:latin typeface="KBH" panose="00000500000000000000" pitchFamily="2" charset="0"/>
              <a:cs typeface="Calibri"/>
            </a:endParaRPr>
          </a:p>
          <a:p>
            <a:pPr marL="8978" algn="ctr">
              <a:spcBef>
                <a:spcPts val="424"/>
              </a:spcBef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KL. XX.XX-XX.XX</a:t>
            </a:r>
            <a:endParaRPr lang="da-DK" sz="16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980EC9D5-3711-C672-4736-0E0B28B4D7EC}"/>
              </a:ext>
            </a:extLst>
          </p:cNvPr>
          <p:cNvSpPr txBox="1"/>
          <p:nvPr/>
        </p:nvSpPr>
        <p:spPr>
          <a:xfrm>
            <a:off x="1240821" y="7148472"/>
            <a:ext cx="2457729" cy="189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53"/>
              </a:spcBef>
            </a:pPr>
            <a:r>
              <a:rPr lang="da-DK" sz="26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AKTIVITET</a:t>
            </a:r>
            <a:endParaRPr lang="da-DK" sz="2600" dirty="0"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4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MED XXXXXXXXXXXXXXXX</a:t>
            </a:r>
          </a:p>
          <a:p>
            <a:pPr algn="ctr">
              <a:spcBef>
                <a:spcPts val="481"/>
              </a:spcBef>
            </a:pPr>
            <a:endParaRPr lang="da-DK" sz="14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7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XXXXDAG</a:t>
            </a:r>
            <a:endParaRPr lang="da-DK" sz="1700" dirty="0">
              <a:latin typeface="KBH" panose="00000500000000000000" pitchFamily="2" charset="0"/>
              <a:cs typeface="Calibri"/>
            </a:endParaRPr>
          </a:p>
          <a:p>
            <a:pPr marL="8978" algn="ctr">
              <a:spcBef>
                <a:spcPts val="424"/>
              </a:spcBef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KL. XX.XX-XX.XX</a:t>
            </a:r>
            <a:endParaRPr lang="da-DK" sz="16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C43163F0-C1D6-E16F-36C5-3D9CDB9B9E08}"/>
              </a:ext>
            </a:extLst>
          </p:cNvPr>
          <p:cNvSpPr txBox="1"/>
          <p:nvPr/>
        </p:nvSpPr>
        <p:spPr>
          <a:xfrm>
            <a:off x="4386356" y="7350699"/>
            <a:ext cx="2457729" cy="189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53"/>
              </a:spcBef>
            </a:pPr>
            <a:r>
              <a:rPr lang="da-DK" sz="26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AKTIVITET</a:t>
            </a:r>
            <a:endParaRPr lang="da-DK" sz="2600" dirty="0"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4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MED XXXXXXXXXXXXXXXX</a:t>
            </a:r>
          </a:p>
          <a:p>
            <a:pPr algn="ctr">
              <a:spcBef>
                <a:spcPts val="481"/>
              </a:spcBef>
            </a:pPr>
            <a:endParaRPr lang="da-DK" sz="14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7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XXXXDAG</a:t>
            </a:r>
            <a:endParaRPr lang="da-DK" sz="1700" dirty="0">
              <a:latin typeface="KBH" panose="00000500000000000000" pitchFamily="2" charset="0"/>
              <a:cs typeface="Calibri"/>
            </a:endParaRPr>
          </a:p>
          <a:p>
            <a:pPr marL="8978" algn="ctr">
              <a:spcBef>
                <a:spcPts val="424"/>
              </a:spcBef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KL. XX.XX-XX.XX</a:t>
            </a:r>
            <a:endParaRPr lang="da-DK" sz="16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15A634EB-EC38-2F42-A1E2-516E9AAA091A}"/>
              </a:ext>
            </a:extLst>
          </p:cNvPr>
          <p:cNvSpPr/>
          <p:nvPr/>
        </p:nvSpPr>
        <p:spPr>
          <a:xfrm>
            <a:off x="5506695" y="0"/>
            <a:ext cx="2053589" cy="1347698"/>
          </a:xfrm>
          <a:custGeom>
            <a:avLst/>
            <a:gdLst/>
            <a:ahLst/>
            <a:cxnLst/>
            <a:rect l="l" t="t" r="r" b="b"/>
            <a:pathLst>
              <a:path w="2199640" h="1480820">
                <a:moveTo>
                  <a:pt x="2199346" y="0"/>
                </a:moveTo>
                <a:lnTo>
                  <a:pt x="0" y="0"/>
                </a:lnTo>
                <a:lnTo>
                  <a:pt x="5080" y="4106"/>
                </a:lnTo>
                <a:lnTo>
                  <a:pt x="34875" y="30866"/>
                </a:lnTo>
                <a:lnTo>
                  <a:pt x="63596" y="59738"/>
                </a:lnTo>
                <a:lnTo>
                  <a:pt x="91028" y="90852"/>
                </a:lnTo>
                <a:lnTo>
                  <a:pt x="116961" y="124339"/>
                </a:lnTo>
                <a:lnTo>
                  <a:pt x="141182" y="160330"/>
                </a:lnTo>
                <a:lnTo>
                  <a:pt x="163478" y="198956"/>
                </a:lnTo>
                <a:lnTo>
                  <a:pt x="183639" y="240349"/>
                </a:lnTo>
                <a:lnTo>
                  <a:pt x="201451" y="284638"/>
                </a:lnTo>
                <a:lnTo>
                  <a:pt x="216702" y="331956"/>
                </a:lnTo>
                <a:lnTo>
                  <a:pt x="229181" y="382433"/>
                </a:lnTo>
                <a:lnTo>
                  <a:pt x="238675" y="436201"/>
                </a:lnTo>
                <a:lnTo>
                  <a:pt x="244972" y="493390"/>
                </a:lnTo>
                <a:lnTo>
                  <a:pt x="247860" y="554131"/>
                </a:lnTo>
                <a:lnTo>
                  <a:pt x="247126" y="618556"/>
                </a:lnTo>
                <a:lnTo>
                  <a:pt x="242559" y="686795"/>
                </a:lnTo>
                <a:lnTo>
                  <a:pt x="233947" y="758979"/>
                </a:lnTo>
                <a:lnTo>
                  <a:pt x="228029" y="807498"/>
                </a:lnTo>
                <a:lnTo>
                  <a:pt x="224300" y="856572"/>
                </a:lnTo>
                <a:lnTo>
                  <a:pt x="222962" y="905884"/>
                </a:lnTo>
                <a:lnTo>
                  <a:pt x="224220" y="955114"/>
                </a:lnTo>
                <a:lnTo>
                  <a:pt x="228277" y="1003947"/>
                </a:lnTo>
                <a:lnTo>
                  <a:pt x="235337" y="1052063"/>
                </a:lnTo>
                <a:lnTo>
                  <a:pt x="245604" y="1099144"/>
                </a:lnTo>
                <a:lnTo>
                  <a:pt x="259282" y="1144873"/>
                </a:lnTo>
                <a:lnTo>
                  <a:pt x="276574" y="1188931"/>
                </a:lnTo>
                <a:lnTo>
                  <a:pt x="297684" y="1231001"/>
                </a:lnTo>
                <a:lnTo>
                  <a:pt x="322817" y="1270764"/>
                </a:lnTo>
                <a:lnTo>
                  <a:pt x="352177" y="1307903"/>
                </a:lnTo>
                <a:lnTo>
                  <a:pt x="385966" y="1342100"/>
                </a:lnTo>
                <a:lnTo>
                  <a:pt x="424456" y="1373362"/>
                </a:lnTo>
                <a:lnTo>
                  <a:pt x="465689" y="1400329"/>
                </a:lnTo>
                <a:lnTo>
                  <a:pt x="509307" y="1423137"/>
                </a:lnTo>
                <a:lnTo>
                  <a:pt x="554949" y="1441924"/>
                </a:lnTo>
                <a:lnTo>
                  <a:pt x="602257" y="1456826"/>
                </a:lnTo>
                <a:lnTo>
                  <a:pt x="650870" y="1467980"/>
                </a:lnTo>
                <a:lnTo>
                  <a:pt x="700430" y="1475523"/>
                </a:lnTo>
                <a:lnTo>
                  <a:pt x="750578" y="1479593"/>
                </a:lnTo>
                <a:lnTo>
                  <a:pt x="800953" y="1480325"/>
                </a:lnTo>
                <a:lnTo>
                  <a:pt x="851197" y="1477857"/>
                </a:lnTo>
                <a:lnTo>
                  <a:pt x="900951" y="1472326"/>
                </a:lnTo>
                <a:lnTo>
                  <a:pt x="950042" y="1464057"/>
                </a:lnTo>
                <a:lnTo>
                  <a:pt x="998575" y="1453450"/>
                </a:lnTo>
                <a:lnTo>
                  <a:pt x="1046591" y="1440745"/>
                </a:lnTo>
                <a:lnTo>
                  <a:pt x="1094130" y="1426177"/>
                </a:lnTo>
                <a:lnTo>
                  <a:pt x="1141233" y="1409987"/>
                </a:lnTo>
                <a:lnTo>
                  <a:pt x="1187942" y="1392412"/>
                </a:lnTo>
                <a:lnTo>
                  <a:pt x="1234297" y="1373691"/>
                </a:lnTo>
                <a:lnTo>
                  <a:pt x="1280340" y="1354061"/>
                </a:lnTo>
                <a:lnTo>
                  <a:pt x="1326111" y="1333760"/>
                </a:lnTo>
                <a:lnTo>
                  <a:pt x="1687296" y="1167056"/>
                </a:lnTo>
                <a:lnTo>
                  <a:pt x="1718218" y="1154719"/>
                </a:lnTo>
                <a:lnTo>
                  <a:pt x="1754608" y="1143839"/>
                </a:lnTo>
                <a:lnTo>
                  <a:pt x="1795555" y="1134918"/>
                </a:lnTo>
                <a:lnTo>
                  <a:pt x="1840144" y="1128454"/>
                </a:lnTo>
                <a:lnTo>
                  <a:pt x="1887465" y="1124950"/>
                </a:lnTo>
                <a:lnTo>
                  <a:pt x="2199346" y="1124950"/>
                </a:lnTo>
                <a:lnTo>
                  <a:pt x="2199346" y="0"/>
                </a:lnTo>
                <a:close/>
              </a:path>
              <a:path w="2199640" h="1480820">
                <a:moveTo>
                  <a:pt x="2199346" y="1124950"/>
                </a:moveTo>
                <a:lnTo>
                  <a:pt x="1937174" y="1124950"/>
                </a:lnTo>
                <a:lnTo>
                  <a:pt x="1986649" y="1128821"/>
                </a:lnTo>
                <a:lnTo>
                  <a:pt x="2036688" y="1137198"/>
                </a:lnTo>
                <a:lnTo>
                  <a:pt x="2085808" y="1150537"/>
                </a:lnTo>
                <a:lnTo>
                  <a:pt x="2133096" y="1169338"/>
                </a:lnTo>
                <a:lnTo>
                  <a:pt x="2177640" y="1194103"/>
                </a:lnTo>
                <a:lnTo>
                  <a:pt x="2199346" y="1210682"/>
                </a:lnTo>
                <a:lnTo>
                  <a:pt x="2199346" y="112495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4">
            <a:extLst>
              <a:ext uri="{FF2B5EF4-FFF2-40B4-BE49-F238E27FC236}">
                <a16:creationId xmlns:a16="http://schemas.microsoft.com/office/drawing/2014/main" id="{6B600BFC-DD44-8134-C13B-BBABD49930E9}"/>
              </a:ext>
            </a:extLst>
          </p:cNvPr>
          <p:cNvSpPr txBox="1"/>
          <p:nvPr/>
        </p:nvSpPr>
        <p:spPr>
          <a:xfrm>
            <a:off x="5983625" y="293280"/>
            <a:ext cx="1472565" cy="47077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323850">
              <a:lnSpc>
                <a:spcPct val="104200"/>
              </a:lnSpc>
              <a:spcBef>
                <a:spcPts val="20"/>
              </a:spcBef>
            </a:pPr>
            <a:r>
              <a:rPr sz="1500" b="1" i="1" dirty="0">
                <a:solidFill>
                  <a:schemeClr val="bg1"/>
                </a:solidFill>
                <a:latin typeface="KBH" panose="00000500000000000000" pitchFamily="2" charset="0"/>
                <a:cs typeface="Calibri"/>
              </a:rPr>
              <a:t>GRATIS AKTIVITETER</a:t>
            </a:r>
            <a:endParaRPr sz="1500" dirty="0">
              <a:solidFill>
                <a:schemeClr val="bg1"/>
              </a:solidFill>
              <a:latin typeface="KBH" panose="00000500000000000000" pitchFamily="2" charset="0"/>
              <a:cs typeface="Calibri"/>
            </a:endParaRPr>
          </a:p>
        </p:txBody>
      </p:sp>
      <p:pic>
        <p:nvPicPr>
          <p:cNvPr id="27" name="Billede 26" descr="Et billede, der indeholder Danse&#10;&#10;AI-genereret indhold kan være ukorrekt.">
            <a:extLst>
              <a:ext uri="{FF2B5EF4-FFF2-40B4-BE49-F238E27FC236}">
                <a16:creationId xmlns:a16="http://schemas.microsoft.com/office/drawing/2014/main" id="{73DFDF17-82C8-9651-3354-778995D5DE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7" r="20441"/>
          <a:stretch>
            <a:fillRect/>
          </a:stretch>
        </p:blipFill>
        <p:spPr>
          <a:xfrm>
            <a:off x="3470616" y="8360302"/>
            <a:ext cx="2150346" cy="230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45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">
            <a:extLst>
              <a:ext uri="{FF2B5EF4-FFF2-40B4-BE49-F238E27FC236}">
                <a16:creationId xmlns:a16="http://schemas.microsoft.com/office/drawing/2014/main" id="{373D056A-56B4-482B-028B-818064187B6B}"/>
              </a:ext>
            </a:extLst>
          </p:cNvPr>
          <p:cNvGrpSpPr/>
          <p:nvPr/>
        </p:nvGrpSpPr>
        <p:grpSpPr>
          <a:xfrm>
            <a:off x="2750859" y="646691"/>
            <a:ext cx="2501031" cy="1651713"/>
            <a:chOff x="2803415" y="646987"/>
            <a:chExt cx="2501031" cy="1651713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F306FBF1-5DA9-BF9D-F235-915C9C0E5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803415" y="646987"/>
              <a:ext cx="2501031" cy="1245283"/>
            </a:xfrm>
            <a:prstGeom prst="rect">
              <a:avLst/>
            </a:prstGeom>
          </p:spPr>
        </p:pic>
        <p:sp>
          <p:nvSpPr>
            <p:cNvPr id="4" name="object 39">
              <a:extLst>
                <a:ext uri="{FF2B5EF4-FFF2-40B4-BE49-F238E27FC236}">
                  <a16:creationId xmlns:a16="http://schemas.microsoft.com/office/drawing/2014/main" id="{208081C4-9408-E626-4666-DF2BCE46FE78}"/>
                </a:ext>
              </a:extLst>
            </p:cNvPr>
            <p:cNvSpPr/>
            <p:nvPr/>
          </p:nvSpPr>
          <p:spPr>
            <a:xfrm>
              <a:off x="3718819" y="1771091"/>
              <a:ext cx="1483452" cy="527609"/>
            </a:xfrm>
            <a:custGeom>
              <a:avLst/>
              <a:gdLst/>
              <a:ahLst/>
              <a:cxnLst/>
              <a:rect l="l" t="t" r="r" b="b"/>
              <a:pathLst>
                <a:path w="2053589" h="574039">
                  <a:moveTo>
                    <a:pt x="60058" y="137007"/>
                  </a:moveTo>
                  <a:lnTo>
                    <a:pt x="0" y="574027"/>
                  </a:lnTo>
                  <a:lnTo>
                    <a:pt x="1993061" y="437007"/>
                  </a:lnTo>
                  <a:lnTo>
                    <a:pt x="2053132" y="0"/>
                  </a:lnTo>
                  <a:lnTo>
                    <a:pt x="60058" y="137007"/>
                  </a:lnTo>
                  <a:close/>
                </a:path>
              </a:pathLst>
            </a:custGeom>
            <a:solidFill>
              <a:srgbClr val="13142A"/>
            </a:solidFill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40">
              <a:extLst>
                <a:ext uri="{FF2B5EF4-FFF2-40B4-BE49-F238E27FC236}">
                  <a16:creationId xmlns:a16="http://schemas.microsoft.com/office/drawing/2014/main" id="{6D63AB66-1AC0-B09B-C2D9-13A898FEDB83}"/>
                </a:ext>
              </a:extLst>
            </p:cNvPr>
            <p:cNvSpPr txBox="1"/>
            <p:nvPr/>
          </p:nvSpPr>
          <p:spPr>
            <a:xfrm rot="21305471">
              <a:off x="3833411" y="1965652"/>
              <a:ext cx="1363196" cy="1939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545"/>
                </a:lnSpc>
              </a:pPr>
              <a:r>
                <a:rPr lang="da-DK" sz="1550" b="1" dirty="0">
                  <a:solidFill>
                    <a:srgbClr val="FFFFFF"/>
                  </a:solidFill>
                  <a:latin typeface="KBH" panose="00000500000000000000" pitchFamily="2" charset="0"/>
                  <a:cs typeface="Calibri"/>
                </a:rPr>
                <a:t>JULEFERIEN</a:t>
              </a:r>
              <a:endParaRPr sz="1550" dirty="0">
                <a:latin typeface="KBH" panose="00000500000000000000" pitchFamily="2" charset="0"/>
                <a:cs typeface="Calibri"/>
              </a:endParaRPr>
            </a:p>
          </p:txBody>
        </p:sp>
      </p:grpSp>
      <p:sp>
        <p:nvSpPr>
          <p:cNvPr id="6" name="object 2">
            <a:extLst>
              <a:ext uri="{FF2B5EF4-FFF2-40B4-BE49-F238E27FC236}">
                <a16:creationId xmlns:a16="http://schemas.microsoft.com/office/drawing/2014/main" id="{7F20FC52-7AB2-3410-37B9-7537E040D025}"/>
              </a:ext>
            </a:extLst>
          </p:cNvPr>
          <p:cNvSpPr/>
          <p:nvPr/>
        </p:nvSpPr>
        <p:spPr>
          <a:xfrm>
            <a:off x="5506695" y="0"/>
            <a:ext cx="2053589" cy="1347698"/>
          </a:xfrm>
          <a:custGeom>
            <a:avLst/>
            <a:gdLst/>
            <a:ahLst/>
            <a:cxnLst/>
            <a:rect l="l" t="t" r="r" b="b"/>
            <a:pathLst>
              <a:path w="2199640" h="1480820">
                <a:moveTo>
                  <a:pt x="2199346" y="0"/>
                </a:moveTo>
                <a:lnTo>
                  <a:pt x="0" y="0"/>
                </a:lnTo>
                <a:lnTo>
                  <a:pt x="5080" y="4106"/>
                </a:lnTo>
                <a:lnTo>
                  <a:pt x="34875" y="30866"/>
                </a:lnTo>
                <a:lnTo>
                  <a:pt x="63596" y="59738"/>
                </a:lnTo>
                <a:lnTo>
                  <a:pt x="91028" y="90852"/>
                </a:lnTo>
                <a:lnTo>
                  <a:pt x="116961" y="124339"/>
                </a:lnTo>
                <a:lnTo>
                  <a:pt x="141182" y="160330"/>
                </a:lnTo>
                <a:lnTo>
                  <a:pt x="163478" y="198956"/>
                </a:lnTo>
                <a:lnTo>
                  <a:pt x="183639" y="240349"/>
                </a:lnTo>
                <a:lnTo>
                  <a:pt x="201451" y="284638"/>
                </a:lnTo>
                <a:lnTo>
                  <a:pt x="216702" y="331956"/>
                </a:lnTo>
                <a:lnTo>
                  <a:pt x="229181" y="382433"/>
                </a:lnTo>
                <a:lnTo>
                  <a:pt x="238675" y="436201"/>
                </a:lnTo>
                <a:lnTo>
                  <a:pt x="244972" y="493390"/>
                </a:lnTo>
                <a:lnTo>
                  <a:pt x="247860" y="554131"/>
                </a:lnTo>
                <a:lnTo>
                  <a:pt x="247126" y="618556"/>
                </a:lnTo>
                <a:lnTo>
                  <a:pt x="242559" y="686795"/>
                </a:lnTo>
                <a:lnTo>
                  <a:pt x="233947" y="758979"/>
                </a:lnTo>
                <a:lnTo>
                  <a:pt x="228029" y="807498"/>
                </a:lnTo>
                <a:lnTo>
                  <a:pt x="224300" y="856572"/>
                </a:lnTo>
                <a:lnTo>
                  <a:pt x="222962" y="905884"/>
                </a:lnTo>
                <a:lnTo>
                  <a:pt x="224220" y="955114"/>
                </a:lnTo>
                <a:lnTo>
                  <a:pt x="228277" y="1003947"/>
                </a:lnTo>
                <a:lnTo>
                  <a:pt x="235337" y="1052063"/>
                </a:lnTo>
                <a:lnTo>
                  <a:pt x="245604" y="1099144"/>
                </a:lnTo>
                <a:lnTo>
                  <a:pt x="259282" y="1144873"/>
                </a:lnTo>
                <a:lnTo>
                  <a:pt x="276574" y="1188931"/>
                </a:lnTo>
                <a:lnTo>
                  <a:pt x="297684" y="1231001"/>
                </a:lnTo>
                <a:lnTo>
                  <a:pt x="322817" y="1270764"/>
                </a:lnTo>
                <a:lnTo>
                  <a:pt x="352177" y="1307903"/>
                </a:lnTo>
                <a:lnTo>
                  <a:pt x="385966" y="1342100"/>
                </a:lnTo>
                <a:lnTo>
                  <a:pt x="424456" y="1373362"/>
                </a:lnTo>
                <a:lnTo>
                  <a:pt x="465689" y="1400329"/>
                </a:lnTo>
                <a:lnTo>
                  <a:pt x="509307" y="1423137"/>
                </a:lnTo>
                <a:lnTo>
                  <a:pt x="554949" y="1441924"/>
                </a:lnTo>
                <a:lnTo>
                  <a:pt x="602257" y="1456826"/>
                </a:lnTo>
                <a:lnTo>
                  <a:pt x="650870" y="1467980"/>
                </a:lnTo>
                <a:lnTo>
                  <a:pt x="700430" y="1475523"/>
                </a:lnTo>
                <a:lnTo>
                  <a:pt x="750578" y="1479593"/>
                </a:lnTo>
                <a:lnTo>
                  <a:pt x="800953" y="1480325"/>
                </a:lnTo>
                <a:lnTo>
                  <a:pt x="851197" y="1477857"/>
                </a:lnTo>
                <a:lnTo>
                  <a:pt x="900951" y="1472326"/>
                </a:lnTo>
                <a:lnTo>
                  <a:pt x="950042" y="1464057"/>
                </a:lnTo>
                <a:lnTo>
                  <a:pt x="998575" y="1453450"/>
                </a:lnTo>
                <a:lnTo>
                  <a:pt x="1046591" y="1440745"/>
                </a:lnTo>
                <a:lnTo>
                  <a:pt x="1094130" y="1426177"/>
                </a:lnTo>
                <a:lnTo>
                  <a:pt x="1141233" y="1409987"/>
                </a:lnTo>
                <a:lnTo>
                  <a:pt x="1187942" y="1392412"/>
                </a:lnTo>
                <a:lnTo>
                  <a:pt x="1234297" y="1373691"/>
                </a:lnTo>
                <a:lnTo>
                  <a:pt x="1280340" y="1354061"/>
                </a:lnTo>
                <a:lnTo>
                  <a:pt x="1326111" y="1333760"/>
                </a:lnTo>
                <a:lnTo>
                  <a:pt x="1687296" y="1167056"/>
                </a:lnTo>
                <a:lnTo>
                  <a:pt x="1718218" y="1154719"/>
                </a:lnTo>
                <a:lnTo>
                  <a:pt x="1754608" y="1143839"/>
                </a:lnTo>
                <a:lnTo>
                  <a:pt x="1795555" y="1134918"/>
                </a:lnTo>
                <a:lnTo>
                  <a:pt x="1840144" y="1128454"/>
                </a:lnTo>
                <a:lnTo>
                  <a:pt x="1887465" y="1124950"/>
                </a:lnTo>
                <a:lnTo>
                  <a:pt x="2199346" y="1124950"/>
                </a:lnTo>
                <a:lnTo>
                  <a:pt x="2199346" y="0"/>
                </a:lnTo>
                <a:close/>
              </a:path>
              <a:path w="2199640" h="1480820">
                <a:moveTo>
                  <a:pt x="2199346" y="1124950"/>
                </a:moveTo>
                <a:lnTo>
                  <a:pt x="1937174" y="1124950"/>
                </a:lnTo>
                <a:lnTo>
                  <a:pt x="1986649" y="1128821"/>
                </a:lnTo>
                <a:lnTo>
                  <a:pt x="2036688" y="1137198"/>
                </a:lnTo>
                <a:lnTo>
                  <a:pt x="2085808" y="1150537"/>
                </a:lnTo>
                <a:lnTo>
                  <a:pt x="2133096" y="1169338"/>
                </a:lnTo>
                <a:lnTo>
                  <a:pt x="2177640" y="1194103"/>
                </a:lnTo>
                <a:lnTo>
                  <a:pt x="2199346" y="1210682"/>
                </a:lnTo>
                <a:lnTo>
                  <a:pt x="2199346" y="112495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F9B7D88C-015D-81F6-DBCD-9ECA1FE358D1}"/>
              </a:ext>
            </a:extLst>
          </p:cNvPr>
          <p:cNvSpPr txBox="1"/>
          <p:nvPr/>
        </p:nvSpPr>
        <p:spPr>
          <a:xfrm>
            <a:off x="5983625" y="293280"/>
            <a:ext cx="1472565" cy="47077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323850">
              <a:lnSpc>
                <a:spcPct val="104200"/>
              </a:lnSpc>
              <a:spcBef>
                <a:spcPts val="20"/>
              </a:spcBef>
            </a:pPr>
            <a:r>
              <a:rPr sz="1500" b="1" i="1" dirty="0">
                <a:solidFill>
                  <a:schemeClr val="bg1"/>
                </a:solidFill>
                <a:latin typeface="KBH" panose="00000500000000000000" pitchFamily="2" charset="0"/>
                <a:cs typeface="Calibri"/>
              </a:rPr>
              <a:t>GRATIS AKTIVITETER</a:t>
            </a:r>
            <a:endParaRPr sz="1500" dirty="0">
              <a:solidFill>
                <a:schemeClr val="bg1"/>
              </a:solidFill>
              <a:latin typeface="KBH" panose="00000500000000000000" pitchFamily="2" charset="0"/>
              <a:cs typeface="Calibri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06C8D941-D3D8-EB6A-4EE9-52513514B2FC}"/>
              </a:ext>
            </a:extLst>
          </p:cNvPr>
          <p:cNvSpPr/>
          <p:nvPr/>
        </p:nvSpPr>
        <p:spPr>
          <a:xfrm>
            <a:off x="6246422" y="9745649"/>
            <a:ext cx="271145" cy="429259"/>
          </a:xfrm>
          <a:custGeom>
            <a:avLst/>
            <a:gdLst/>
            <a:ahLst/>
            <a:cxnLst/>
            <a:rect l="l" t="t" r="r" b="b"/>
            <a:pathLst>
              <a:path w="271145" h="429259">
                <a:moveTo>
                  <a:pt x="170684" y="0"/>
                </a:moveTo>
                <a:lnTo>
                  <a:pt x="117297" y="10418"/>
                </a:lnTo>
                <a:lnTo>
                  <a:pt x="77076" y="49427"/>
                </a:lnTo>
                <a:lnTo>
                  <a:pt x="69649" y="68533"/>
                </a:lnTo>
                <a:lnTo>
                  <a:pt x="69570" y="68737"/>
                </a:lnTo>
                <a:lnTo>
                  <a:pt x="65829" y="85043"/>
                </a:lnTo>
                <a:lnTo>
                  <a:pt x="63635" y="102709"/>
                </a:lnTo>
                <a:lnTo>
                  <a:pt x="63541" y="103471"/>
                </a:lnTo>
                <a:lnTo>
                  <a:pt x="62676" y="124490"/>
                </a:lnTo>
                <a:lnTo>
                  <a:pt x="62767" y="128604"/>
                </a:lnTo>
                <a:lnTo>
                  <a:pt x="62852" y="132458"/>
                </a:lnTo>
                <a:lnTo>
                  <a:pt x="62950" y="136917"/>
                </a:lnTo>
                <a:lnTo>
                  <a:pt x="63060" y="141889"/>
                </a:lnTo>
                <a:lnTo>
                  <a:pt x="63107" y="144017"/>
                </a:lnTo>
                <a:lnTo>
                  <a:pt x="63204" y="148424"/>
                </a:lnTo>
                <a:lnTo>
                  <a:pt x="2339" y="148424"/>
                </a:lnTo>
                <a:lnTo>
                  <a:pt x="1308" y="158018"/>
                </a:lnTo>
                <a:lnTo>
                  <a:pt x="466" y="169043"/>
                </a:lnTo>
                <a:lnTo>
                  <a:pt x="311" y="174083"/>
                </a:lnTo>
                <a:lnTo>
                  <a:pt x="194" y="177905"/>
                </a:lnTo>
                <a:lnTo>
                  <a:pt x="158" y="234535"/>
                </a:lnTo>
                <a:lnTo>
                  <a:pt x="0" y="240530"/>
                </a:lnTo>
                <a:lnTo>
                  <a:pt x="9537" y="241698"/>
                </a:lnTo>
                <a:lnTo>
                  <a:pt x="23306" y="242903"/>
                </a:lnTo>
                <a:lnTo>
                  <a:pt x="63817" y="242903"/>
                </a:lnTo>
                <a:lnTo>
                  <a:pt x="63817" y="428985"/>
                </a:lnTo>
                <a:lnTo>
                  <a:pt x="161632" y="428985"/>
                </a:lnTo>
                <a:lnTo>
                  <a:pt x="161632" y="407852"/>
                </a:lnTo>
                <a:lnTo>
                  <a:pt x="84962" y="407852"/>
                </a:lnTo>
                <a:lnTo>
                  <a:pt x="84962" y="221988"/>
                </a:lnTo>
                <a:lnTo>
                  <a:pt x="77354" y="221741"/>
                </a:lnTo>
                <a:lnTo>
                  <a:pt x="28334" y="221741"/>
                </a:lnTo>
                <a:lnTo>
                  <a:pt x="21513" y="221505"/>
                </a:lnTo>
                <a:lnTo>
                  <a:pt x="21450" y="209402"/>
                </a:lnTo>
                <a:lnTo>
                  <a:pt x="21326" y="184865"/>
                </a:lnTo>
                <a:lnTo>
                  <a:pt x="21308" y="177905"/>
                </a:lnTo>
                <a:lnTo>
                  <a:pt x="21597" y="169854"/>
                </a:lnTo>
                <a:lnTo>
                  <a:pt x="85684" y="169854"/>
                </a:lnTo>
                <a:lnTo>
                  <a:pt x="84924" y="158437"/>
                </a:lnTo>
                <a:lnTo>
                  <a:pt x="83859" y="132458"/>
                </a:lnTo>
                <a:lnTo>
                  <a:pt x="84153" y="118002"/>
                </a:lnTo>
                <a:lnTo>
                  <a:pt x="84193" y="116070"/>
                </a:lnTo>
                <a:lnTo>
                  <a:pt x="84315" y="110075"/>
                </a:lnTo>
                <a:lnTo>
                  <a:pt x="86300" y="91054"/>
                </a:lnTo>
                <a:lnTo>
                  <a:pt x="86314" y="90921"/>
                </a:lnTo>
                <a:lnTo>
                  <a:pt x="103576" y="47074"/>
                </a:lnTo>
                <a:lnTo>
                  <a:pt x="142271" y="24352"/>
                </a:lnTo>
                <a:lnTo>
                  <a:pt x="187102" y="21194"/>
                </a:lnTo>
                <a:lnTo>
                  <a:pt x="236062" y="21194"/>
                </a:lnTo>
                <a:lnTo>
                  <a:pt x="236588" y="4779"/>
                </a:lnTo>
                <a:lnTo>
                  <a:pt x="227139" y="3497"/>
                </a:lnTo>
                <a:lnTo>
                  <a:pt x="199911" y="683"/>
                </a:lnTo>
                <a:lnTo>
                  <a:pt x="170684" y="0"/>
                </a:lnTo>
                <a:close/>
              </a:path>
              <a:path w="271145" h="429259">
                <a:moveTo>
                  <a:pt x="232107" y="169384"/>
                </a:moveTo>
                <a:lnTo>
                  <a:pt x="195875" y="169384"/>
                </a:lnTo>
                <a:lnTo>
                  <a:pt x="210794" y="169854"/>
                </a:lnTo>
                <a:lnTo>
                  <a:pt x="210273" y="174083"/>
                </a:lnTo>
                <a:lnTo>
                  <a:pt x="205556" y="212101"/>
                </a:lnTo>
                <a:lnTo>
                  <a:pt x="203945" y="221741"/>
                </a:lnTo>
                <a:lnTo>
                  <a:pt x="140474" y="221741"/>
                </a:lnTo>
                <a:lnTo>
                  <a:pt x="140474" y="407852"/>
                </a:lnTo>
                <a:lnTo>
                  <a:pt x="161632" y="407852"/>
                </a:lnTo>
                <a:lnTo>
                  <a:pt x="161632" y="242903"/>
                </a:lnTo>
                <a:lnTo>
                  <a:pt x="221033" y="242903"/>
                </a:lnTo>
                <a:lnTo>
                  <a:pt x="228853" y="197447"/>
                </a:lnTo>
                <a:lnTo>
                  <a:pt x="232053" y="169854"/>
                </a:lnTo>
                <a:lnTo>
                  <a:pt x="232107" y="169384"/>
                </a:lnTo>
                <a:close/>
              </a:path>
              <a:path w="271145" h="429259">
                <a:moveTo>
                  <a:pt x="70064" y="221505"/>
                </a:moveTo>
                <a:lnTo>
                  <a:pt x="58934" y="221505"/>
                </a:lnTo>
                <a:lnTo>
                  <a:pt x="43230" y="221741"/>
                </a:lnTo>
                <a:lnTo>
                  <a:pt x="77354" y="221741"/>
                </a:lnTo>
                <a:lnTo>
                  <a:pt x="70064" y="221505"/>
                </a:lnTo>
                <a:close/>
              </a:path>
              <a:path w="271145" h="429259">
                <a:moveTo>
                  <a:pt x="185905" y="68152"/>
                </a:moveTo>
                <a:lnTo>
                  <a:pt x="143621" y="90396"/>
                </a:lnTo>
                <a:lnTo>
                  <a:pt x="139885" y="116070"/>
                </a:lnTo>
                <a:lnTo>
                  <a:pt x="140433" y="128604"/>
                </a:lnTo>
                <a:lnTo>
                  <a:pt x="140881" y="136917"/>
                </a:lnTo>
                <a:lnTo>
                  <a:pt x="141051" y="141889"/>
                </a:lnTo>
                <a:lnTo>
                  <a:pt x="141064" y="151044"/>
                </a:lnTo>
                <a:lnTo>
                  <a:pt x="140537" y="158018"/>
                </a:lnTo>
                <a:lnTo>
                  <a:pt x="139232" y="169043"/>
                </a:lnTo>
                <a:lnTo>
                  <a:pt x="139191" y="169384"/>
                </a:lnTo>
                <a:lnTo>
                  <a:pt x="156315" y="169854"/>
                </a:lnTo>
                <a:lnTo>
                  <a:pt x="210794" y="169854"/>
                </a:lnTo>
                <a:lnTo>
                  <a:pt x="195875" y="169384"/>
                </a:lnTo>
                <a:lnTo>
                  <a:pt x="232107" y="169384"/>
                </a:lnTo>
                <a:lnTo>
                  <a:pt x="234607" y="151044"/>
                </a:lnTo>
                <a:lnTo>
                  <a:pt x="234645" y="150766"/>
                </a:lnTo>
                <a:lnTo>
                  <a:pt x="223799" y="149610"/>
                </a:lnTo>
                <a:lnTo>
                  <a:pt x="212888" y="148774"/>
                </a:lnTo>
                <a:lnTo>
                  <a:pt x="162279" y="148774"/>
                </a:lnTo>
                <a:lnTo>
                  <a:pt x="162382" y="141889"/>
                </a:lnTo>
                <a:lnTo>
                  <a:pt x="161679" y="129836"/>
                </a:lnTo>
                <a:lnTo>
                  <a:pt x="161079" y="118002"/>
                </a:lnTo>
                <a:lnTo>
                  <a:pt x="161182" y="108335"/>
                </a:lnTo>
                <a:lnTo>
                  <a:pt x="162532" y="100240"/>
                </a:lnTo>
                <a:lnTo>
                  <a:pt x="165747" y="94353"/>
                </a:lnTo>
                <a:lnTo>
                  <a:pt x="171189" y="91054"/>
                </a:lnTo>
                <a:lnTo>
                  <a:pt x="178329" y="89654"/>
                </a:lnTo>
                <a:lnTo>
                  <a:pt x="175726" y="89654"/>
                </a:lnTo>
                <a:lnTo>
                  <a:pt x="188059" y="89295"/>
                </a:lnTo>
                <a:lnTo>
                  <a:pt x="228774" y="89295"/>
                </a:lnTo>
                <a:lnTo>
                  <a:pt x="234187" y="88803"/>
                </a:lnTo>
                <a:lnTo>
                  <a:pt x="235216" y="80294"/>
                </a:lnTo>
                <a:lnTo>
                  <a:pt x="236058" y="70379"/>
                </a:lnTo>
                <a:lnTo>
                  <a:pt x="236104" y="69043"/>
                </a:lnTo>
                <a:lnTo>
                  <a:pt x="210972" y="69043"/>
                </a:lnTo>
                <a:lnTo>
                  <a:pt x="199478" y="68533"/>
                </a:lnTo>
                <a:lnTo>
                  <a:pt x="185905" y="68152"/>
                </a:lnTo>
                <a:close/>
              </a:path>
              <a:path w="271145" h="429259">
                <a:moveTo>
                  <a:pt x="270575" y="169384"/>
                </a:moveTo>
                <a:lnTo>
                  <a:pt x="232107" y="169384"/>
                </a:lnTo>
                <a:lnTo>
                  <a:pt x="232053" y="169854"/>
                </a:lnTo>
                <a:lnTo>
                  <a:pt x="129093" y="169854"/>
                </a:lnTo>
                <a:lnTo>
                  <a:pt x="270575" y="169384"/>
                </a:lnTo>
                <a:close/>
              </a:path>
              <a:path w="271145" h="429259">
                <a:moveTo>
                  <a:pt x="201566" y="148424"/>
                </a:moveTo>
                <a:lnTo>
                  <a:pt x="188236" y="148424"/>
                </a:lnTo>
                <a:lnTo>
                  <a:pt x="161195" y="148774"/>
                </a:lnTo>
                <a:lnTo>
                  <a:pt x="212888" y="148774"/>
                </a:lnTo>
                <a:lnTo>
                  <a:pt x="201566" y="148424"/>
                </a:lnTo>
                <a:close/>
              </a:path>
              <a:path w="271145" h="429259">
                <a:moveTo>
                  <a:pt x="228774" y="89295"/>
                </a:moveTo>
                <a:lnTo>
                  <a:pt x="188059" y="89295"/>
                </a:lnTo>
                <a:lnTo>
                  <a:pt x="208981" y="90077"/>
                </a:lnTo>
                <a:lnTo>
                  <a:pt x="217470" y="90077"/>
                </a:lnTo>
                <a:lnTo>
                  <a:pt x="224417" y="89654"/>
                </a:lnTo>
                <a:lnTo>
                  <a:pt x="224828" y="89654"/>
                </a:lnTo>
                <a:lnTo>
                  <a:pt x="228774" y="89295"/>
                </a:lnTo>
                <a:close/>
              </a:path>
              <a:path w="271145" h="429259">
                <a:moveTo>
                  <a:pt x="236062" y="21194"/>
                </a:moveTo>
                <a:lnTo>
                  <a:pt x="187102" y="21194"/>
                </a:lnTo>
                <a:lnTo>
                  <a:pt x="215011" y="23296"/>
                </a:lnTo>
                <a:lnTo>
                  <a:pt x="215123" y="37160"/>
                </a:lnTo>
                <a:lnTo>
                  <a:pt x="215227" y="61777"/>
                </a:lnTo>
                <a:lnTo>
                  <a:pt x="214989" y="68152"/>
                </a:lnTo>
                <a:lnTo>
                  <a:pt x="214956" y="69043"/>
                </a:lnTo>
                <a:lnTo>
                  <a:pt x="236104" y="69043"/>
                </a:lnTo>
                <a:lnTo>
                  <a:pt x="236351" y="61777"/>
                </a:lnTo>
                <a:lnTo>
                  <a:pt x="236258" y="37160"/>
                </a:lnTo>
                <a:lnTo>
                  <a:pt x="236149" y="29557"/>
                </a:lnTo>
                <a:lnTo>
                  <a:pt x="236062" y="21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5">
            <a:extLst>
              <a:ext uri="{FF2B5EF4-FFF2-40B4-BE49-F238E27FC236}">
                <a16:creationId xmlns:a16="http://schemas.microsoft.com/office/drawing/2014/main" id="{E67860B9-00FF-EEE2-D9C3-66D98F0C77C0}"/>
              </a:ext>
            </a:extLst>
          </p:cNvPr>
          <p:cNvGrpSpPr/>
          <p:nvPr/>
        </p:nvGrpSpPr>
        <p:grpSpPr>
          <a:xfrm>
            <a:off x="6615587" y="9754187"/>
            <a:ext cx="427990" cy="419100"/>
            <a:chOff x="6615587" y="9702207"/>
            <a:chExt cx="427990" cy="419100"/>
          </a:xfrm>
        </p:grpSpPr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A4B9325C-31F2-E463-7429-BC8914BC41F3}"/>
                </a:ext>
              </a:extLst>
            </p:cNvPr>
            <p:cNvSpPr/>
            <p:nvPr/>
          </p:nvSpPr>
          <p:spPr>
            <a:xfrm>
              <a:off x="6615587" y="9702207"/>
              <a:ext cx="427990" cy="419100"/>
            </a:xfrm>
            <a:custGeom>
              <a:avLst/>
              <a:gdLst/>
              <a:ahLst/>
              <a:cxnLst/>
              <a:rect l="l" t="t" r="r" b="b"/>
              <a:pathLst>
                <a:path w="427990" h="419100">
                  <a:moveTo>
                    <a:pt x="310779" y="419062"/>
                  </a:moveTo>
                  <a:lnTo>
                    <a:pt x="116636" y="419062"/>
                  </a:lnTo>
                  <a:lnTo>
                    <a:pt x="71284" y="410061"/>
                  </a:lnTo>
                  <a:lnTo>
                    <a:pt x="34205" y="385530"/>
                  </a:lnTo>
                  <a:lnTo>
                    <a:pt x="9182" y="349175"/>
                  </a:lnTo>
                  <a:lnTo>
                    <a:pt x="0" y="304705"/>
                  </a:lnTo>
                  <a:lnTo>
                    <a:pt x="0" y="114357"/>
                  </a:lnTo>
                  <a:lnTo>
                    <a:pt x="9182" y="69886"/>
                  </a:lnTo>
                  <a:lnTo>
                    <a:pt x="34205" y="33532"/>
                  </a:lnTo>
                  <a:lnTo>
                    <a:pt x="71284" y="9000"/>
                  </a:lnTo>
                  <a:lnTo>
                    <a:pt x="116636" y="0"/>
                  </a:lnTo>
                  <a:lnTo>
                    <a:pt x="310779" y="0"/>
                  </a:lnTo>
                  <a:lnTo>
                    <a:pt x="356136" y="9000"/>
                  </a:lnTo>
                  <a:lnTo>
                    <a:pt x="381185" y="25573"/>
                  </a:lnTo>
                  <a:lnTo>
                    <a:pt x="116636" y="25573"/>
                  </a:lnTo>
                  <a:lnTo>
                    <a:pt x="81421" y="32561"/>
                  </a:lnTo>
                  <a:lnTo>
                    <a:pt x="52634" y="51606"/>
                  </a:lnTo>
                  <a:lnTo>
                    <a:pt x="33210" y="79830"/>
                  </a:lnTo>
                  <a:lnTo>
                    <a:pt x="26083" y="114357"/>
                  </a:lnTo>
                  <a:lnTo>
                    <a:pt x="26083" y="304705"/>
                  </a:lnTo>
                  <a:lnTo>
                    <a:pt x="33210" y="339232"/>
                  </a:lnTo>
                  <a:lnTo>
                    <a:pt x="52634" y="367456"/>
                  </a:lnTo>
                  <a:lnTo>
                    <a:pt x="81421" y="386501"/>
                  </a:lnTo>
                  <a:lnTo>
                    <a:pt x="116636" y="393489"/>
                  </a:lnTo>
                  <a:lnTo>
                    <a:pt x="381185" y="393489"/>
                  </a:lnTo>
                  <a:lnTo>
                    <a:pt x="356136" y="410061"/>
                  </a:lnTo>
                  <a:lnTo>
                    <a:pt x="310779" y="419062"/>
                  </a:lnTo>
                  <a:close/>
                </a:path>
                <a:path w="427990" h="419100">
                  <a:moveTo>
                    <a:pt x="381185" y="393489"/>
                  </a:moveTo>
                  <a:lnTo>
                    <a:pt x="310779" y="393489"/>
                  </a:lnTo>
                  <a:lnTo>
                    <a:pt x="345994" y="386501"/>
                  </a:lnTo>
                  <a:lnTo>
                    <a:pt x="374781" y="367456"/>
                  </a:lnTo>
                  <a:lnTo>
                    <a:pt x="394205" y="339232"/>
                  </a:lnTo>
                  <a:lnTo>
                    <a:pt x="401332" y="304705"/>
                  </a:lnTo>
                  <a:lnTo>
                    <a:pt x="401332" y="114357"/>
                  </a:lnTo>
                  <a:lnTo>
                    <a:pt x="394205" y="79830"/>
                  </a:lnTo>
                  <a:lnTo>
                    <a:pt x="374781" y="51606"/>
                  </a:lnTo>
                  <a:lnTo>
                    <a:pt x="345994" y="32561"/>
                  </a:lnTo>
                  <a:lnTo>
                    <a:pt x="310779" y="25573"/>
                  </a:lnTo>
                  <a:lnTo>
                    <a:pt x="381185" y="25573"/>
                  </a:lnTo>
                  <a:lnTo>
                    <a:pt x="393215" y="33532"/>
                  </a:lnTo>
                  <a:lnTo>
                    <a:pt x="418235" y="69886"/>
                  </a:lnTo>
                  <a:lnTo>
                    <a:pt x="427415" y="114357"/>
                  </a:lnTo>
                  <a:lnTo>
                    <a:pt x="427415" y="304705"/>
                  </a:lnTo>
                  <a:lnTo>
                    <a:pt x="418235" y="349175"/>
                  </a:lnTo>
                  <a:lnTo>
                    <a:pt x="393215" y="385530"/>
                  </a:lnTo>
                  <a:lnTo>
                    <a:pt x="381185" y="393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7">
              <a:extLst>
                <a:ext uri="{FF2B5EF4-FFF2-40B4-BE49-F238E27FC236}">
                  <a16:creationId xmlns:a16="http://schemas.microsoft.com/office/drawing/2014/main" id="{B9AA153E-E984-B81D-DED3-229B173EC46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19908" y="9771808"/>
              <a:ext cx="254997" cy="247183"/>
            </a:xfrm>
            <a:prstGeom prst="rect">
              <a:avLst/>
            </a:prstGeom>
          </p:spPr>
        </p:pic>
      </p:grpSp>
      <p:sp>
        <p:nvSpPr>
          <p:cNvPr id="12" name="object 59">
            <a:extLst>
              <a:ext uri="{FF2B5EF4-FFF2-40B4-BE49-F238E27FC236}">
                <a16:creationId xmlns:a16="http://schemas.microsoft.com/office/drawing/2014/main" id="{F70F6E2F-443F-54C2-99F6-99BF8E0E968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06655" y="10265510"/>
            <a:ext cx="1115059" cy="1865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>
                <a:latin typeface="KBH" panose="00000500000000000000" pitchFamily="2" charset="0"/>
              </a:rPr>
              <a:t>@FERIECAMP</a:t>
            </a:r>
          </a:p>
        </p:txBody>
      </p:sp>
      <p:pic>
        <p:nvPicPr>
          <p:cNvPr id="13" name="object 27">
            <a:extLst>
              <a:ext uri="{FF2B5EF4-FFF2-40B4-BE49-F238E27FC236}">
                <a16:creationId xmlns:a16="http://schemas.microsoft.com/office/drawing/2014/main" id="{C8743261-06EF-CAAD-C0A0-F7DE7E99ABD0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4810" y="9604796"/>
            <a:ext cx="809625" cy="843889"/>
          </a:xfrm>
          <a:prstGeom prst="rect">
            <a:avLst/>
          </a:prstGeom>
        </p:spPr>
      </p:pic>
      <p:sp>
        <p:nvSpPr>
          <p:cNvPr id="14" name="object 47">
            <a:extLst>
              <a:ext uri="{FF2B5EF4-FFF2-40B4-BE49-F238E27FC236}">
                <a16:creationId xmlns:a16="http://schemas.microsoft.com/office/drawing/2014/main" id="{7ED1EE6C-BFA2-A33C-C4FC-5B3741CA630F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1240821" y="9705901"/>
            <a:ext cx="1921226" cy="57259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R="5080">
              <a:lnSpc>
                <a:spcPts val="1500"/>
              </a:lnSpc>
            </a:pPr>
            <a:r>
              <a:rPr lang="da-DK" sz="1200" dirty="0">
                <a:latin typeface="KBH" panose="00000500000000000000" pitchFamily="2" charset="0"/>
              </a:rPr>
              <a:t>LOKATION</a:t>
            </a:r>
            <a:r>
              <a:rPr sz="1200" dirty="0">
                <a:latin typeface="KBH" panose="00000500000000000000" pitchFamily="2" charset="0"/>
              </a:rPr>
              <a:t> </a:t>
            </a:r>
            <a:endParaRPr lang="da-DK" sz="1200" dirty="0">
              <a:latin typeface="KBH" panose="00000500000000000000" pitchFamily="2" charset="0"/>
            </a:endParaRPr>
          </a:p>
          <a:p>
            <a:pPr marR="5080">
              <a:lnSpc>
                <a:spcPts val="1500"/>
              </a:lnSpc>
            </a:pPr>
            <a:r>
              <a:rPr sz="1200" dirty="0">
                <a:latin typeface="KBH" panose="00000500000000000000" pitchFamily="2" charset="0"/>
              </a:rPr>
              <a:t>ADRESSE POSTNUMMER</a:t>
            </a:r>
            <a:r>
              <a:rPr lang="da-DK" sz="1200" dirty="0">
                <a:latin typeface="KBH" panose="00000500000000000000" pitchFamily="2" charset="0"/>
              </a:rPr>
              <a:t> OG BY</a:t>
            </a:r>
            <a:endParaRPr sz="1200" dirty="0">
              <a:latin typeface="KBH" panose="00000500000000000000" pitchFamily="2" charset="0"/>
            </a:endParaRPr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BE3D744D-FA55-CCE1-D5EC-CEBA9979E023}"/>
              </a:ext>
            </a:extLst>
          </p:cNvPr>
          <p:cNvSpPr/>
          <p:nvPr/>
        </p:nvSpPr>
        <p:spPr>
          <a:xfrm>
            <a:off x="3904304" y="3967181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>
              <a:solidFill>
                <a:srgbClr val="467446"/>
              </a:solidFill>
            </a:endParaRP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4A2A8FC3-5BF2-8C63-9968-42A3646784B3}"/>
              </a:ext>
            </a:extLst>
          </p:cNvPr>
          <p:cNvSpPr txBox="1"/>
          <p:nvPr/>
        </p:nvSpPr>
        <p:spPr>
          <a:xfrm>
            <a:off x="3844752" y="4111657"/>
            <a:ext cx="3574207" cy="153888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BC0EE34C-1799-5F86-E329-749DE903C4D1}"/>
              </a:ext>
            </a:extLst>
          </p:cNvPr>
          <p:cNvSpPr txBox="1"/>
          <p:nvPr/>
        </p:nvSpPr>
        <p:spPr>
          <a:xfrm>
            <a:off x="3836704" y="3523959"/>
            <a:ext cx="254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400" b="1" dirty="0">
                <a:solidFill>
                  <a:srgbClr val="C00000"/>
                </a:solidFill>
                <a:latin typeface="KBH" panose="00000500000000000000" pitchFamily="2" charset="0"/>
              </a:rPr>
              <a:t>AKTIVITET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2E92FBF2-B6BA-B899-DE88-0B61C2F8A430}"/>
              </a:ext>
            </a:extLst>
          </p:cNvPr>
          <p:cNvSpPr txBox="1"/>
          <p:nvPr/>
        </p:nvSpPr>
        <p:spPr>
          <a:xfrm>
            <a:off x="3833206" y="4274957"/>
            <a:ext cx="3574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400" b="1" dirty="0">
                <a:solidFill>
                  <a:schemeClr val="bg1"/>
                </a:solidFill>
                <a:latin typeface="KBH" panose="00000500000000000000" pitchFamily="2" charset="0"/>
              </a:rPr>
              <a:t>XXXDAG KL. XX.XX – XX.XX </a:t>
            </a: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73177B95-98F4-F7A9-64FA-3F8513D68716}"/>
              </a:ext>
            </a:extLst>
          </p:cNvPr>
          <p:cNvSpPr/>
          <p:nvPr/>
        </p:nvSpPr>
        <p:spPr>
          <a:xfrm>
            <a:off x="3904304" y="5492177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>
              <a:solidFill>
                <a:srgbClr val="467446"/>
              </a:solidFill>
            </a:endParaRP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8F6204B2-65C4-D7B9-B862-7350A86F6791}"/>
              </a:ext>
            </a:extLst>
          </p:cNvPr>
          <p:cNvSpPr txBox="1"/>
          <p:nvPr/>
        </p:nvSpPr>
        <p:spPr>
          <a:xfrm>
            <a:off x="3844752" y="5636653"/>
            <a:ext cx="3574207" cy="153888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E0447AD1-6B08-6BB7-316E-DA7B08611B2B}"/>
              </a:ext>
            </a:extLst>
          </p:cNvPr>
          <p:cNvSpPr txBox="1"/>
          <p:nvPr/>
        </p:nvSpPr>
        <p:spPr>
          <a:xfrm>
            <a:off x="3836704" y="5048955"/>
            <a:ext cx="254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400" b="1" dirty="0">
                <a:solidFill>
                  <a:srgbClr val="C00000"/>
                </a:solidFill>
                <a:latin typeface="KBH" panose="00000500000000000000" pitchFamily="2" charset="0"/>
              </a:rPr>
              <a:t>AKTIVITET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A075B01A-1BA6-5BBA-B41D-1C8028895FBA}"/>
              </a:ext>
            </a:extLst>
          </p:cNvPr>
          <p:cNvSpPr txBox="1"/>
          <p:nvPr/>
        </p:nvSpPr>
        <p:spPr>
          <a:xfrm>
            <a:off x="3833206" y="5799953"/>
            <a:ext cx="3574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400" b="1" dirty="0">
                <a:solidFill>
                  <a:schemeClr val="bg1"/>
                </a:solidFill>
                <a:latin typeface="KBH" panose="00000500000000000000" pitchFamily="2" charset="0"/>
              </a:rPr>
              <a:t>XXXDAG KL. XX.XX – XX.XX </a:t>
            </a:r>
          </a:p>
        </p:txBody>
      </p:sp>
      <p:sp>
        <p:nvSpPr>
          <p:cNvPr id="23" name="object 10">
            <a:extLst>
              <a:ext uri="{FF2B5EF4-FFF2-40B4-BE49-F238E27FC236}">
                <a16:creationId xmlns:a16="http://schemas.microsoft.com/office/drawing/2014/main" id="{7899391C-BADE-27AB-A933-1DC888677349}"/>
              </a:ext>
            </a:extLst>
          </p:cNvPr>
          <p:cNvSpPr/>
          <p:nvPr/>
        </p:nvSpPr>
        <p:spPr>
          <a:xfrm>
            <a:off x="3911092" y="7017147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>
              <a:solidFill>
                <a:srgbClr val="467446"/>
              </a:solidFill>
            </a:endParaRP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4BC45633-23F4-2ABA-7C14-AB9EA5D44D52}"/>
              </a:ext>
            </a:extLst>
          </p:cNvPr>
          <p:cNvSpPr txBox="1"/>
          <p:nvPr/>
        </p:nvSpPr>
        <p:spPr>
          <a:xfrm>
            <a:off x="3851540" y="7161623"/>
            <a:ext cx="3574207" cy="153888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BB3D98B7-81A2-D741-4C77-6F8B279C2864}"/>
              </a:ext>
            </a:extLst>
          </p:cNvPr>
          <p:cNvSpPr txBox="1"/>
          <p:nvPr/>
        </p:nvSpPr>
        <p:spPr>
          <a:xfrm>
            <a:off x="3843492" y="6573925"/>
            <a:ext cx="254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400" b="1" dirty="0">
                <a:solidFill>
                  <a:srgbClr val="C00000"/>
                </a:solidFill>
                <a:latin typeface="KBH" panose="00000500000000000000" pitchFamily="2" charset="0"/>
              </a:rPr>
              <a:t>AKTIVITET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4507AFF3-3444-656E-9880-ABAF284048D8}"/>
              </a:ext>
            </a:extLst>
          </p:cNvPr>
          <p:cNvSpPr txBox="1"/>
          <p:nvPr/>
        </p:nvSpPr>
        <p:spPr>
          <a:xfrm>
            <a:off x="3839994" y="7324923"/>
            <a:ext cx="3574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400" b="1" dirty="0">
                <a:solidFill>
                  <a:schemeClr val="bg1"/>
                </a:solidFill>
                <a:latin typeface="KBH" panose="00000500000000000000" pitchFamily="2" charset="0"/>
              </a:rPr>
              <a:t>XXXDAG KL. XX.XX – XX.XX </a:t>
            </a:r>
          </a:p>
        </p:txBody>
      </p:sp>
      <p:sp>
        <p:nvSpPr>
          <p:cNvPr id="27" name="object 10">
            <a:extLst>
              <a:ext uri="{FF2B5EF4-FFF2-40B4-BE49-F238E27FC236}">
                <a16:creationId xmlns:a16="http://schemas.microsoft.com/office/drawing/2014/main" id="{88C2ED4D-A639-BA96-7083-E82C144DD9EF}"/>
              </a:ext>
            </a:extLst>
          </p:cNvPr>
          <p:cNvSpPr/>
          <p:nvPr/>
        </p:nvSpPr>
        <p:spPr>
          <a:xfrm>
            <a:off x="3904304" y="8530284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>
              <a:solidFill>
                <a:srgbClr val="467446"/>
              </a:solidFill>
            </a:endParaRP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239EAFAA-E17C-FD79-665D-323D1F0AD997}"/>
              </a:ext>
            </a:extLst>
          </p:cNvPr>
          <p:cNvSpPr txBox="1"/>
          <p:nvPr/>
        </p:nvSpPr>
        <p:spPr>
          <a:xfrm>
            <a:off x="3844752" y="8674760"/>
            <a:ext cx="3574207" cy="153888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8DB133E3-8F91-6ADC-7252-2535D1478FA9}"/>
              </a:ext>
            </a:extLst>
          </p:cNvPr>
          <p:cNvSpPr txBox="1"/>
          <p:nvPr/>
        </p:nvSpPr>
        <p:spPr>
          <a:xfrm>
            <a:off x="3836704" y="8087062"/>
            <a:ext cx="254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400" b="1" dirty="0">
                <a:solidFill>
                  <a:srgbClr val="C00000"/>
                </a:solidFill>
                <a:latin typeface="KBH" panose="00000500000000000000" pitchFamily="2" charset="0"/>
              </a:rPr>
              <a:t>AKTIVITET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27B20C8B-1B05-57EF-DC74-13B9BF2FB88F}"/>
              </a:ext>
            </a:extLst>
          </p:cNvPr>
          <p:cNvSpPr txBox="1"/>
          <p:nvPr/>
        </p:nvSpPr>
        <p:spPr>
          <a:xfrm>
            <a:off x="3833206" y="8838060"/>
            <a:ext cx="3574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400" b="1" dirty="0">
                <a:solidFill>
                  <a:schemeClr val="bg1"/>
                </a:solidFill>
                <a:latin typeface="KBH" panose="00000500000000000000" pitchFamily="2" charset="0"/>
              </a:rPr>
              <a:t>XXXDAG KL. XX.XX – XX.XX 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9031A575-F713-950D-22E2-0B6925A136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186587">
            <a:off x="2293814" y="3173287"/>
            <a:ext cx="1413108" cy="1106934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AC18D29F-80E4-59D1-9D5C-BD6F1B63EA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310984">
            <a:off x="2709976" y="4390607"/>
            <a:ext cx="895301" cy="1514425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DE252DEB-BD9C-BFE7-613E-E246DE3D68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43944" y="7618963"/>
            <a:ext cx="1141370" cy="1557633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12A98954-46B1-26AF-A2AF-062CD2C1BD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7573966">
            <a:off x="2427063" y="6188728"/>
            <a:ext cx="1374213" cy="1055199"/>
          </a:xfrm>
          <a:prstGeom prst="rect">
            <a:avLst/>
          </a:prstGeom>
        </p:spPr>
      </p:pic>
      <p:sp>
        <p:nvSpPr>
          <p:cNvPr id="35" name="object 3">
            <a:extLst>
              <a:ext uri="{FF2B5EF4-FFF2-40B4-BE49-F238E27FC236}">
                <a16:creationId xmlns:a16="http://schemas.microsoft.com/office/drawing/2014/main" id="{8127E8A2-CB56-09C5-CB82-0BEA3E343CC1}"/>
              </a:ext>
            </a:extLst>
          </p:cNvPr>
          <p:cNvSpPr/>
          <p:nvPr/>
        </p:nvSpPr>
        <p:spPr>
          <a:xfrm>
            <a:off x="-18080" y="5913292"/>
            <a:ext cx="2330450" cy="2447353"/>
          </a:xfrm>
          <a:custGeom>
            <a:avLst/>
            <a:gdLst/>
            <a:ahLst/>
            <a:cxnLst/>
            <a:rect l="l" t="t" r="r" b="b"/>
            <a:pathLst>
              <a:path w="2447925" h="2710179">
                <a:moveTo>
                  <a:pt x="0" y="0"/>
                </a:moveTo>
                <a:lnTo>
                  <a:pt x="0" y="2408172"/>
                </a:lnTo>
                <a:lnTo>
                  <a:pt x="61947" y="2434991"/>
                </a:lnTo>
                <a:lnTo>
                  <a:pt x="109408" y="2455174"/>
                </a:lnTo>
                <a:lnTo>
                  <a:pt x="157029" y="2475057"/>
                </a:lnTo>
                <a:lnTo>
                  <a:pt x="204819" y="2494575"/>
                </a:lnTo>
                <a:lnTo>
                  <a:pt x="252784" y="2513664"/>
                </a:lnTo>
                <a:lnTo>
                  <a:pt x="300931" y="2532260"/>
                </a:lnTo>
                <a:lnTo>
                  <a:pt x="349267" y="2550299"/>
                </a:lnTo>
                <a:lnTo>
                  <a:pt x="397799" y="2567717"/>
                </a:lnTo>
                <a:lnTo>
                  <a:pt x="446535" y="2584449"/>
                </a:lnTo>
                <a:lnTo>
                  <a:pt x="495481" y="2600432"/>
                </a:lnTo>
                <a:lnTo>
                  <a:pt x="544643" y="2615601"/>
                </a:lnTo>
                <a:lnTo>
                  <a:pt x="594030" y="2629892"/>
                </a:lnTo>
                <a:lnTo>
                  <a:pt x="643648" y="2643242"/>
                </a:lnTo>
                <a:lnTo>
                  <a:pt x="693505" y="2655585"/>
                </a:lnTo>
                <a:lnTo>
                  <a:pt x="743606" y="2666858"/>
                </a:lnTo>
                <a:lnTo>
                  <a:pt x="793959" y="2676997"/>
                </a:lnTo>
                <a:lnTo>
                  <a:pt x="844571" y="2685937"/>
                </a:lnTo>
                <a:lnTo>
                  <a:pt x="895450" y="2693615"/>
                </a:lnTo>
                <a:lnTo>
                  <a:pt x="943926" y="2699627"/>
                </a:lnTo>
                <a:lnTo>
                  <a:pt x="992653" y="2704320"/>
                </a:lnTo>
                <a:lnTo>
                  <a:pt x="1041559" y="2707654"/>
                </a:lnTo>
                <a:lnTo>
                  <a:pt x="1090577" y="2709589"/>
                </a:lnTo>
                <a:lnTo>
                  <a:pt x="1139637" y="2710082"/>
                </a:lnTo>
                <a:lnTo>
                  <a:pt x="1188671" y="2709095"/>
                </a:lnTo>
                <a:lnTo>
                  <a:pt x="1237608" y="2706586"/>
                </a:lnTo>
                <a:lnTo>
                  <a:pt x="1286381" y="2702514"/>
                </a:lnTo>
                <a:lnTo>
                  <a:pt x="1334920" y="2696840"/>
                </a:lnTo>
                <a:lnTo>
                  <a:pt x="1383157" y="2689521"/>
                </a:lnTo>
                <a:lnTo>
                  <a:pt x="1431021" y="2680518"/>
                </a:lnTo>
                <a:lnTo>
                  <a:pt x="1478444" y="2669791"/>
                </a:lnTo>
                <a:lnTo>
                  <a:pt x="1525358" y="2657297"/>
                </a:lnTo>
                <a:lnTo>
                  <a:pt x="1571692" y="2642997"/>
                </a:lnTo>
                <a:lnTo>
                  <a:pt x="1617378" y="2626850"/>
                </a:lnTo>
                <a:lnTo>
                  <a:pt x="1662347" y="2608816"/>
                </a:lnTo>
                <a:lnTo>
                  <a:pt x="1706530" y="2588853"/>
                </a:lnTo>
                <a:lnTo>
                  <a:pt x="1749920" y="2567036"/>
                </a:lnTo>
                <a:lnTo>
                  <a:pt x="1792260" y="2542981"/>
                </a:lnTo>
                <a:lnTo>
                  <a:pt x="1839379" y="2513931"/>
                </a:lnTo>
                <a:lnTo>
                  <a:pt x="1884324" y="2484178"/>
                </a:lnTo>
                <a:lnTo>
                  <a:pt x="1927143" y="2453690"/>
                </a:lnTo>
                <a:lnTo>
                  <a:pt x="1967884" y="2422435"/>
                </a:lnTo>
                <a:lnTo>
                  <a:pt x="2006596" y="2390379"/>
                </a:lnTo>
                <a:lnTo>
                  <a:pt x="2043326" y="2357491"/>
                </a:lnTo>
                <a:lnTo>
                  <a:pt x="2078124" y="2323739"/>
                </a:lnTo>
                <a:lnTo>
                  <a:pt x="2111037" y="2289089"/>
                </a:lnTo>
                <a:lnTo>
                  <a:pt x="2142114" y="2253511"/>
                </a:lnTo>
                <a:lnTo>
                  <a:pt x="2171403" y="2216970"/>
                </a:lnTo>
                <a:lnTo>
                  <a:pt x="2198952" y="2179436"/>
                </a:lnTo>
                <a:lnTo>
                  <a:pt x="2224809" y="2140875"/>
                </a:lnTo>
                <a:lnTo>
                  <a:pt x="2249024" y="2101255"/>
                </a:lnTo>
                <a:lnTo>
                  <a:pt x="2271644" y="2060544"/>
                </a:lnTo>
                <a:lnTo>
                  <a:pt x="2292717" y="2018710"/>
                </a:lnTo>
                <a:lnTo>
                  <a:pt x="2312292" y="1975720"/>
                </a:lnTo>
                <a:lnTo>
                  <a:pt x="2330417" y="1931542"/>
                </a:lnTo>
                <a:lnTo>
                  <a:pt x="2347140" y="1886144"/>
                </a:lnTo>
                <a:lnTo>
                  <a:pt x="2362510" y="1839492"/>
                </a:lnTo>
                <a:lnTo>
                  <a:pt x="2376575" y="1791556"/>
                </a:lnTo>
                <a:lnTo>
                  <a:pt x="2389383" y="1742302"/>
                </a:lnTo>
                <a:lnTo>
                  <a:pt x="2400983" y="1691698"/>
                </a:lnTo>
                <a:lnTo>
                  <a:pt x="2411422" y="1639712"/>
                </a:lnTo>
                <a:lnTo>
                  <a:pt x="2420749" y="1586311"/>
                </a:lnTo>
                <a:lnTo>
                  <a:pt x="2429013" y="1531464"/>
                </a:lnTo>
                <a:lnTo>
                  <a:pt x="2437843" y="1436397"/>
                </a:lnTo>
                <a:lnTo>
                  <a:pt x="2442513" y="1367913"/>
                </a:lnTo>
                <a:lnTo>
                  <a:pt x="2446002" y="1299298"/>
                </a:lnTo>
                <a:lnTo>
                  <a:pt x="2447296" y="1240929"/>
                </a:lnTo>
                <a:lnTo>
                  <a:pt x="2445383" y="1203181"/>
                </a:lnTo>
                <a:lnTo>
                  <a:pt x="2435135" y="1149831"/>
                </a:lnTo>
                <a:lnTo>
                  <a:pt x="2421891" y="1098620"/>
                </a:lnTo>
                <a:lnTo>
                  <a:pt x="2405585" y="1049305"/>
                </a:lnTo>
                <a:lnTo>
                  <a:pt x="2386150" y="1001644"/>
                </a:lnTo>
                <a:lnTo>
                  <a:pt x="2363615" y="955338"/>
                </a:lnTo>
                <a:lnTo>
                  <a:pt x="2337627" y="910304"/>
                </a:lnTo>
                <a:lnTo>
                  <a:pt x="2308405" y="866138"/>
                </a:lnTo>
                <a:lnTo>
                  <a:pt x="2275787" y="822651"/>
                </a:lnTo>
                <a:lnTo>
                  <a:pt x="2244354" y="783414"/>
                </a:lnTo>
                <a:lnTo>
                  <a:pt x="2212771" y="744892"/>
                </a:lnTo>
                <a:lnTo>
                  <a:pt x="2180837" y="707173"/>
                </a:lnTo>
                <a:lnTo>
                  <a:pt x="2148348" y="670347"/>
                </a:lnTo>
                <a:lnTo>
                  <a:pt x="2115104" y="634503"/>
                </a:lnTo>
                <a:lnTo>
                  <a:pt x="2080902" y="599729"/>
                </a:lnTo>
                <a:lnTo>
                  <a:pt x="2045539" y="566115"/>
                </a:lnTo>
                <a:lnTo>
                  <a:pt x="2008815" y="533748"/>
                </a:lnTo>
                <a:lnTo>
                  <a:pt x="1970527" y="502720"/>
                </a:lnTo>
                <a:lnTo>
                  <a:pt x="1930473" y="473117"/>
                </a:lnTo>
                <a:lnTo>
                  <a:pt x="1888450" y="445030"/>
                </a:lnTo>
                <a:lnTo>
                  <a:pt x="1846105" y="419752"/>
                </a:lnTo>
                <a:lnTo>
                  <a:pt x="1802775" y="396861"/>
                </a:lnTo>
                <a:lnTo>
                  <a:pt x="1758526" y="376227"/>
                </a:lnTo>
                <a:lnTo>
                  <a:pt x="1713426" y="357722"/>
                </a:lnTo>
                <a:lnTo>
                  <a:pt x="1667541" y="341217"/>
                </a:lnTo>
                <a:lnTo>
                  <a:pt x="1620939" y="326583"/>
                </a:lnTo>
                <a:lnTo>
                  <a:pt x="1573686" y="313691"/>
                </a:lnTo>
                <a:lnTo>
                  <a:pt x="1525849" y="302412"/>
                </a:lnTo>
                <a:lnTo>
                  <a:pt x="1477496" y="292617"/>
                </a:lnTo>
                <a:lnTo>
                  <a:pt x="1428693" y="284178"/>
                </a:lnTo>
                <a:lnTo>
                  <a:pt x="1379507" y="276965"/>
                </a:lnTo>
                <a:lnTo>
                  <a:pt x="1330005" y="270849"/>
                </a:lnTo>
                <a:lnTo>
                  <a:pt x="1280254" y="265702"/>
                </a:lnTo>
                <a:lnTo>
                  <a:pt x="1230322" y="261395"/>
                </a:lnTo>
                <a:lnTo>
                  <a:pt x="1180274" y="257799"/>
                </a:lnTo>
                <a:lnTo>
                  <a:pt x="1130178" y="254785"/>
                </a:lnTo>
                <a:lnTo>
                  <a:pt x="1080102" y="252224"/>
                </a:lnTo>
                <a:lnTo>
                  <a:pt x="1030111" y="249987"/>
                </a:lnTo>
                <a:lnTo>
                  <a:pt x="881012" y="243828"/>
                </a:lnTo>
                <a:lnTo>
                  <a:pt x="831114" y="241293"/>
                </a:lnTo>
                <a:lnTo>
                  <a:pt x="781050" y="238247"/>
                </a:lnTo>
                <a:lnTo>
                  <a:pt x="730909" y="234571"/>
                </a:lnTo>
                <a:lnTo>
                  <a:pt x="680781" y="230146"/>
                </a:lnTo>
                <a:lnTo>
                  <a:pt x="630756" y="224855"/>
                </a:lnTo>
                <a:lnTo>
                  <a:pt x="580922" y="218578"/>
                </a:lnTo>
                <a:lnTo>
                  <a:pt x="531370" y="211197"/>
                </a:lnTo>
                <a:lnTo>
                  <a:pt x="482189" y="202593"/>
                </a:lnTo>
                <a:lnTo>
                  <a:pt x="433468" y="192649"/>
                </a:lnTo>
                <a:lnTo>
                  <a:pt x="385298" y="181245"/>
                </a:lnTo>
                <a:lnTo>
                  <a:pt x="337767" y="168262"/>
                </a:lnTo>
                <a:lnTo>
                  <a:pt x="290966" y="153583"/>
                </a:lnTo>
                <a:lnTo>
                  <a:pt x="244983" y="137089"/>
                </a:lnTo>
                <a:lnTo>
                  <a:pt x="199909" y="118661"/>
                </a:lnTo>
                <a:lnTo>
                  <a:pt x="155833" y="98181"/>
                </a:lnTo>
                <a:lnTo>
                  <a:pt x="112844" y="75530"/>
                </a:lnTo>
                <a:lnTo>
                  <a:pt x="71033" y="50589"/>
                </a:lnTo>
                <a:lnTo>
                  <a:pt x="30488" y="23241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9C79E014-3033-A7A2-79AD-A0F4568C1CAF}"/>
              </a:ext>
            </a:extLst>
          </p:cNvPr>
          <p:cNvSpPr txBox="1"/>
          <p:nvPr/>
        </p:nvSpPr>
        <p:spPr>
          <a:xfrm>
            <a:off x="198424" y="6776491"/>
            <a:ext cx="1785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 i="1" dirty="0">
                <a:solidFill>
                  <a:schemeClr val="bg1"/>
                </a:solidFill>
                <a:latin typeface="KBH" panose="00000500000000000000" pitchFamily="2" charset="0"/>
              </a:rPr>
              <a:t>ARRANGERET</a:t>
            </a:r>
          </a:p>
          <a:p>
            <a:pPr algn="ctr"/>
            <a:r>
              <a:rPr lang="da-DK" sz="1600" b="1" i="1" dirty="0">
                <a:solidFill>
                  <a:schemeClr val="bg1"/>
                </a:solidFill>
                <a:latin typeface="KBH" panose="00000500000000000000" pitchFamily="2" charset="0"/>
              </a:rPr>
              <a:t>AF XXXXXXXXXXXXXXXXX</a:t>
            </a:r>
          </a:p>
        </p:txBody>
      </p:sp>
      <p:sp>
        <p:nvSpPr>
          <p:cNvPr id="37" name="object 22">
            <a:extLst>
              <a:ext uri="{FF2B5EF4-FFF2-40B4-BE49-F238E27FC236}">
                <a16:creationId xmlns:a16="http://schemas.microsoft.com/office/drawing/2014/main" id="{4150619A-D12C-33C6-9F75-687BB7B2311D}"/>
              </a:ext>
            </a:extLst>
          </p:cNvPr>
          <p:cNvSpPr txBox="1"/>
          <p:nvPr/>
        </p:nvSpPr>
        <p:spPr>
          <a:xfrm>
            <a:off x="1840450" y="2294616"/>
            <a:ext cx="4281347" cy="410294"/>
          </a:xfrm>
          <a:prstGeom prst="rect">
            <a:avLst/>
          </a:prstGeom>
        </p:spPr>
        <p:txBody>
          <a:bodyPr vert="horz" wrap="square" lIns="0" tIns="147246" rIns="0" bIns="0" rtlCol="0">
            <a:spAutoFit/>
          </a:bodyPr>
          <a:lstStyle/>
          <a:p>
            <a:pPr marL="17957">
              <a:spcBef>
                <a:spcPts val="1158"/>
              </a:spcBef>
            </a:pPr>
            <a:r>
              <a:rPr lang="da-DK" sz="1700" b="1" dirty="0">
                <a:solidFill>
                  <a:srgbClr val="13142A"/>
                </a:solidFill>
                <a:latin typeface="KBH" panose="00000500000000000000" pitchFamily="2" charset="0"/>
                <a:cs typeface="Calibri"/>
              </a:rPr>
              <a:t>XXXDAG XX/XX – XXXXDAG XX/XX</a:t>
            </a:r>
            <a:endParaRPr sz="1700" dirty="0">
              <a:solidFill>
                <a:srgbClr val="13142A"/>
              </a:solidFill>
              <a:latin typeface="KBH" panose="00000500000000000000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0962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0AF7730-D3D7-2A01-DE20-880EC3FC5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7350" y="1460500"/>
            <a:ext cx="1019175" cy="109537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726B368-B4DD-A61E-0C6B-5D9DCB4134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6280" y="1460500"/>
            <a:ext cx="923925" cy="104775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978708E-4D81-09D9-95A7-6D0F9E9C97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56579" y="1508124"/>
            <a:ext cx="1100579" cy="104775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623ECCC-7EA9-756E-6C41-93D773A9E0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07062" y="1731961"/>
            <a:ext cx="1200150" cy="60007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A2CF809-FCA4-CB24-E20E-9E09E330F7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23469" y="1666876"/>
            <a:ext cx="1200151" cy="89775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0FD7B2D5-81A5-30D5-474B-BFF5F27DB3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8401" y="2733674"/>
            <a:ext cx="1114425" cy="1165545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023CBB2D-1DD9-6DB1-DCBC-C701C46D4EB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87475" y="2790826"/>
            <a:ext cx="1038225" cy="11430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2B5A81C6-9E78-9017-5CDB-15345871D6D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622770" y="2619376"/>
            <a:ext cx="1134388" cy="131445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D6BFBBE7-B0D9-896B-CEDD-C4AE75CAA9F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305092" y="1489004"/>
            <a:ext cx="989560" cy="1731961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D2F07BCE-8859-BD38-8DFE-FC17C17074D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848007" y="2555875"/>
            <a:ext cx="939914" cy="1439244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CD8429B7-5958-2AA6-B1E7-0F68DBE7329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706423" y="2855913"/>
            <a:ext cx="1250377" cy="841375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D3766A5A-9938-E27D-C2AE-7B40A78DD4A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911850" y="3348742"/>
            <a:ext cx="858416" cy="1452033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C10B5EEF-D028-BEDD-133B-81923B42DA6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 rot="17573966">
            <a:off x="6194068" y="6720335"/>
            <a:ext cx="1374213" cy="1055199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6104F712-1C56-6E00-8953-96A3352067A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738987" y="3959227"/>
            <a:ext cx="1134388" cy="1341632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CE852CD2-E6F0-E00F-A9EF-E0F144166454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356936" y="3850614"/>
            <a:ext cx="1114425" cy="1276350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8F6BC280-E1F6-416B-E89B-C06FF1C6C3EE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98270" y="5175022"/>
            <a:ext cx="1114425" cy="1276350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2EF0B332-92C8-D3FF-6ABF-316B8A066BA5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677476" y="5167690"/>
            <a:ext cx="1133475" cy="1295400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8A3DFA71-72E9-09E2-6905-4F7B006C0B69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036647" y="5136527"/>
            <a:ext cx="995457" cy="1358505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B2998AED-8D71-78AF-DD07-AE88F74F360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041280" y="6457251"/>
            <a:ext cx="1398987" cy="1398987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EC43249E-6572-A611-F234-42300B50CD75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2747749" y="3852541"/>
            <a:ext cx="1420132" cy="1420132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FAC520BA-896F-9E97-CD1C-B40C7408EE6E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259619" y="7631060"/>
            <a:ext cx="1279558" cy="1279558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782C4B7A-1FD0-4DF3-9FD4-628C3C890AF9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800589" y="7703495"/>
            <a:ext cx="1234763" cy="1234763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E4B2411E-9009-5AFC-3BF9-1CCC19483DC7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2756778" y="7457469"/>
            <a:ext cx="1453149" cy="1453149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74460F1C-0FE5-C2BC-DEE5-04152D6D914A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376904" y="6605544"/>
            <a:ext cx="1042824" cy="1042824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7342D324-A367-520C-635F-2654714611E5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605670" y="6589241"/>
            <a:ext cx="1070941" cy="1070941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6392D3AB-17E0-8FCA-2192-C958CFC15467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4377367" y="5166088"/>
            <a:ext cx="1122822" cy="1160884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50BAF338-B986-C496-F452-54003776094D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 rot="17035892">
            <a:off x="5284361" y="5059679"/>
            <a:ext cx="1344879" cy="1344879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51AC1BF2-83B4-704F-B6EE-74F654CF0E80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6623543" y="4860781"/>
            <a:ext cx="588982" cy="1606315"/>
          </a:xfrm>
          <a:prstGeom prst="rect">
            <a:avLst/>
          </a:prstGeom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2CD91533-96A2-F30A-75F7-2FA75C09A9B6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 rot="17925610">
            <a:off x="6596041" y="3638421"/>
            <a:ext cx="895687" cy="913249"/>
          </a:xfrm>
          <a:prstGeom prst="rect">
            <a:avLst/>
          </a:prstGeom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0472EA13-CDC4-B108-5AA7-D2E42F781C1F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3912866" y="7831961"/>
            <a:ext cx="1135454" cy="1068662"/>
          </a:xfrm>
          <a:prstGeom prst="rect">
            <a:avLst/>
          </a:prstGeom>
        </p:spPr>
      </p:pic>
      <p:pic>
        <p:nvPicPr>
          <p:cNvPr id="73" name="Grafik 72">
            <a:extLst>
              <a:ext uri="{FF2B5EF4-FFF2-40B4-BE49-F238E27FC236}">
                <a16:creationId xmlns:a16="http://schemas.microsoft.com/office/drawing/2014/main" id="{B3DC31EE-65BD-F395-AA5D-974F96647286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6046725" y="9306167"/>
            <a:ext cx="1231547" cy="964711"/>
          </a:xfrm>
          <a:prstGeom prst="rect">
            <a:avLst/>
          </a:prstGeom>
        </p:spPr>
      </p:pic>
      <p:pic>
        <p:nvPicPr>
          <p:cNvPr id="75" name="Grafik 74">
            <a:extLst>
              <a:ext uri="{FF2B5EF4-FFF2-40B4-BE49-F238E27FC236}">
                <a16:creationId xmlns:a16="http://schemas.microsoft.com/office/drawing/2014/main" id="{5AF05D77-CF71-4228-C7D7-092CE9CC145E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6088670" y="8184043"/>
            <a:ext cx="1147656" cy="826313"/>
          </a:xfrm>
          <a:prstGeom prst="rect">
            <a:avLst/>
          </a:prstGeom>
        </p:spPr>
      </p:pic>
      <p:pic>
        <p:nvPicPr>
          <p:cNvPr id="76" name="Grafik 75">
            <a:extLst>
              <a:ext uri="{FF2B5EF4-FFF2-40B4-BE49-F238E27FC236}">
                <a16:creationId xmlns:a16="http://schemas.microsoft.com/office/drawing/2014/main" id="{AF9F8AAF-3C37-8FDF-89BA-5F2E0D85D2D7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1723083" y="9118505"/>
            <a:ext cx="1529415" cy="1173329"/>
          </a:xfrm>
          <a:prstGeom prst="rect">
            <a:avLst/>
          </a:prstGeom>
        </p:spPr>
      </p:pic>
      <p:pic>
        <p:nvPicPr>
          <p:cNvPr id="77" name="Grafik 76">
            <a:extLst>
              <a:ext uri="{FF2B5EF4-FFF2-40B4-BE49-F238E27FC236}">
                <a16:creationId xmlns:a16="http://schemas.microsoft.com/office/drawing/2014/main" id="{CAC47666-5F74-B6E5-CDB6-54CFB0D8E18E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 flipH="1">
            <a:off x="3247685" y="9020740"/>
            <a:ext cx="1419337" cy="1323686"/>
          </a:xfrm>
          <a:prstGeom prst="rect">
            <a:avLst/>
          </a:prstGeom>
        </p:spPr>
      </p:pic>
      <p:pic>
        <p:nvPicPr>
          <p:cNvPr id="78" name="Grafik 77">
            <a:extLst>
              <a:ext uri="{FF2B5EF4-FFF2-40B4-BE49-F238E27FC236}">
                <a16:creationId xmlns:a16="http://schemas.microsoft.com/office/drawing/2014/main" id="{8180676F-880B-DFEF-F9CB-F57CBF9D32C0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4876333" y="9023985"/>
            <a:ext cx="969997" cy="1355658"/>
          </a:xfrm>
          <a:prstGeom prst="rect">
            <a:avLst/>
          </a:prstGeom>
        </p:spPr>
      </p:pic>
      <p:pic>
        <p:nvPicPr>
          <p:cNvPr id="79" name="Grafik 78">
            <a:extLst>
              <a:ext uri="{FF2B5EF4-FFF2-40B4-BE49-F238E27FC236}">
                <a16:creationId xmlns:a16="http://schemas.microsoft.com/office/drawing/2014/main" id="{EEF46050-3E93-3DE6-0291-72EA2745A4D7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4992519" y="7809775"/>
            <a:ext cx="1164154" cy="1050021"/>
          </a:xfrm>
          <a:prstGeom prst="rect">
            <a:avLst/>
          </a:prstGeom>
        </p:spPr>
      </p:pic>
      <p:pic>
        <p:nvPicPr>
          <p:cNvPr id="80" name="Grafik 79">
            <a:extLst>
              <a:ext uri="{FF2B5EF4-FFF2-40B4-BE49-F238E27FC236}">
                <a16:creationId xmlns:a16="http://schemas.microsoft.com/office/drawing/2014/main" id="{3CAAE66C-AA3E-E648-7873-56EA82743816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2873375" y="6611520"/>
            <a:ext cx="1100324" cy="1100324"/>
          </a:xfrm>
          <a:prstGeom prst="rect">
            <a:avLst/>
          </a:prstGeom>
        </p:spPr>
      </p:pic>
      <p:pic>
        <p:nvPicPr>
          <p:cNvPr id="81" name="Grafik 80">
            <a:extLst>
              <a:ext uri="{FF2B5EF4-FFF2-40B4-BE49-F238E27FC236}">
                <a16:creationId xmlns:a16="http://schemas.microsoft.com/office/drawing/2014/main" id="{4928BC44-5F91-DD70-56AA-83DDD4654E6C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5347361" y="6593464"/>
            <a:ext cx="1110031" cy="1110031"/>
          </a:xfrm>
          <a:prstGeom prst="rect">
            <a:avLst/>
          </a:prstGeom>
        </p:spPr>
      </p:pic>
      <p:pic>
        <p:nvPicPr>
          <p:cNvPr id="82" name="Grafik 81">
            <a:extLst>
              <a:ext uri="{FF2B5EF4-FFF2-40B4-BE49-F238E27FC236}">
                <a16:creationId xmlns:a16="http://schemas.microsoft.com/office/drawing/2014/main" id="{6CBA0799-05BD-BEF1-21B0-792CC4BC2257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4511625" y="3800566"/>
            <a:ext cx="1347042" cy="1347042"/>
          </a:xfrm>
          <a:prstGeom prst="rect">
            <a:avLst/>
          </a:prstGeom>
        </p:spPr>
      </p:pic>
      <p:pic>
        <p:nvPicPr>
          <p:cNvPr id="83" name="Grafik 82">
            <a:extLst>
              <a:ext uri="{FF2B5EF4-FFF2-40B4-BE49-F238E27FC236}">
                <a16:creationId xmlns:a16="http://schemas.microsoft.com/office/drawing/2014/main" id="{DA2D8F63-ED34-B48F-5513-3D8847846DBA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431876" y="8899131"/>
            <a:ext cx="1047215" cy="1448116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A0CC4C3-B139-923C-896F-B68CC177828B}"/>
              </a:ext>
            </a:extLst>
          </p:cNvPr>
          <p:cNvSpPr txBox="1">
            <a:spLocks/>
          </p:cNvSpPr>
          <p:nvPr/>
        </p:nvSpPr>
        <p:spPr>
          <a:xfrm>
            <a:off x="483869" y="463501"/>
            <a:ext cx="6728656" cy="7350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1pPr>
            <a:lvl2pPr marL="432000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2pPr>
            <a:lvl3pPr marL="611188" indent="-1635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 kern="120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1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b="0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a-DK" sz="1600" dirty="0">
                <a:latin typeface="KBH Medium" panose="00000600000000000000" pitchFamily="2" charset="0"/>
              </a:rPr>
              <a:t>Kopier og indsæt gerne én eller flere af nedenstående figurer til dit layout. Redigér evt. størrelse og far i fanen ”Grafikformat”. Har du ønsker til et ikon, så send din forespørgsel til os.</a:t>
            </a:r>
          </a:p>
        </p:txBody>
      </p:sp>
    </p:spTree>
    <p:extLst>
      <p:ext uri="{BB962C8B-B14F-4D97-AF65-F5344CB8AC3E}">
        <p14:creationId xmlns:p14="http://schemas.microsoft.com/office/powerpoint/2010/main" val="1330139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06695" y="0"/>
            <a:ext cx="2053589" cy="1347698"/>
          </a:xfrm>
          <a:custGeom>
            <a:avLst/>
            <a:gdLst/>
            <a:ahLst/>
            <a:cxnLst/>
            <a:rect l="l" t="t" r="r" b="b"/>
            <a:pathLst>
              <a:path w="2199640" h="1480820">
                <a:moveTo>
                  <a:pt x="2199346" y="0"/>
                </a:moveTo>
                <a:lnTo>
                  <a:pt x="0" y="0"/>
                </a:lnTo>
                <a:lnTo>
                  <a:pt x="5080" y="4106"/>
                </a:lnTo>
                <a:lnTo>
                  <a:pt x="34875" y="30866"/>
                </a:lnTo>
                <a:lnTo>
                  <a:pt x="63596" y="59738"/>
                </a:lnTo>
                <a:lnTo>
                  <a:pt x="91028" y="90852"/>
                </a:lnTo>
                <a:lnTo>
                  <a:pt x="116961" y="124339"/>
                </a:lnTo>
                <a:lnTo>
                  <a:pt x="141182" y="160330"/>
                </a:lnTo>
                <a:lnTo>
                  <a:pt x="163478" y="198956"/>
                </a:lnTo>
                <a:lnTo>
                  <a:pt x="183639" y="240349"/>
                </a:lnTo>
                <a:lnTo>
                  <a:pt x="201451" y="284638"/>
                </a:lnTo>
                <a:lnTo>
                  <a:pt x="216702" y="331956"/>
                </a:lnTo>
                <a:lnTo>
                  <a:pt x="229181" y="382433"/>
                </a:lnTo>
                <a:lnTo>
                  <a:pt x="238675" y="436201"/>
                </a:lnTo>
                <a:lnTo>
                  <a:pt x="244972" y="493390"/>
                </a:lnTo>
                <a:lnTo>
                  <a:pt x="247860" y="554131"/>
                </a:lnTo>
                <a:lnTo>
                  <a:pt x="247126" y="618556"/>
                </a:lnTo>
                <a:lnTo>
                  <a:pt x="242559" y="686795"/>
                </a:lnTo>
                <a:lnTo>
                  <a:pt x="233947" y="758979"/>
                </a:lnTo>
                <a:lnTo>
                  <a:pt x="228029" y="807498"/>
                </a:lnTo>
                <a:lnTo>
                  <a:pt x="224300" y="856572"/>
                </a:lnTo>
                <a:lnTo>
                  <a:pt x="222962" y="905884"/>
                </a:lnTo>
                <a:lnTo>
                  <a:pt x="224220" y="955114"/>
                </a:lnTo>
                <a:lnTo>
                  <a:pt x="228277" y="1003947"/>
                </a:lnTo>
                <a:lnTo>
                  <a:pt x="235337" y="1052063"/>
                </a:lnTo>
                <a:lnTo>
                  <a:pt x="245604" y="1099144"/>
                </a:lnTo>
                <a:lnTo>
                  <a:pt x="259282" y="1144873"/>
                </a:lnTo>
                <a:lnTo>
                  <a:pt x="276574" y="1188931"/>
                </a:lnTo>
                <a:lnTo>
                  <a:pt x="297684" y="1231001"/>
                </a:lnTo>
                <a:lnTo>
                  <a:pt x="322817" y="1270764"/>
                </a:lnTo>
                <a:lnTo>
                  <a:pt x="352177" y="1307903"/>
                </a:lnTo>
                <a:lnTo>
                  <a:pt x="385966" y="1342100"/>
                </a:lnTo>
                <a:lnTo>
                  <a:pt x="424456" y="1373362"/>
                </a:lnTo>
                <a:lnTo>
                  <a:pt x="465689" y="1400329"/>
                </a:lnTo>
                <a:lnTo>
                  <a:pt x="509307" y="1423137"/>
                </a:lnTo>
                <a:lnTo>
                  <a:pt x="554949" y="1441924"/>
                </a:lnTo>
                <a:lnTo>
                  <a:pt x="602257" y="1456826"/>
                </a:lnTo>
                <a:lnTo>
                  <a:pt x="650870" y="1467980"/>
                </a:lnTo>
                <a:lnTo>
                  <a:pt x="700430" y="1475523"/>
                </a:lnTo>
                <a:lnTo>
                  <a:pt x="750578" y="1479593"/>
                </a:lnTo>
                <a:lnTo>
                  <a:pt x="800953" y="1480325"/>
                </a:lnTo>
                <a:lnTo>
                  <a:pt x="851197" y="1477857"/>
                </a:lnTo>
                <a:lnTo>
                  <a:pt x="900951" y="1472326"/>
                </a:lnTo>
                <a:lnTo>
                  <a:pt x="950042" y="1464057"/>
                </a:lnTo>
                <a:lnTo>
                  <a:pt x="998575" y="1453450"/>
                </a:lnTo>
                <a:lnTo>
                  <a:pt x="1046591" y="1440745"/>
                </a:lnTo>
                <a:lnTo>
                  <a:pt x="1094130" y="1426177"/>
                </a:lnTo>
                <a:lnTo>
                  <a:pt x="1141233" y="1409987"/>
                </a:lnTo>
                <a:lnTo>
                  <a:pt x="1187942" y="1392412"/>
                </a:lnTo>
                <a:lnTo>
                  <a:pt x="1234297" y="1373691"/>
                </a:lnTo>
                <a:lnTo>
                  <a:pt x="1280340" y="1354061"/>
                </a:lnTo>
                <a:lnTo>
                  <a:pt x="1326111" y="1333760"/>
                </a:lnTo>
                <a:lnTo>
                  <a:pt x="1687296" y="1167056"/>
                </a:lnTo>
                <a:lnTo>
                  <a:pt x="1718218" y="1154719"/>
                </a:lnTo>
                <a:lnTo>
                  <a:pt x="1754608" y="1143839"/>
                </a:lnTo>
                <a:lnTo>
                  <a:pt x="1795555" y="1134918"/>
                </a:lnTo>
                <a:lnTo>
                  <a:pt x="1840144" y="1128454"/>
                </a:lnTo>
                <a:lnTo>
                  <a:pt x="1887465" y="1124950"/>
                </a:lnTo>
                <a:lnTo>
                  <a:pt x="2199346" y="1124950"/>
                </a:lnTo>
                <a:lnTo>
                  <a:pt x="2199346" y="0"/>
                </a:lnTo>
                <a:close/>
              </a:path>
              <a:path w="2199640" h="1480820">
                <a:moveTo>
                  <a:pt x="2199346" y="1124950"/>
                </a:moveTo>
                <a:lnTo>
                  <a:pt x="1937174" y="1124950"/>
                </a:lnTo>
                <a:lnTo>
                  <a:pt x="1986649" y="1128821"/>
                </a:lnTo>
                <a:lnTo>
                  <a:pt x="2036688" y="1137198"/>
                </a:lnTo>
                <a:lnTo>
                  <a:pt x="2085808" y="1150537"/>
                </a:lnTo>
                <a:lnTo>
                  <a:pt x="2133096" y="1169338"/>
                </a:lnTo>
                <a:lnTo>
                  <a:pt x="2177640" y="1194103"/>
                </a:lnTo>
                <a:lnTo>
                  <a:pt x="2199346" y="1210682"/>
                </a:lnTo>
                <a:lnTo>
                  <a:pt x="2199346" y="1124950"/>
                </a:lnTo>
                <a:close/>
              </a:path>
            </a:pathLst>
          </a:custGeom>
          <a:solidFill>
            <a:srgbClr val="B9C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46422" y="9745649"/>
            <a:ext cx="271145" cy="429259"/>
          </a:xfrm>
          <a:custGeom>
            <a:avLst/>
            <a:gdLst/>
            <a:ahLst/>
            <a:cxnLst/>
            <a:rect l="l" t="t" r="r" b="b"/>
            <a:pathLst>
              <a:path w="271145" h="429259">
                <a:moveTo>
                  <a:pt x="170684" y="0"/>
                </a:moveTo>
                <a:lnTo>
                  <a:pt x="117297" y="10418"/>
                </a:lnTo>
                <a:lnTo>
                  <a:pt x="77076" y="49427"/>
                </a:lnTo>
                <a:lnTo>
                  <a:pt x="69649" y="68533"/>
                </a:lnTo>
                <a:lnTo>
                  <a:pt x="69570" y="68737"/>
                </a:lnTo>
                <a:lnTo>
                  <a:pt x="65829" y="85043"/>
                </a:lnTo>
                <a:lnTo>
                  <a:pt x="63635" y="102709"/>
                </a:lnTo>
                <a:lnTo>
                  <a:pt x="63541" y="103471"/>
                </a:lnTo>
                <a:lnTo>
                  <a:pt x="62676" y="124490"/>
                </a:lnTo>
                <a:lnTo>
                  <a:pt x="62767" y="128604"/>
                </a:lnTo>
                <a:lnTo>
                  <a:pt x="62852" y="132458"/>
                </a:lnTo>
                <a:lnTo>
                  <a:pt x="62950" y="136917"/>
                </a:lnTo>
                <a:lnTo>
                  <a:pt x="63060" y="141889"/>
                </a:lnTo>
                <a:lnTo>
                  <a:pt x="63107" y="144017"/>
                </a:lnTo>
                <a:lnTo>
                  <a:pt x="63204" y="148424"/>
                </a:lnTo>
                <a:lnTo>
                  <a:pt x="2339" y="148424"/>
                </a:lnTo>
                <a:lnTo>
                  <a:pt x="1308" y="158018"/>
                </a:lnTo>
                <a:lnTo>
                  <a:pt x="466" y="169043"/>
                </a:lnTo>
                <a:lnTo>
                  <a:pt x="311" y="174083"/>
                </a:lnTo>
                <a:lnTo>
                  <a:pt x="194" y="177905"/>
                </a:lnTo>
                <a:lnTo>
                  <a:pt x="158" y="234535"/>
                </a:lnTo>
                <a:lnTo>
                  <a:pt x="0" y="240530"/>
                </a:lnTo>
                <a:lnTo>
                  <a:pt x="9537" y="241698"/>
                </a:lnTo>
                <a:lnTo>
                  <a:pt x="23306" y="242903"/>
                </a:lnTo>
                <a:lnTo>
                  <a:pt x="63817" y="242903"/>
                </a:lnTo>
                <a:lnTo>
                  <a:pt x="63817" y="428985"/>
                </a:lnTo>
                <a:lnTo>
                  <a:pt x="161632" y="428985"/>
                </a:lnTo>
                <a:lnTo>
                  <a:pt x="161632" y="407852"/>
                </a:lnTo>
                <a:lnTo>
                  <a:pt x="84962" y="407852"/>
                </a:lnTo>
                <a:lnTo>
                  <a:pt x="84962" y="221988"/>
                </a:lnTo>
                <a:lnTo>
                  <a:pt x="77354" y="221741"/>
                </a:lnTo>
                <a:lnTo>
                  <a:pt x="28334" y="221741"/>
                </a:lnTo>
                <a:lnTo>
                  <a:pt x="21513" y="221505"/>
                </a:lnTo>
                <a:lnTo>
                  <a:pt x="21450" y="209402"/>
                </a:lnTo>
                <a:lnTo>
                  <a:pt x="21326" y="184865"/>
                </a:lnTo>
                <a:lnTo>
                  <a:pt x="21308" y="177905"/>
                </a:lnTo>
                <a:lnTo>
                  <a:pt x="21597" y="169854"/>
                </a:lnTo>
                <a:lnTo>
                  <a:pt x="85684" y="169854"/>
                </a:lnTo>
                <a:lnTo>
                  <a:pt x="84924" y="158437"/>
                </a:lnTo>
                <a:lnTo>
                  <a:pt x="83859" y="132458"/>
                </a:lnTo>
                <a:lnTo>
                  <a:pt x="84153" y="118002"/>
                </a:lnTo>
                <a:lnTo>
                  <a:pt x="84193" y="116070"/>
                </a:lnTo>
                <a:lnTo>
                  <a:pt x="84315" y="110075"/>
                </a:lnTo>
                <a:lnTo>
                  <a:pt x="86300" y="91054"/>
                </a:lnTo>
                <a:lnTo>
                  <a:pt x="86314" y="90921"/>
                </a:lnTo>
                <a:lnTo>
                  <a:pt x="103576" y="47074"/>
                </a:lnTo>
                <a:lnTo>
                  <a:pt x="142271" y="24352"/>
                </a:lnTo>
                <a:lnTo>
                  <a:pt x="187102" y="21194"/>
                </a:lnTo>
                <a:lnTo>
                  <a:pt x="236062" y="21194"/>
                </a:lnTo>
                <a:lnTo>
                  <a:pt x="236588" y="4779"/>
                </a:lnTo>
                <a:lnTo>
                  <a:pt x="227139" y="3497"/>
                </a:lnTo>
                <a:lnTo>
                  <a:pt x="199911" y="683"/>
                </a:lnTo>
                <a:lnTo>
                  <a:pt x="170684" y="0"/>
                </a:lnTo>
                <a:close/>
              </a:path>
              <a:path w="271145" h="429259">
                <a:moveTo>
                  <a:pt x="232107" y="169384"/>
                </a:moveTo>
                <a:lnTo>
                  <a:pt x="195875" y="169384"/>
                </a:lnTo>
                <a:lnTo>
                  <a:pt x="210794" y="169854"/>
                </a:lnTo>
                <a:lnTo>
                  <a:pt x="210273" y="174083"/>
                </a:lnTo>
                <a:lnTo>
                  <a:pt x="205556" y="212101"/>
                </a:lnTo>
                <a:lnTo>
                  <a:pt x="203945" y="221741"/>
                </a:lnTo>
                <a:lnTo>
                  <a:pt x="140474" y="221741"/>
                </a:lnTo>
                <a:lnTo>
                  <a:pt x="140474" y="407852"/>
                </a:lnTo>
                <a:lnTo>
                  <a:pt x="161632" y="407852"/>
                </a:lnTo>
                <a:lnTo>
                  <a:pt x="161632" y="242903"/>
                </a:lnTo>
                <a:lnTo>
                  <a:pt x="221033" y="242903"/>
                </a:lnTo>
                <a:lnTo>
                  <a:pt x="228853" y="197447"/>
                </a:lnTo>
                <a:lnTo>
                  <a:pt x="232053" y="169854"/>
                </a:lnTo>
                <a:lnTo>
                  <a:pt x="232107" y="169384"/>
                </a:lnTo>
                <a:close/>
              </a:path>
              <a:path w="271145" h="429259">
                <a:moveTo>
                  <a:pt x="70064" y="221505"/>
                </a:moveTo>
                <a:lnTo>
                  <a:pt x="58934" y="221505"/>
                </a:lnTo>
                <a:lnTo>
                  <a:pt x="43230" y="221741"/>
                </a:lnTo>
                <a:lnTo>
                  <a:pt x="77354" y="221741"/>
                </a:lnTo>
                <a:lnTo>
                  <a:pt x="70064" y="221505"/>
                </a:lnTo>
                <a:close/>
              </a:path>
              <a:path w="271145" h="429259">
                <a:moveTo>
                  <a:pt x="185905" y="68152"/>
                </a:moveTo>
                <a:lnTo>
                  <a:pt x="143621" y="90396"/>
                </a:lnTo>
                <a:lnTo>
                  <a:pt x="139885" y="116070"/>
                </a:lnTo>
                <a:lnTo>
                  <a:pt x="140433" y="128604"/>
                </a:lnTo>
                <a:lnTo>
                  <a:pt x="140881" y="136917"/>
                </a:lnTo>
                <a:lnTo>
                  <a:pt x="141051" y="141889"/>
                </a:lnTo>
                <a:lnTo>
                  <a:pt x="141064" y="151044"/>
                </a:lnTo>
                <a:lnTo>
                  <a:pt x="140537" y="158018"/>
                </a:lnTo>
                <a:lnTo>
                  <a:pt x="139232" y="169043"/>
                </a:lnTo>
                <a:lnTo>
                  <a:pt x="139191" y="169384"/>
                </a:lnTo>
                <a:lnTo>
                  <a:pt x="156315" y="169854"/>
                </a:lnTo>
                <a:lnTo>
                  <a:pt x="210794" y="169854"/>
                </a:lnTo>
                <a:lnTo>
                  <a:pt x="195875" y="169384"/>
                </a:lnTo>
                <a:lnTo>
                  <a:pt x="232107" y="169384"/>
                </a:lnTo>
                <a:lnTo>
                  <a:pt x="234607" y="151044"/>
                </a:lnTo>
                <a:lnTo>
                  <a:pt x="234645" y="150766"/>
                </a:lnTo>
                <a:lnTo>
                  <a:pt x="223799" y="149610"/>
                </a:lnTo>
                <a:lnTo>
                  <a:pt x="212888" y="148774"/>
                </a:lnTo>
                <a:lnTo>
                  <a:pt x="162279" y="148774"/>
                </a:lnTo>
                <a:lnTo>
                  <a:pt x="162382" y="141889"/>
                </a:lnTo>
                <a:lnTo>
                  <a:pt x="161679" y="129836"/>
                </a:lnTo>
                <a:lnTo>
                  <a:pt x="161079" y="118002"/>
                </a:lnTo>
                <a:lnTo>
                  <a:pt x="161182" y="108335"/>
                </a:lnTo>
                <a:lnTo>
                  <a:pt x="162532" y="100240"/>
                </a:lnTo>
                <a:lnTo>
                  <a:pt x="165747" y="94353"/>
                </a:lnTo>
                <a:lnTo>
                  <a:pt x="171189" y="91054"/>
                </a:lnTo>
                <a:lnTo>
                  <a:pt x="178329" y="89654"/>
                </a:lnTo>
                <a:lnTo>
                  <a:pt x="175726" y="89654"/>
                </a:lnTo>
                <a:lnTo>
                  <a:pt x="188059" y="89295"/>
                </a:lnTo>
                <a:lnTo>
                  <a:pt x="228774" y="89295"/>
                </a:lnTo>
                <a:lnTo>
                  <a:pt x="234187" y="88803"/>
                </a:lnTo>
                <a:lnTo>
                  <a:pt x="235216" y="80294"/>
                </a:lnTo>
                <a:lnTo>
                  <a:pt x="236058" y="70379"/>
                </a:lnTo>
                <a:lnTo>
                  <a:pt x="236104" y="69043"/>
                </a:lnTo>
                <a:lnTo>
                  <a:pt x="210972" y="69043"/>
                </a:lnTo>
                <a:lnTo>
                  <a:pt x="199478" y="68533"/>
                </a:lnTo>
                <a:lnTo>
                  <a:pt x="185905" y="68152"/>
                </a:lnTo>
                <a:close/>
              </a:path>
              <a:path w="271145" h="429259">
                <a:moveTo>
                  <a:pt x="270575" y="169384"/>
                </a:moveTo>
                <a:lnTo>
                  <a:pt x="232107" y="169384"/>
                </a:lnTo>
                <a:lnTo>
                  <a:pt x="232053" y="169854"/>
                </a:lnTo>
                <a:lnTo>
                  <a:pt x="129093" y="169854"/>
                </a:lnTo>
                <a:lnTo>
                  <a:pt x="270575" y="169384"/>
                </a:lnTo>
                <a:close/>
              </a:path>
              <a:path w="271145" h="429259">
                <a:moveTo>
                  <a:pt x="201566" y="148424"/>
                </a:moveTo>
                <a:lnTo>
                  <a:pt x="188236" y="148424"/>
                </a:lnTo>
                <a:lnTo>
                  <a:pt x="161195" y="148774"/>
                </a:lnTo>
                <a:lnTo>
                  <a:pt x="212888" y="148774"/>
                </a:lnTo>
                <a:lnTo>
                  <a:pt x="201566" y="148424"/>
                </a:lnTo>
                <a:close/>
              </a:path>
              <a:path w="271145" h="429259">
                <a:moveTo>
                  <a:pt x="228774" y="89295"/>
                </a:moveTo>
                <a:lnTo>
                  <a:pt x="188059" y="89295"/>
                </a:lnTo>
                <a:lnTo>
                  <a:pt x="208981" y="90077"/>
                </a:lnTo>
                <a:lnTo>
                  <a:pt x="217470" y="90077"/>
                </a:lnTo>
                <a:lnTo>
                  <a:pt x="224417" y="89654"/>
                </a:lnTo>
                <a:lnTo>
                  <a:pt x="224828" y="89654"/>
                </a:lnTo>
                <a:lnTo>
                  <a:pt x="228774" y="89295"/>
                </a:lnTo>
                <a:close/>
              </a:path>
              <a:path w="271145" h="429259">
                <a:moveTo>
                  <a:pt x="236062" y="21194"/>
                </a:moveTo>
                <a:lnTo>
                  <a:pt x="187102" y="21194"/>
                </a:lnTo>
                <a:lnTo>
                  <a:pt x="215011" y="23296"/>
                </a:lnTo>
                <a:lnTo>
                  <a:pt x="215123" y="37160"/>
                </a:lnTo>
                <a:lnTo>
                  <a:pt x="215227" y="61777"/>
                </a:lnTo>
                <a:lnTo>
                  <a:pt x="214989" y="68152"/>
                </a:lnTo>
                <a:lnTo>
                  <a:pt x="214956" y="69043"/>
                </a:lnTo>
                <a:lnTo>
                  <a:pt x="236104" y="69043"/>
                </a:lnTo>
                <a:lnTo>
                  <a:pt x="236351" y="61777"/>
                </a:lnTo>
                <a:lnTo>
                  <a:pt x="236258" y="37160"/>
                </a:lnTo>
                <a:lnTo>
                  <a:pt x="236149" y="29557"/>
                </a:lnTo>
                <a:lnTo>
                  <a:pt x="236062" y="21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6615587" y="9754187"/>
            <a:ext cx="427990" cy="419100"/>
            <a:chOff x="6615587" y="9702207"/>
            <a:chExt cx="427990" cy="419100"/>
          </a:xfrm>
        </p:grpSpPr>
        <p:sp>
          <p:nvSpPr>
            <p:cNvPr id="6" name="object 6"/>
            <p:cNvSpPr/>
            <p:nvPr/>
          </p:nvSpPr>
          <p:spPr>
            <a:xfrm>
              <a:off x="6615587" y="9702207"/>
              <a:ext cx="427990" cy="419100"/>
            </a:xfrm>
            <a:custGeom>
              <a:avLst/>
              <a:gdLst/>
              <a:ahLst/>
              <a:cxnLst/>
              <a:rect l="l" t="t" r="r" b="b"/>
              <a:pathLst>
                <a:path w="427990" h="419100">
                  <a:moveTo>
                    <a:pt x="310779" y="419062"/>
                  </a:moveTo>
                  <a:lnTo>
                    <a:pt x="116636" y="419062"/>
                  </a:lnTo>
                  <a:lnTo>
                    <a:pt x="71284" y="410061"/>
                  </a:lnTo>
                  <a:lnTo>
                    <a:pt x="34205" y="385530"/>
                  </a:lnTo>
                  <a:lnTo>
                    <a:pt x="9182" y="349175"/>
                  </a:lnTo>
                  <a:lnTo>
                    <a:pt x="0" y="304705"/>
                  </a:lnTo>
                  <a:lnTo>
                    <a:pt x="0" y="114357"/>
                  </a:lnTo>
                  <a:lnTo>
                    <a:pt x="9182" y="69886"/>
                  </a:lnTo>
                  <a:lnTo>
                    <a:pt x="34205" y="33532"/>
                  </a:lnTo>
                  <a:lnTo>
                    <a:pt x="71284" y="9000"/>
                  </a:lnTo>
                  <a:lnTo>
                    <a:pt x="116636" y="0"/>
                  </a:lnTo>
                  <a:lnTo>
                    <a:pt x="310779" y="0"/>
                  </a:lnTo>
                  <a:lnTo>
                    <a:pt x="356136" y="9000"/>
                  </a:lnTo>
                  <a:lnTo>
                    <a:pt x="381185" y="25573"/>
                  </a:lnTo>
                  <a:lnTo>
                    <a:pt x="116636" y="25573"/>
                  </a:lnTo>
                  <a:lnTo>
                    <a:pt x="81421" y="32561"/>
                  </a:lnTo>
                  <a:lnTo>
                    <a:pt x="52634" y="51606"/>
                  </a:lnTo>
                  <a:lnTo>
                    <a:pt x="33210" y="79830"/>
                  </a:lnTo>
                  <a:lnTo>
                    <a:pt x="26083" y="114357"/>
                  </a:lnTo>
                  <a:lnTo>
                    <a:pt x="26083" y="304705"/>
                  </a:lnTo>
                  <a:lnTo>
                    <a:pt x="33210" y="339232"/>
                  </a:lnTo>
                  <a:lnTo>
                    <a:pt x="52634" y="367456"/>
                  </a:lnTo>
                  <a:lnTo>
                    <a:pt x="81421" y="386501"/>
                  </a:lnTo>
                  <a:lnTo>
                    <a:pt x="116636" y="393489"/>
                  </a:lnTo>
                  <a:lnTo>
                    <a:pt x="381185" y="393489"/>
                  </a:lnTo>
                  <a:lnTo>
                    <a:pt x="356136" y="410061"/>
                  </a:lnTo>
                  <a:lnTo>
                    <a:pt x="310779" y="419062"/>
                  </a:lnTo>
                  <a:close/>
                </a:path>
                <a:path w="427990" h="419100">
                  <a:moveTo>
                    <a:pt x="381185" y="393489"/>
                  </a:moveTo>
                  <a:lnTo>
                    <a:pt x="310779" y="393489"/>
                  </a:lnTo>
                  <a:lnTo>
                    <a:pt x="345994" y="386501"/>
                  </a:lnTo>
                  <a:lnTo>
                    <a:pt x="374781" y="367456"/>
                  </a:lnTo>
                  <a:lnTo>
                    <a:pt x="394205" y="339232"/>
                  </a:lnTo>
                  <a:lnTo>
                    <a:pt x="401332" y="304705"/>
                  </a:lnTo>
                  <a:lnTo>
                    <a:pt x="401332" y="114357"/>
                  </a:lnTo>
                  <a:lnTo>
                    <a:pt x="394205" y="79830"/>
                  </a:lnTo>
                  <a:lnTo>
                    <a:pt x="374781" y="51606"/>
                  </a:lnTo>
                  <a:lnTo>
                    <a:pt x="345994" y="32561"/>
                  </a:lnTo>
                  <a:lnTo>
                    <a:pt x="310779" y="25573"/>
                  </a:lnTo>
                  <a:lnTo>
                    <a:pt x="381185" y="25573"/>
                  </a:lnTo>
                  <a:lnTo>
                    <a:pt x="393215" y="33532"/>
                  </a:lnTo>
                  <a:lnTo>
                    <a:pt x="418235" y="69886"/>
                  </a:lnTo>
                  <a:lnTo>
                    <a:pt x="427415" y="114357"/>
                  </a:lnTo>
                  <a:lnTo>
                    <a:pt x="427415" y="304705"/>
                  </a:lnTo>
                  <a:lnTo>
                    <a:pt x="418235" y="349175"/>
                  </a:lnTo>
                  <a:lnTo>
                    <a:pt x="393215" y="385530"/>
                  </a:lnTo>
                  <a:lnTo>
                    <a:pt x="381185" y="393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19908" y="9771808"/>
              <a:ext cx="254997" cy="247183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5983625" y="293280"/>
            <a:ext cx="1472565" cy="47077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323850">
              <a:lnSpc>
                <a:spcPct val="104200"/>
              </a:lnSpc>
              <a:spcBef>
                <a:spcPts val="20"/>
              </a:spcBef>
            </a:pPr>
            <a:r>
              <a:rPr sz="1500" b="1" i="1" dirty="0">
                <a:solidFill>
                  <a:srgbClr val="2B3F88"/>
                </a:solidFill>
                <a:latin typeface="KBH" panose="00000500000000000000" pitchFamily="2" charset="0"/>
                <a:cs typeface="Calibri"/>
              </a:rPr>
              <a:t>GRATIS AKTIVITETER</a:t>
            </a:r>
            <a:endParaRPr sz="15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59" name="object 59"/>
          <p:cNvSpPr txBox="1">
            <a:spLocks noGrp="1"/>
          </p:cNvSpPr>
          <p:nvPr>
            <p:ph type="ftr" sz="quarter" idx="5"/>
          </p:nvPr>
        </p:nvSpPr>
        <p:spPr>
          <a:xfrm>
            <a:off x="6106655" y="10265510"/>
            <a:ext cx="1115059" cy="1865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>
                <a:latin typeface="KBH" panose="00000500000000000000" pitchFamily="2" charset="0"/>
              </a:rPr>
              <a:t>@FERIECAMP</a:t>
            </a:r>
          </a:p>
        </p:txBody>
      </p:sp>
      <p:pic>
        <p:nvPicPr>
          <p:cNvPr id="27" name="object 27">
            <a:extLst>
              <a:ext uri="{FF2B5EF4-FFF2-40B4-BE49-F238E27FC236}">
                <a16:creationId xmlns:a16="http://schemas.microsoft.com/office/drawing/2014/main" id="{F1CF07B0-5B24-F026-C19F-B4D0CA2A802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4810" y="9604796"/>
            <a:ext cx="809625" cy="843889"/>
          </a:xfrm>
          <a:prstGeom prst="rect">
            <a:avLst/>
          </a:prstGeom>
        </p:spPr>
      </p:pic>
      <p:sp>
        <p:nvSpPr>
          <p:cNvPr id="28" name="object 47">
            <a:extLst>
              <a:ext uri="{FF2B5EF4-FFF2-40B4-BE49-F238E27FC236}">
                <a16:creationId xmlns:a16="http://schemas.microsoft.com/office/drawing/2014/main" id="{F2330CA4-E78A-7802-E07A-BF2A561B9E12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1240821" y="9705901"/>
            <a:ext cx="1921226" cy="57259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R="5080">
              <a:lnSpc>
                <a:spcPts val="1500"/>
              </a:lnSpc>
            </a:pPr>
            <a:r>
              <a:rPr lang="da-DK" sz="1200" dirty="0">
                <a:latin typeface="KBH" panose="00000500000000000000" pitchFamily="2" charset="0"/>
              </a:rPr>
              <a:t>LOKATION</a:t>
            </a:r>
            <a:r>
              <a:rPr sz="1200" dirty="0">
                <a:latin typeface="KBH" panose="00000500000000000000" pitchFamily="2" charset="0"/>
              </a:rPr>
              <a:t> </a:t>
            </a:r>
            <a:endParaRPr lang="da-DK" sz="1200" dirty="0">
              <a:latin typeface="KBH" panose="00000500000000000000" pitchFamily="2" charset="0"/>
            </a:endParaRPr>
          </a:p>
          <a:p>
            <a:pPr marR="5080">
              <a:lnSpc>
                <a:spcPts val="1500"/>
              </a:lnSpc>
            </a:pPr>
            <a:r>
              <a:rPr sz="1200" dirty="0">
                <a:latin typeface="KBH" panose="00000500000000000000" pitchFamily="2" charset="0"/>
              </a:rPr>
              <a:t>ADRESSE POSTNUMMER</a:t>
            </a:r>
            <a:r>
              <a:rPr lang="da-DK" sz="1200" dirty="0">
                <a:latin typeface="KBH" panose="00000500000000000000" pitchFamily="2" charset="0"/>
              </a:rPr>
              <a:t> OG BY</a:t>
            </a:r>
            <a:endParaRPr sz="1200" dirty="0">
              <a:latin typeface="KBH" panose="00000500000000000000" pitchFamily="2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1CC1AB3-6754-51D6-FD94-4FE5520D75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803192">
            <a:off x="1496122" y="554445"/>
            <a:ext cx="1008005" cy="170506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8B71CF8-B1ED-15D2-63D2-B5D8434A94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151230">
            <a:off x="356509" y="1428195"/>
            <a:ext cx="1231547" cy="964711"/>
          </a:xfrm>
          <a:prstGeom prst="rect">
            <a:avLst/>
          </a:prstGeom>
        </p:spPr>
      </p:pic>
      <p:sp>
        <p:nvSpPr>
          <p:cNvPr id="213" name="object 46">
            <a:extLst>
              <a:ext uri="{FF2B5EF4-FFF2-40B4-BE49-F238E27FC236}">
                <a16:creationId xmlns:a16="http://schemas.microsoft.com/office/drawing/2014/main" id="{495654D3-A63C-6294-1678-52342309A70D}"/>
              </a:ext>
            </a:extLst>
          </p:cNvPr>
          <p:cNvSpPr/>
          <p:nvPr/>
        </p:nvSpPr>
        <p:spPr>
          <a:xfrm>
            <a:off x="331135" y="3125814"/>
            <a:ext cx="1302449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B9CFE7"/>
          </a:solidFill>
          <a:ln w="31750">
            <a:solidFill>
              <a:srgbClr val="FFFFFF"/>
            </a:solidFill>
          </a:ln>
        </p:spPr>
        <p:txBody>
          <a:bodyPr wrap="square" lIns="216000" tIns="72000" rIns="0" bIns="288000" rtlCol="0"/>
          <a:lstStyle/>
          <a:p>
            <a:r>
              <a:rPr lang="da-DK" sz="1350" b="1" dirty="0">
                <a:solidFill>
                  <a:srgbClr val="2B3F88"/>
                </a:solidFill>
                <a:latin typeface="KBH" panose="00000500000000000000" pitchFamily="2" charset="0"/>
              </a:rPr>
              <a:t>MANDAG</a:t>
            </a:r>
            <a:endParaRPr sz="135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221" name="object 46">
            <a:extLst>
              <a:ext uri="{FF2B5EF4-FFF2-40B4-BE49-F238E27FC236}">
                <a16:creationId xmlns:a16="http://schemas.microsoft.com/office/drawing/2014/main" id="{B791BA7A-C977-733E-3C3C-AF223C392B03}"/>
              </a:ext>
            </a:extLst>
          </p:cNvPr>
          <p:cNvSpPr/>
          <p:nvPr/>
        </p:nvSpPr>
        <p:spPr>
          <a:xfrm>
            <a:off x="1744257" y="3125814"/>
            <a:ext cx="1302449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B9CFE7"/>
          </a:solidFill>
          <a:ln w="31750">
            <a:solidFill>
              <a:srgbClr val="FFFFFF"/>
            </a:solidFill>
          </a:ln>
        </p:spPr>
        <p:txBody>
          <a:bodyPr wrap="square" lIns="252000" tIns="72000" rIns="0" bIns="288000" rtlCol="0"/>
          <a:lstStyle/>
          <a:p>
            <a:r>
              <a:rPr lang="da-DK" sz="1350" b="1" dirty="0">
                <a:solidFill>
                  <a:srgbClr val="2B3F88"/>
                </a:solidFill>
                <a:latin typeface="KBH" panose="00000500000000000000" pitchFamily="2" charset="0"/>
              </a:rPr>
              <a:t>TIRSDAG</a:t>
            </a:r>
            <a:endParaRPr sz="135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222" name="object 46">
            <a:extLst>
              <a:ext uri="{FF2B5EF4-FFF2-40B4-BE49-F238E27FC236}">
                <a16:creationId xmlns:a16="http://schemas.microsoft.com/office/drawing/2014/main" id="{43059028-724B-6307-6DB4-6D6101E2B9C4}"/>
              </a:ext>
            </a:extLst>
          </p:cNvPr>
          <p:cNvSpPr/>
          <p:nvPr/>
        </p:nvSpPr>
        <p:spPr>
          <a:xfrm>
            <a:off x="3162047" y="3125814"/>
            <a:ext cx="1302449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B9CFE7"/>
          </a:solidFill>
          <a:ln w="31750">
            <a:solidFill>
              <a:srgbClr val="FFFFFF"/>
            </a:solidFill>
          </a:ln>
        </p:spPr>
        <p:txBody>
          <a:bodyPr wrap="square" lIns="252000" tIns="72000" rIns="0" bIns="288000" rtlCol="0"/>
          <a:lstStyle/>
          <a:p>
            <a:r>
              <a:rPr lang="da-DK" sz="1350" b="1" dirty="0">
                <a:solidFill>
                  <a:srgbClr val="2B3F88"/>
                </a:solidFill>
                <a:latin typeface="KBH" panose="00000500000000000000" pitchFamily="2" charset="0"/>
              </a:rPr>
              <a:t>ONSDAG</a:t>
            </a:r>
            <a:endParaRPr sz="135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223" name="object 46">
            <a:extLst>
              <a:ext uri="{FF2B5EF4-FFF2-40B4-BE49-F238E27FC236}">
                <a16:creationId xmlns:a16="http://schemas.microsoft.com/office/drawing/2014/main" id="{65398150-CD6B-7A7E-0C5B-AF1D6005034E}"/>
              </a:ext>
            </a:extLst>
          </p:cNvPr>
          <p:cNvSpPr/>
          <p:nvPr/>
        </p:nvSpPr>
        <p:spPr>
          <a:xfrm>
            <a:off x="4570501" y="3125814"/>
            <a:ext cx="1302449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B9CFE7"/>
          </a:solidFill>
          <a:ln w="31750">
            <a:solidFill>
              <a:srgbClr val="FFFFFF"/>
            </a:solidFill>
          </a:ln>
        </p:spPr>
        <p:txBody>
          <a:bodyPr wrap="square" lIns="216000" tIns="72000" rIns="0" bIns="288000" rtlCol="0"/>
          <a:lstStyle/>
          <a:p>
            <a:r>
              <a:rPr lang="da-DK" sz="1350" b="1" dirty="0">
                <a:solidFill>
                  <a:srgbClr val="2B3F88"/>
                </a:solidFill>
                <a:latin typeface="KBH" panose="00000500000000000000" pitchFamily="2" charset="0"/>
              </a:rPr>
              <a:t>TORSDAG</a:t>
            </a:r>
            <a:endParaRPr sz="135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224" name="object 46">
            <a:extLst>
              <a:ext uri="{FF2B5EF4-FFF2-40B4-BE49-F238E27FC236}">
                <a16:creationId xmlns:a16="http://schemas.microsoft.com/office/drawing/2014/main" id="{62436074-5AAB-E492-9AEE-8FF85C6B445C}"/>
              </a:ext>
            </a:extLst>
          </p:cNvPr>
          <p:cNvSpPr/>
          <p:nvPr/>
        </p:nvSpPr>
        <p:spPr>
          <a:xfrm>
            <a:off x="5983624" y="3125814"/>
            <a:ext cx="1302449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B9CFE7"/>
          </a:solidFill>
          <a:ln w="31750">
            <a:solidFill>
              <a:srgbClr val="FFFFFF"/>
            </a:solidFill>
          </a:ln>
        </p:spPr>
        <p:txBody>
          <a:bodyPr wrap="square" lIns="288000" tIns="72000" rIns="0" bIns="288000" rtlCol="0"/>
          <a:lstStyle/>
          <a:p>
            <a:r>
              <a:rPr lang="da-DK" sz="1350" b="1" dirty="0">
                <a:solidFill>
                  <a:srgbClr val="2B3F88"/>
                </a:solidFill>
                <a:latin typeface="KBH" panose="00000500000000000000" pitchFamily="2" charset="0"/>
              </a:rPr>
              <a:t>FREDAG</a:t>
            </a:r>
            <a:endParaRPr sz="135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228" name="object 23">
            <a:extLst>
              <a:ext uri="{FF2B5EF4-FFF2-40B4-BE49-F238E27FC236}">
                <a16:creationId xmlns:a16="http://schemas.microsoft.com/office/drawing/2014/main" id="{F1A5E57F-5A9B-1B1F-0168-818AC4EAB125}"/>
              </a:ext>
            </a:extLst>
          </p:cNvPr>
          <p:cNvSpPr/>
          <p:nvPr/>
        </p:nvSpPr>
        <p:spPr>
          <a:xfrm>
            <a:off x="331134" y="472008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2B3F88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231" name="object 23">
            <a:extLst>
              <a:ext uri="{FF2B5EF4-FFF2-40B4-BE49-F238E27FC236}">
                <a16:creationId xmlns:a16="http://schemas.microsoft.com/office/drawing/2014/main" id="{6F6BA4FC-2909-3190-5903-394A8371C0B7}"/>
              </a:ext>
            </a:extLst>
          </p:cNvPr>
          <p:cNvSpPr/>
          <p:nvPr/>
        </p:nvSpPr>
        <p:spPr>
          <a:xfrm>
            <a:off x="331134" y="5926394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2B3F88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AKTVITET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232" name="object 23">
            <a:extLst>
              <a:ext uri="{FF2B5EF4-FFF2-40B4-BE49-F238E27FC236}">
                <a16:creationId xmlns:a16="http://schemas.microsoft.com/office/drawing/2014/main" id="{9F61B661-1237-8C50-740D-DC5A77478251}"/>
              </a:ext>
            </a:extLst>
          </p:cNvPr>
          <p:cNvSpPr/>
          <p:nvPr/>
        </p:nvSpPr>
        <p:spPr>
          <a:xfrm>
            <a:off x="331134" y="712152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2B3F88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233" name="object 23">
            <a:extLst>
              <a:ext uri="{FF2B5EF4-FFF2-40B4-BE49-F238E27FC236}">
                <a16:creationId xmlns:a16="http://schemas.microsoft.com/office/drawing/2014/main" id="{6673B34A-1E42-881E-F503-DB88E7D5F36C}"/>
              </a:ext>
            </a:extLst>
          </p:cNvPr>
          <p:cNvSpPr/>
          <p:nvPr/>
        </p:nvSpPr>
        <p:spPr>
          <a:xfrm>
            <a:off x="331134" y="8313289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2B3F88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235" name="object 23">
            <a:extLst>
              <a:ext uri="{FF2B5EF4-FFF2-40B4-BE49-F238E27FC236}">
                <a16:creationId xmlns:a16="http://schemas.microsoft.com/office/drawing/2014/main" id="{9B92B5D7-4602-AB8C-3891-C298F0865230}"/>
              </a:ext>
            </a:extLst>
          </p:cNvPr>
          <p:cNvSpPr/>
          <p:nvPr/>
        </p:nvSpPr>
        <p:spPr>
          <a:xfrm>
            <a:off x="1744257" y="472008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2B3F88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236" name="object 23">
            <a:extLst>
              <a:ext uri="{FF2B5EF4-FFF2-40B4-BE49-F238E27FC236}">
                <a16:creationId xmlns:a16="http://schemas.microsoft.com/office/drawing/2014/main" id="{C78CCDCA-A90F-02CC-6CFB-FCE5906711A2}"/>
              </a:ext>
            </a:extLst>
          </p:cNvPr>
          <p:cNvSpPr/>
          <p:nvPr/>
        </p:nvSpPr>
        <p:spPr>
          <a:xfrm>
            <a:off x="1744257" y="5926394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2B3F88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237" name="object 23">
            <a:extLst>
              <a:ext uri="{FF2B5EF4-FFF2-40B4-BE49-F238E27FC236}">
                <a16:creationId xmlns:a16="http://schemas.microsoft.com/office/drawing/2014/main" id="{F4C6F89F-9025-EEBE-9C29-BBD7FCFC6C90}"/>
              </a:ext>
            </a:extLst>
          </p:cNvPr>
          <p:cNvSpPr/>
          <p:nvPr/>
        </p:nvSpPr>
        <p:spPr>
          <a:xfrm>
            <a:off x="1744257" y="712152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2B3F88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238" name="object 23">
            <a:extLst>
              <a:ext uri="{FF2B5EF4-FFF2-40B4-BE49-F238E27FC236}">
                <a16:creationId xmlns:a16="http://schemas.microsoft.com/office/drawing/2014/main" id="{ECF6CC67-EA2B-995C-0719-1D559A91DB6A}"/>
              </a:ext>
            </a:extLst>
          </p:cNvPr>
          <p:cNvSpPr/>
          <p:nvPr/>
        </p:nvSpPr>
        <p:spPr>
          <a:xfrm>
            <a:off x="1744257" y="8313289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2B3F88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AKTIVTET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240" name="object 23">
            <a:extLst>
              <a:ext uri="{FF2B5EF4-FFF2-40B4-BE49-F238E27FC236}">
                <a16:creationId xmlns:a16="http://schemas.microsoft.com/office/drawing/2014/main" id="{25FE13A5-1DEC-7DD6-9BF4-F01201265369}"/>
              </a:ext>
            </a:extLst>
          </p:cNvPr>
          <p:cNvSpPr/>
          <p:nvPr/>
        </p:nvSpPr>
        <p:spPr>
          <a:xfrm>
            <a:off x="3162048" y="472008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2B3F88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241" name="object 23">
            <a:extLst>
              <a:ext uri="{FF2B5EF4-FFF2-40B4-BE49-F238E27FC236}">
                <a16:creationId xmlns:a16="http://schemas.microsoft.com/office/drawing/2014/main" id="{56C53503-8F5A-FD4B-4617-2C625EDF59C2}"/>
              </a:ext>
            </a:extLst>
          </p:cNvPr>
          <p:cNvSpPr/>
          <p:nvPr/>
        </p:nvSpPr>
        <p:spPr>
          <a:xfrm>
            <a:off x="3162048" y="5926394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2B3F88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242" name="object 23">
            <a:extLst>
              <a:ext uri="{FF2B5EF4-FFF2-40B4-BE49-F238E27FC236}">
                <a16:creationId xmlns:a16="http://schemas.microsoft.com/office/drawing/2014/main" id="{C2F18BC0-C3F1-6FBC-AA38-535B1FEACF75}"/>
              </a:ext>
            </a:extLst>
          </p:cNvPr>
          <p:cNvSpPr/>
          <p:nvPr/>
        </p:nvSpPr>
        <p:spPr>
          <a:xfrm>
            <a:off x="3162048" y="712152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2B3F88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243" name="object 23">
            <a:extLst>
              <a:ext uri="{FF2B5EF4-FFF2-40B4-BE49-F238E27FC236}">
                <a16:creationId xmlns:a16="http://schemas.microsoft.com/office/drawing/2014/main" id="{47D4FEF5-A9E8-6F39-6E70-BBEEB74CF1C8}"/>
              </a:ext>
            </a:extLst>
          </p:cNvPr>
          <p:cNvSpPr/>
          <p:nvPr/>
        </p:nvSpPr>
        <p:spPr>
          <a:xfrm>
            <a:off x="3162048" y="8313289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2B3F88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250" name="object 23">
            <a:extLst>
              <a:ext uri="{FF2B5EF4-FFF2-40B4-BE49-F238E27FC236}">
                <a16:creationId xmlns:a16="http://schemas.microsoft.com/office/drawing/2014/main" id="{A7FD3E69-1F81-938D-BC0C-4C9C015D7E96}"/>
              </a:ext>
            </a:extLst>
          </p:cNvPr>
          <p:cNvSpPr/>
          <p:nvPr/>
        </p:nvSpPr>
        <p:spPr>
          <a:xfrm>
            <a:off x="4570501" y="472008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2B3F88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251" name="object 23">
            <a:extLst>
              <a:ext uri="{FF2B5EF4-FFF2-40B4-BE49-F238E27FC236}">
                <a16:creationId xmlns:a16="http://schemas.microsoft.com/office/drawing/2014/main" id="{2B93A38F-837F-E325-23C8-52A8F322A8B8}"/>
              </a:ext>
            </a:extLst>
          </p:cNvPr>
          <p:cNvSpPr/>
          <p:nvPr/>
        </p:nvSpPr>
        <p:spPr>
          <a:xfrm>
            <a:off x="4570501" y="5926394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2B3F88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252" name="object 23">
            <a:extLst>
              <a:ext uri="{FF2B5EF4-FFF2-40B4-BE49-F238E27FC236}">
                <a16:creationId xmlns:a16="http://schemas.microsoft.com/office/drawing/2014/main" id="{D1629B37-7CFE-2219-9A8A-EA215F1C6786}"/>
              </a:ext>
            </a:extLst>
          </p:cNvPr>
          <p:cNvSpPr/>
          <p:nvPr/>
        </p:nvSpPr>
        <p:spPr>
          <a:xfrm>
            <a:off x="4570501" y="712152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2B3F88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253" name="object 23">
            <a:extLst>
              <a:ext uri="{FF2B5EF4-FFF2-40B4-BE49-F238E27FC236}">
                <a16:creationId xmlns:a16="http://schemas.microsoft.com/office/drawing/2014/main" id="{B4FADA8F-CCB0-2D8D-F418-A7A291903EF7}"/>
              </a:ext>
            </a:extLst>
          </p:cNvPr>
          <p:cNvSpPr/>
          <p:nvPr/>
        </p:nvSpPr>
        <p:spPr>
          <a:xfrm>
            <a:off x="4570501" y="8313289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2B3F88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255" name="object 23">
            <a:extLst>
              <a:ext uri="{FF2B5EF4-FFF2-40B4-BE49-F238E27FC236}">
                <a16:creationId xmlns:a16="http://schemas.microsoft.com/office/drawing/2014/main" id="{C7A22A92-8794-049D-72F7-5975C5970533}"/>
              </a:ext>
            </a:extLst>
          </p:cNvPr>
          <p:cNvSpPr/>
          <p:nvPr/>
        </p:nvSpPr>
        <p:spPr>
          <a:xfrm>
            <a:off x="5983625" y="4719775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2B3F88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256" name="object 23">
            <a:extLst>
              <a:ext uri="{FF2B5EF4-FFF2-40B4-BE49-F238E27FC236}">
                <a16:creationId xmlns:a16="http://schemas.microsoft.com/office/drawing/2014/main" id="{5F80E147-CE9F-FF33-9A3A-3DE645D9F9ED}"/>
              </a:ext>
            </a:extLst>
          </p:cNvPr>
          <p:cNvSpPr/>
          <p:nvPr/>
        </p:nvSpPr>
        <p:spPr>
          <a:xfrm>
            <a:off x="5983625" y="5926087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2B3F88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257" name="object 23">
            <a:extLst>
              <a:ext uri="{FF2B5EF4-FFF2-40B4-BE49-F238E27FC236}">
                <a16:creationId xmlns:a16="http://schemas.microsoft.com/office/drawing/2014/main" id="{34D31520-0BDD-D65D-C543-D91956F56C2D}"/>
              </a:ext>
            </a:extLst>
          </p:cNvPr>
          <p:cNvSpPr/>
          <p:nvPr/>
        </p:nvSpPr>
        <p:spPr>
          <a:xfrm>
            <a:off x="5983625" y="7121215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2B3F88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258" name="object 23">
            <a:extLst>
              <a:ext uri="{FF2B5EF4-FFF2-40B4-BE49-F238E27FC236}">
                <a16:creationId xmlns:a16="http://schemas.microsoft.com/office/drawing/2014/main" id="{5F1529B2-A50E-D52D-3DF5-0F6E9597526F}"/>
              </a:ext>
            </a:extLst>
          </p:cNvPr>
          <p:cNvSpPr/>
          <p:nvPr/>
        </p:nvSpPr>
        <p:spPr>
          <a:xfrm>
            <a:off x="5983625" y="831298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2B3F88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259" name="object 16">
            <a:extLst>
              <a:ext uri="{FF2B5EF4-FFF2-40B4-BE49-F238E27FC236}">
                <a16:creationId xmlns:a16="http://schemas.microsoft.com/office/drawing/2014/main" id="{5E969AC0-78D3-48AE-87BC-BBD808C70137}"/>
              </a:ext>
            </a:extLst>
          </p:cNvPr>
          <p:cNvSpPr txBox="1"/>
          <p:nvPr/>
        </p:nvSpPr>
        <p:spPr>
          <a:xfrm>
            <a:off x="433723" y="2437084"/>
            <a:ext cx="6954939" cy="615801"/>
          </a:xfrm>
          <a:prstGeom prst="rect">
            <a:avLst/>
          </a:prstGeom>
        </p:spPr>
        <p:txBody>
          <a:bodyPr vert="horz" wrap="square" lIns="0" tIns="17145" rIns="0" bIns="7200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  <a:spcAft>
                <a:spcPts val="400"/>
              </a:spcAft>
            </a:pPr>
            <a:r>
              <a:rPr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LOKATIONENS NAVN</a:t>
            </a:r>
            <a:endParaRPr lang="da-DK" sz="16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135"/>
              </a:spcBef>
              <a:spcAft>
                <a:spcPts val="400"/>
              </a:spcAft>
            </a:pPr>
            <a:r>
              <a:rPr lang="da-DK" sz="1400" b="1" i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ARRANGERET AF XXXX</a:t>
            </a:r>
            <a:endParaRPr sz="1400" i="1" dirty="0">
              <a:latin typeface="KBH" panose="00000500000000000000" pitchFamily="2" charset="0"/>
              <a:cs typeface="Calibri"/>
            </a:endParaRP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ADBC7066-B5AA-596C-77D6-85FC247D36EB}"/>
              </a:ext>
            </a:extLst>
          </p:cNvPr>
          <p:cNvGrpSpPr/>
          <p:nvPr/>
        </p:nvGrpSpPr>
        <p:grpSpPr>
          <a:xfrm>
            <a:off x="2750859" y="646691"/>
            <a:ext cx="2710025" cy="1651713"/>
            <a:chOff x="2803415" y="646987"/>
            <a:chExt cx="2710025" cy="1651713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A5CE43DD-A321-7D9D-EFF2-381FBC414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803415" y="646987"/>
              <a:ext cx="2501031" cy="1245283"/>
            </a:xfrm>
            <a:prstGeom prst="rect">
              <a:avLst/>
            </a:prstGeom>
          </p:spPr>
        </p:pic>
        <p:sp>
          <p:nvSpPr>
            <p:cNvPr id="10" name="object 39">
              <a:extLst>
                <a:ext uri="{FF2B5EF4-FFF2-40B4-BE49-F238E27FC236}">
                  <a16:creationId xmlns:a16="http://schemas.microsoft.com/office/drawing/2014/main" id="{27B02884-7AD6-2208-A79D-9ECAF043883D}"/>
                </a:ext>
              </a:extLst>
            </p:cNvPr>
            <p:cNvSpPr/>
            <p:nvPr/>
          </p:nvSpPr>
          <p:spPr>
            <a:xfrm>
              <a:off x="3625952" y="1771091"/>
              <a:ext cx="1887488" cy="527609"/>
            </a:xfrm>
            <a:custGeom>
              <a:avLst/>
              <a:gdLst/>
              <a:ahLst/>
              <a:cxnLst/>
              <a:rect l="l" t="t" r="r" b="b"/>
              <a:pathLst>
                <a:path w="2053589" h="574039">
                  <a:moveTo>
                    <a:pt x="60058" y="137007"/>
                  </a:moveTo>
                  <a:lnTo>
                    <a:pt x="0" y="574027"/>
                  </a:lnTo>
                  <a:lnTo>
                    <a:pt x="1993061" y="437007"/>
                  </a:lnTo>
                  <a:lnTo>
                    <a:pt x="2053132" y="0"/>
                  </a:lnTo>
                  <a:lnTo>
                    <a:pt x="60058" y="137007"/>
                  </a:lnTo>
                  <a:close/>
                </a:path>
              </a:pathLst>
            </a:custGeom>
            <a:solidFill>
              <a:srgbClr val="13142A"/>
            </a:solidFill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40">
              <a:extLst>
                <a:ext uri="{FF2B5EF4-FFF2-40B4-BE49-F238E27FC236}">
                  <a16:creationId xmlns:a16="http://schemas.microsoft.com/office/drawing/2014/main" id="{4C291A09-9654-8634-1432-0CC41AE27866}"/>
                </a:ext>
              </a:extLst>
            </p:cNvPr>
            <p:cNvSpPr txBox="1"/>
            <p:nvPr/>
          </p:nvSpPr>
          <p:spPr>
            <a:xfrm rot="21360000">
              <a:off x="3818069" y="1967951"/>
              <a:ext cx="1615600" cy="1939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545"/>
                </a:lnSpc>
              </a:pPr>
              <a:r>
                <a:rPr lang="da-DK" sz="1550" b="1" dirty="0">
                  <a:solidFill>
                    <a:srgbClr val="FFFFFF"/>
                  </a:solidFill>
                  <a:latin typeface="KBH" panose="00000500000000000000" pitchFamily="2" charset="0"/>
                  <a:cs typeface="Calibri"/>
                </a:rPr>
                <a:t>VINTERFERIEN</a:t>
              </a:r>
              <a:endParaRPr sz="1550" dirty="0">
                <a:latin typeface="KBH" panose="00000500000000000000" pitchFamily="2" charset="0"/>
                <a:cs typeface="Calibri"/>
              </a:endParaRPr>
            </a:p>
          </p:txBody>
        </p:sp>
      </p:grpSp>
      <p:sp>
        <p:nvSpPr>
          <p:cNvPr id="15" name="object 23">
            <a:extLst>
              <a:ext uri="{FF2B5EF4-FFF2-40B4-BE49-F238E27FC236}">
                <a16:creationId xmlns:a16="http://schemas.microsoft.com/office/drawing/2014/main" id="{4F39706F-7078-A0B9-9D5C-2F194229D601}"/>
              </a:ext>
            </a:extLst>
          </p:cNvPr>
          <p:cNvSpPr/>
          <p:nvPr/>
        </p:nvSpPr>
        <p:spPr>
          <a:xfrm>
            <a:off x="331133" y="3534253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2B3F88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16" name="object 23">
            <a:extLst>
              <a:ext uri="{FF2B5EF4-FFF2-40B4-BE49-F238E27FC236}">
                <a16:creationId xmlns:a16="http://schemas.microsoft.com/office/drawing/2014/main" id="{0C1CA940-7F0D-C5C2-32E9-8C18666581EE}"/>
              </a:ext>
            </a:extLst>
          </p:cNvPr>
          <p:cNvSpPr/>
          <p:nvPr/>
        </p:nvSpPr>
        <p:spPr>
          <a:xfrm>
            <a:off x="1744256" y="3534253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2B3F88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17" name="object 23">
            <a:extLst>
              <a:ext uri="{FF2B5EF4-FFF2-40B4-BE49-F238E27FC236}">
                <a16:creationId xmlns:a16="http://schemas.microsoft.com/office/drawing/2014/main" id="{7D40EF6A-B21B-D940-7421-FC1A7A28B52E}"/>
              </a:ext>
            </a:extLst>
          </p:cNvPr>
          <p:cNvSpPr/>
          <p:nvPr/>
        </p:nvSpPr>
        <p:spPr>
          <a:xfrm>
            <a:off x="3162047" y="3534253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2B3F88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18" name="object 23">
            <a:extLst>
              <a:ext uri="{FF2B5EF4-FFF2-40B4-BE49-F238E27FC236}">
                <a16:creationId xmlns:a16="http://schemas.microsoft.com/office/drawing/2014/main" id="{7F4CAB49-D8C6-5407-0076-820267A01243}"/>
              </a:ext>
            </a:extLst>
          </p:cNvPr>
          <p:cNvSpPr/>
          <p:nvPr/>
        </p:nvSpPr>
        <p:spPr>
          <a:xfrm>
            <a:off x="4570500" y="3534253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2B3F88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  <p:sp>
        <p:nvSpPr>
          <p:cNvPr id="19" name="object 23">
            <a:extLst>
              <a:ext uri="{FF2B5EF4-FFF2-40B4-BE49-F238E27FC236}">
                <a16:creationId xmlns:a16="http://schemas.microsoft.com/office/drawing/2014/main" id="{591B0BAE-2C45-5154-1E29-B8C014F182A3}"/>
              </a:ext>
            </a:extLst>
          </p:cNvPr>
          <p:cNvSpPr/>
          <p:nvPr/>
        </p:nvSpPr>
        <p:spPr>
          <a:xfrm>
            <a:off x="5983624" y="3533946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2B3F88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2B3F88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2B3F88"/>
              </a:solidFill>
              <a:latin typeface="KBH" panose="00000500000000000000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ject 2">
            <a:extLst>
              <a:ext uri="{FF2B5EF4-FFF2-40B4-BE49-F238E27FC236}">
                <a16:creationId xmlns:a16="http://schemas.microsoft.com/office/drawing/2014/main" id="{425DD5D3-B716-BA22-F8F7-516FE63D534B}"/>
              </a:ext>
            </a:extLst>
          </p:cNvPr>
          <p:cNvSpPr/>
          <p:nvPr/>
        </p:nvSpPr>
        <p:spPr>
          <a:xfrm>
            <a:off x="5506695" y="0"/>
            <a:ext cx="2053589" cy="1347698"/>
          </a:xfrm>
          <a:custGeom>
            <a:avLst/>
            <a:gdLst/>
            <a:ahLst/>
            <a:cxnLst/>
            <a:rect l="l" t="t" r="r" b="b"/>
            <a:pathLst>
              <a:path w="2199640" h="1480820">
                <a:moveTo>
                  <a:pt x="2199346" y="0"/>
                </a:moveTo>
                <a:lnTo>
                  <a:pt x="0" y="0"/>
                </a:lnTo>
                <a:lnTo>
                  <a:pt x="5080" y="4106"/>
                </a:lnTo>
                <a:lnTo>
                  <a:pt x="34875" y="30866"/>
                </a:lnTo>
                <a:lnTo>
                  <a:pt x="63596" y="59738"/>
                </a:lnTo>
                <a:lnTo>
                  <a:pt x="91028" y="90852"/>
                </a:lnTo>
                <a:lnTo>
                  <a:pt x="116961" y="124339"/>
                </a:lnTo>
                <a:lnTo>
                  <a:pt x="141182" y="160330"/>
                </a:lnTo>
                <a:lnTo>
                  <a:pt x="163478" y="198956"/>
                </a:lnTo>
                <a:lnTo>
                  <a:pt x="183639" y="240349"/>
                </a:lnTo>
                <a:lnTo>
                  <a:pt x="201451" y="284638"/>
                </a:lnTo>
                <a:lnTo>
                  <a:pt x="216702" y="331956"/>
                </a:lnTo>
                <a:lnTo>
                  <a:pt x="229181" y="382433"/>
                </a:lnTo>
                <a:lnTo>
                  <a:pt x="238675" y="436201"/>
                </a:lnTo>
                <a:lnTo>
                  <a:pt x="244972" y="493390"/>
                </a:lnTo>
                <a:lnTo>
                  <a:pt x="247860" y="554131"/>
                </a:lnTo>
                <a:lnTo>
                  <a:pt x="247126" y="618556"/>
                </a:lnTo>
                <a:lnTo>
                  <a:pt x="242559" y="686795"/>
                </a:lnTo>
                <a:lnTo>
                  <a:pt x="233947" y="758979"/>
                </a:lnTo>
                <a:lnTo>
                  <a:pt x="228029" y="807498"/>
                </a:lnTo>
                <a:lnTo>
                  <a:pt x="224300" y="856572"/>
                </a:lnTo>
                <a:lnTo>
                  <a:pt x="222962" y="905884"/>
                </a:lnTo>
                <a:lnTo>
                  <a:pt x="224220" y="955114"/>
                </a:lnTo>
                <a:lnTo>
                  <a:pt x="228277" y="1003947"/>
                </a:lnTo>
                <a:lnTo>
                  <a:pt x="235337" y="1052063"/>
                </a:lnTo>
                <a:lnTo>
                  <a:pt x="245604" y="1099144"/>
                </a:lnTo>
                <a:lnTo>
                  <a:pt x="259282" y="1144873"/>
                </a:lnTo>
                <a:lnTo>
                  <a:pt x="276574" y="1188931"/>
                </a:lnTo>
                <a:lnTo>
                  <a:pt x="297684" y="1231001"/>
                </a:lnTo>
                <a:lnTo>
                  <a:pt x="322817" y="1270764"/>
                </a:lnTo>
                <a:lnTo>
                  <a:pt x="352177" y="1307903"/>
                </a:lnTo>
                <a:lnTo>
                  <a:pt x="385966" y="1342100"/>
                </a:lnTo>
                <a:lnTo>
                  <a:pt x="424456" y="1373362"/>
                </a:lnTo>
                <a:lnTo>
                  <a:pt x="465689" y="1400329"/>
                </a:lnTo>
                <a:lnTo>
                  <a:pt x="509307" y="1423137"/>
                </a:lnTo>
                <a:lnTo>
                  <a:pt x="554949" y="1441924"/>
                </a:lnTo>
                <a:lnTo>
                  <a:pt x="602257" y="1456826"/>
                </a:lnTo>
                <a:lnTo>
                  <a:pt x="650870" y="1467980"/>
                </a:lnTo>
                <a:lnTo>
                  <a:pt x="700430" y="1475523"/>
                </a:lnTo>
                <a:lnTo>
                  <a:pt x="750578" y="1479593"/>
                </a:lnTo>
                <a:lnTo>
                  <a:pt x="800953" y="1480325"/>
                </a:lnTo>
                <a:lnTo>
                  <a:pt x="851197" y="1477857"/>
                </a:lnTo>
                <a:lnTo>
                  <a:pt x="900951" y="1472326"/>
                </a:lnTo>
                <a:lnTo>
                  <a:pt x="950042" y="1464057"/>
                </a:lnTo>
                <a:lnTo>
                  <a:pt x="998575" y="1453450"/>
                </a:lnTo>
                <a:lnTo>
                  <a:pt x="1046591" y="1440745"/>
                </a:lnTo>
                <a:lnTo>
                  <a:pt x="1094130" y="1426177"/>
                </a:lnTo>
                <a:lnTo>
                  <a:pt x="1141233" y="1409987"/>
                </a:lnTo>
                <a:lnTo>
                  <a:pt x="1187942" y="1392412"/>
                </a:lnTo>
                <a:lnTo>
                  <a:pt x="1234297" y="1373691"/>
                </a:lnTo>
                <a:lnTo>
                  <a:pt x="1280340" y="1354061"/>
                </a:lnTo>
                <a:lnTo>
                  <a:pt x="1326111" y="1333760"/>
                </a:lnTo>
                <a:lnTo>
                  <a:pt x="1687296" y="1167056"/>
                </a:lnTo>
                <a:lnTo>
                  <a:pt x="1718218" y="1154719"/>
                </a:lnTo>
                <a:lnTo>
                  <a:pt x="1754608" y="1143839"/>
                </a:lnTo>
                <a:lnTo>
                  <a:pt x="1795555" y="1134918"/>
                </a:lnTo>
                <a:lnTo>
                  <a:pt x="1840144" y="1128454"/>
                </a:lnTo>
                <a:lnTo>
                  <a:pt x="1887465" y="1124950"/>
                </a:lnTo>
                <a:lnTo>
                  <a:pt x="2199346" y="1124950"/>
                </a:lnTo>
                <a:lnTo>
                  <a:pt x="2199346" y="0"/>
                </a:lnTo>
                <a:close/>
              </a:path>
              <a:path w="2199640" h="1480820">
                <a:moveTo>
                  <a:pt x="2199346" y="1124950"/>
                </a:moveTo>
                <a:lnTo>
                  <a:pt x="1937174" y="1124950"/>
                </a:lnTo>
                <a:lnTo>
                  <a:pt x="1986649" y="1128821"/>
                </a:lnTo>
                <a:lnTo>
                  <a:pt x="2036688" y="1137198"/>
                </a:lnTo>
                <a:lnTo>
                  <a:pt x="2085808" y="1150537"/>
                </a:lnTo>
                <a:lnTo>
                  <a:pt x="2133096" y="1169338"/>
                </a:lnTo>
                <a:lnTo>
                  <a:pt x="2177640" y="1194103"/>
                </a:lnTo>
                <a:lnTo>
                  <a:pt x="2199346" y="1210682"/>
                </a:lnTo>
                <a:lnTo>
                  <a:pt x="2199346" y="1124950"/>
                </a:lnTo>
                <a:close/>
              </a:path>
            </a:pathLst>
          </a:custGeom>
          <a:solidFill>
            <a:srgbClr val="B9C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14">
            <a:extLst>
              <a:ext uri="{FF2B5EF4-FFF2-40B4-BE49-F238E27FC236}">
                <a16:creationId xmlns:a16="http://schemas.microsoft.com/office/drawing/2014/main" id="{EBAD77B9-13FE-8124-30FE-64597349475A}"/>
              </a:ext>
            </a:extLst>
          </p:cNvPr>
          <p:cNvSpPr txBox="1"/>
          <p:nvPr/>
        </p:nvSpPr>
        <p:spPr>
          <a:xfrm>
            <a:off x="5983625" y="293280"/>
            <a:ext cx="1472565" cy="47077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323850">
              <a:lnSpc>
                <a:spcPct val="104200"/>
              </a:lnSpc>
              <a:spcBef>
                <a:spcPts val="20"/>
              </a:spcBef>
            </a:pPr>
            <a:r>
              <a:rPr sz="1500" b="1" i="1" dirty="0">
                <a:solidFill>
                  <a:srgbClr val="2B3F88"/>
                </a:solidFill>
                <a:latin typeface="KBH" panose="00000500000000000000" pitchFamily="2" charset="0"/>
                <a:cs typeface="Calibri"/>
              </a:rPr>
              <a:t>GRATIS AKTIVITETER</a:t>
            </a:r>
            <a:endParaRPr sz="15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59" name="object 3">
            <a:extLst>
              <a:ext uri="{FF2B5EF4-FFF2-40B4-BE49-F238E27FC236}">
                <a16:creationId xmlns:a16="http://schemas.microsoft.com/office/drawing/2014/main" id="{5422A6D3-F8EE-5037-4D41-DCFD65154E6C}"/>
              </a:ext>
            </a:extLst>
          </p:cNvPr>
          <p:cNvSpPr/>
          <p:nvPr/>
        </p:nvSpPr>
        <p:spPr>
          <a:xfrm>
            <a:off x="-5049" y="5083015"/>
            <a:ext cx="2330450" cy="2447353"/>
          </a:xfrm>
          <a:custGeom>
            <a:avLst/>
            <a:gdLst/>
            <a:ahLst/>
            <a:cxnLst/>
            <a:rect l="l" t="t" r="r" b="b"/>
            <a:pathLst>
              <a:path w="2447925" h="2710179">
                <a:moveTo>
                  <a:pt x="0" y="0"/>
                </a:moveTo>
                <a:lnTo>
                  <a:pt x="0" y="2408172"/>
                </a:lnTo>
                <a:lnTo>
                  <a:pt x="61947" y="2434991"/>
                </a:lnTo>
                <a:lnTo>
                  <a:pt x="109408" y="2455174"/>
                </a:lnTo>
                <a:lnTo>
                  <a:pt x="157029" y="2475057"/>
                </a:lnTo>
                <a:lnTo>
                  <a:pt x="204819" y="2494575"/>
                </a:lnTo>
                <a:lnTo>
                  <a:pt x="252784" y="2513664"/>
                </a:lnTo>
                <a:lnTo>
                  <a:pt x="300931" y="2532260"/>
                </a:lnTo>
                <a:lnTo>
                  <a:pt x="349267" y="2550299"/>
                </a:lnTo>
                <a:lnTo>
                  <a:pt x="397799" y="2567717"/>
                </a:lnTo>
                <a:lnTo>
                  <a:pt x="446535" y="2584449"/>
                </a:lnTo>
                <a:lnTo>
                  <a:pt x="495481" y="2600432"/>
                </a:lnTo>
                <a:lnTo>
                  <a:pt x="544643" y="2615601"/>
                </a:lnTo>
                <a:lnTo>
                  <a:pt x="594030" y="2629892"/>
                </a:lnTo>
                <a:lnTo>
                  <a:pt x="643648" y="2643242"/>
                </a:lnTo>
                <a:lnTo>
                  <a:pt x="693505" y="2655585"/>
                </a:lnTo>
                <a:lnTo>
                  <a:pt x="743606" y="2666858"/>
                </a:lnTo>
                <a:lnTo>
                  <a:pt x="793959" y="2676997"/>
                </a:lnTo>
                <a:lnTo>
                  <a:pt x="844571" y="2685937"/>
                </a:lnTo>
                <a:lnTo>
                  <a:pt x="895450" y="2693615"/>
                </a:lnTo>
                <a:lnTo>
                  <a:pt x="943926" y="2699627"/>
                </a:lnTo>
                <a:lnTo>
                  <a:pt x="992653" y="2704320"/>
                </a:lnTo>
                <a:lnTo>
                  <a:pt x="1041559" y="2707654"/>
                </a:lnTo>
                <a:lnTo>
                  <a:pt x="1090577" y="2709589"/>
                </a:lnTo>
                <a:lnTo>
                  <a:pt x="1139637" y="2710082"/>
                </a:lnTo>
                <a:lnTo>
                  <a:pt x="1188671" y="2709095"/>
                </a:lnTo>
                <a:lnTo>
                  <a:pt x="1237608" y="2706586"/>
                </a:lnTo>
                <a:lnTo>
                  <a:pt x="1286381" y="2702514"/>
                </a:lnTo>
                <a:lnTo>
                  <a:pt x="1334920" y="2696840"/>
                </a:lnTo>
                <a:lnTo>
                  <a:pt x="1383157" y="2689521"/>
                </a:lnTo>
                <a:lnTo>
                  <a:pt x="1431021" y="2680518"/>
                </a:lnTo>
                <a:lnTo>
                  <a:pt x="1478444" y="2669791"/>
                </a:lnTo>
                <a:lnTo>
                  <a:pt x="1525358" y="2657297"/>
                </a:lnTo>
                <a:lnTo>
                  <a:pt x="1571692" y="2642997"/>
                </a:lnTo>
                <a:lnTo>
                  <a:pt x="1617378" y="2626850"/>
                </a:lnTo>
                <a:lnTo>
                  <a:pt x="1662347" y="2608816"/>
                </a:lnTo>
                <a:lnTo>
                  <a:pt x="1706530" y="2588853"/>
                </a:lnTo>
                <a:lnTo>
                  <a:pt x="1749920" y="2567036"/>
                </a:lnTo>
                <a:lnTo>
                  <a:pt x="1792260" y="2542981"/>
                </a:lnTo>
                <a:lnTo>
                  <a:pt x="1839379" y="2513931"/>
                </a:lnTo>
                <a:lnTo>
                  <a:pt x="1884324" y="2484178"/>
                </a:lnTo>
                <a:lnTo>
                  <a:pt x="1927143" y="2453690"/>
                </a:lnTo>
                <a:lnTo>
                  <a:pt x="1967884" y="2422435"/>
                </a:lnTo>
                <a:lnTo>
                  <a:pt x="2006596" y="2390379"/>
                </a:lnTo>
                <a:lnTo>
                  <a:pt x="2043326" y="2357491"/>
                </a:lnTo>
                <a:lnTo>
                  <a:pt x="2078124" y="2323739"/>
                </a:lnTo>
                <a:lnTo>
                  <a:pt x="2111037" y="2289089"/>
                </a:lnTo>
                <a:lnTo>
                  <a:pt x="2142114" y="2253511"/>
                </a:lnTo>
                <a:lnTo>
                  <a:pt x="2171403" y="2216970"/>
                </a:lnTo>
                <a:lnTo>
                  <a:pt x="2198952" y="2179436"/>
                </a:lnTo>
                <a:lnTo>
                  <a:pt x="2224809" y="2140875"/>
                </a:lnTo>
                <a:lnTo>
                  <a:pt x="2249024" y="2101255"/>
                </a:lnTo>
                <a:lnTo>
                  <a:pt x="2271644" y="2060544"/>
                </a:lnTo>
                <a:lnTo>
                  <a:pt x="2292717" y="2018710"/>
                </a:lnTo>
                <a:lnTo>
                  <a:pt x="2312292" y="1975720"/>
                </a:lnTo>
                <a:lnTo>
                  <a:pt x="2330417" y="1931542"/>
                </a:lnTo>
                <a:lnTo>
                  <a:pt x="2347140" y="1886144"/>
                </a:lnTo>
                <a:lnTo>
                  <a:pt x="2362510" y="1839492"/>
                </a:lnTo>
                <a:lnTo>
                  <a:pt x="2376575" y="1791556"/>
                </a:lnTo>
                <a:lnTo>
                  <a:pt x="2389383" y="1742302"/>
                </a:lnTo>
                <a:lnTo>
                  <a:pt x="2400983" y="1691698"/>
                </a:lnTo>
                <a:lnTo>
                  <a:pt x="2411422" y="1639712"/>
                </a:lnTo>
                <a:lnTo>
                  <a:pt x="2420749" y="1586311"/>
                </a:lnTo>
                <a:lnTo>
                  <a:pt x="2429013" y="1531464"/>
                </a:lnTo>
                <a:lnTo>
                  <a:pt x="2437843" y="1436397"/>
                </a:lnTo>
                <a:lnTo>
                  <a:pt x="2442513" y="1367913"/>
                </a:lnTo>
                <a:lnTo>
                  <a:pt x="2446002" y="1299298"/>
                </a:lnTo>
                <a:lnTo>
                  <a:pt x="2447296" y="1240929"/>
                </a:lnTo>
                <a:lnTo>
                  <a:pt x="2445383" y="1203181"/>
                </a:lnTo>
                <a:lnTo>
                  <a:pt x="2435135" y="1149831"/>
                </a:lnTo>
                <a:lnTo>
                  <a:pt x="2421891" y="1098620"/>
                </a:lnTo>
                <a:lnTo>
                  <a:pt x="2405585" y="1049305"/>
                </a:lnTo>
                <a:lnTo>
                  <a:pt x="2386150" y="1001644"/>
                </a:lnTo>
                <a:lnTo>
                  <a:pt x="2363615" y="955338"/>
                </a:lnTo>
                <a:lnTo>
                  <a:pt x="2337627" y="910304"/>
                </a:lnTo>
                <a:lnTo>
                  <a:pt x="2308405" y="866138"/>
                </a:lnTo>
                <a:lnTo>
                  <a:pt x="2275787" y="822651"/>
                </a:lnTo>
                <a:lnTo>
                  <a:pt x="2244354" y="783414"/>
                </a:lnTo>
                <a:lnTo>
                  <a:pt x="2212771" y="744892"/>
                </a:lnTo>
                <a:lnTo>
                  <a:pt x="2180837" y="707173"/>
                </a:lnTo>
                <a:lnTo>
                  <a:pt x="2148348" y="670347"/>
                </a:lnTo>
                <a:lnTo>
                  <a:pt x="2115104" y="634503"/>
                </a:lnTo>
                <a:lnTo>
                  <a:pt x="2080902" y="599729"/>
                </a:lnTo>
                <a:lnTo>
                  <a:pt x="2045539" y="566115"/>
                </a:lnTo>
                <a:lnTo>
                  <a:pt x="2008815" y="533748"/>
                </a:lnTo>
                <a:lnTo>
                  <a:pt x="1970527" y="502720"/>
                </a:lnTo>
                <a:lnTo>
                  <a:pt x="1930473" y="473117"/>
                </a:lnTo>
                <a:lnTo>
                  <a:pt x="1888450" y="445030"/>
                </a:lnTo>
                <a:lnTo>
                  <a:pt x="1846105" y="419752"/>
                </a:lnTo>
                <a:lnTo>
                  <a:pt x="1802775" y="396861"/>
                </a:lnTo>
                <a:lnTo>
                  <a:pt x="1758526" y="376227"/>
                </a:lnTo>
                <a:lnTo>
                  <a:pt x="1713426" y="357722"/>
                </a:lnTo>
                <a:lnTo>
                  <a:pt x="1667541" y="341217"/>
                </a:lnTo>
                <a:lnTo>
                  <a:pt x="1620939" y="326583"/>
                </a:lnTo>
                <a:lnTo>
                  <a:pt x="1573686" y="313691"/>
                </a:lnTo>
                <a:lnTo>
                  <a:pt x="1525849" y="302412"/>
                </a:lnTo>
                <a:lnTo>
                  <a:pt x="1477496" y="292617"/>
                </a:lnTo>
                <a:lnTo>
                  <a:pt x="1428693" y="284178"/>
                </a:lnTo>
                <a:lnTo>
                  <a:pt x="1379507" y="276965"/>
                </a:lnTo>
                <a:lnTo>
                  <a:pt x="1330005" y="270849"/>
                </a:lnTo>
                <a:lnTo>
                  <a:pt x="1280254" y="265702"/>
                </a:lnTo>
                <a:lnTo>
                  <a:pt x="1230322" y="261395"/>
                </a:lnTo>
                <a:lnTo>
                  <a:pt x="1180274" y="257799"/>
                </a:lnTo>
                <a:lnTo>
                  <a:pt x="1130178" y="254785"/>
                </a:lnTo>
                <a:lnTo>
                  <a:pt x="1080102" y="252224"/>
                </a:lnTo>
                <a:lnTo>
                  <a:pt x="1030111" y="249987"/>
                </a:lnTo>
                <a:lnTo>
                  <a:pt x="881012" y="243828"/>
                </a:lnTo>
                <a:lnTo>
                  <a:pt x="831114" y="241293"/>
                </a:lnTo>
                <a:lnTo>
                  <a:pt x="781050" y="238247"/>
                </a:lnTo>
                <a:lnTo>
                  <a:pt x="730909" y="234571"/>
                </a:lnTo>
                <a:lnTo>
                  <a:pt x="680781" y="230146"/>
                </a:lnTo>
                <a:lnTo>
                  <a:pt x="630756" y="224855"/>
                </a:lnTo>
                <a:lnTo>
                  <a:pt x="580922" y="218578"/>
                </a:lnTo>
                <a:lnTo>
                  <a:pt x="531370" y="211197"/>
                </a:lnTo>
                <a:lnTo>
                  <a:pt x="482189" y="202593"/>
                </a:lnTo>
                <a:lnTo>
                  <a:pt x="433468" y="192649"/>
                </a:lnTo>
                <a:lnTo>
                  <a:pt x="385298" y="181245"/>
                </a:lnTo>
                <a:lnTo>
                  <a:pt x="337767" y="168262"/>
                </a:lnTo>
                <a:lnTo>
                  <a:pt x="290966" y="153583"/>
                </a:lnTo>
                <a:lnTo>
                  <a:pt x="244983" y="137089"/>
                </a:lnTo>
                <a:lnTo>
                  <a:pt x="199909" y="118661"/>
                </a:lnTo>
                <a:lnTo>
                  <a:pt x="155833" y="98181"/>
                </a:lnTo>
                <a:lnTo>
                  <a:pt x="112844" y="75530"/>
                </a:lnTo>
                <a:lnTo>
                  <a:pt x="71033" y="50589"/>
                </a:lnTo>
                <a:lnTo>
                  <a:pt x="30488" y="23241"/>
                </a:lnTo>
                <a:lnTo>
                  <a:pt x="0" y="0"/>
                </a:lnTo>
                <a:close/>
              </a:path>
            </a:pathLst>
          </a:custGeom>
          <a:solidFill>
            <a:srgbClr val="B9C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10">
            <a:extLst>
              <a:ext uri="{FF2B5EF4-FFF2-40B4-BE49-F238E27FC236}">
                <a16:creationId xmlns:a16="http://schemas.microsoft.com/office/drawing/2014/main" id="{08953066-1C44-4261-7AA9-14671961F27E}"/>
              </a:ext>
            </a:extLst>
          </p:cNvPr>
          <p:cNvSpPr/>
          <p:nvPr/>
        </p:nvSpPr>
        <p:spPr>
          <a:xfrm>
            <a:off x="3904304" y="3138703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2B3F88"/>
          </a:solidFill>
        </p:spPr>
        <p:txBody>
          <a:bodyPr wrap="square" lIns="0" tIns="0" rIns="0" bIns="0" rtlCol="0"/>
          <a:lstStyle/>
          <a:p>
            <a:endParaRPr>
              <a:solidFill>
                <a:srgbClr val="2B3F88"/>
              </a:solidFill>
            </a:endParaRPr>
          </a:p>
        </p:txBody>
      </p:sp>
      <p:sp>
        <p:nvSpPr>
          <p:cNvPr id="63" name="Tekstfelt 62">
            <a:extLst>
              <a:ext uri="{FF2B5EF4-FFF2-40B4-BE49-F238E27FC236}">
                <a16:creationId xmlns:a16="http://schemas.microsoft.com/office/drawing/2014/main" id="{4DD7D90F-0E03-B211-20CB-38D1E8E89627}"/>
              </a:ext>
            </a:extLst>
          </p:cNvPr>
          <p:cNvSpPr txBox="1"/>
          <p:nvPr/>
        </p:nvSpPr>
        <p:spPr>
          <a:xfrm>
            <a:off x="3844752" y="3252423"/>
            <a:ext cx="357420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64" name="Tekstfelt 63">
            <a:extLst>
              <a:ext uri="{FF2B5EF4-FFF2-40B4-BE49-F238E27FC236}">
                <a16:creationId xmlns:a16="http://schemas.microsoft.com/office/drawing/2014/main" id="{61DF9EC7-7553-EB0B-413B-5CE1C39AE79C}"/>
              </a:ext>
            </a:extLst>
          </p:cNvPr>
          <p:cNvSpPr txBox="1"/>
          <p:nvPr/>
        </p:nvSpPr>
        <p:spPr>
          <a:xfrm>
            <a:off x="3823760" y="2848353"/>
            <a:ext cx="2545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600" b="1" dirty="0">
                <a:solidFill>
                  <a:srgbClr val="2B3F88"/>
                </a:solidFill>
                <a:latin typeface="KBH" panose="00000500000000000000" pitchFamily="2" charset="0"/>
              </a:rPr>
              <a:t>KL. XX.XX – XX.XX </a:t>
            </a:r>
          </a:p>
        </p:txBody>
      </p:sp>
      <p:sp>
        <p:nvSpPr>
          <p:cNvPr id="67" name="object 4">
            <a:extLst>
              <a:ext uri="{FF2B5EF4-FFF2-40B4-BE49-F238E27FC236}">
                <a16:creationId xmlns:a16="http://schemas.microsoft.com/office/drawing/2014/main" id="{18FF2045-D1B1-1C89-717D-F99158B92A91}"/>
              </a:ext>
            </a:extLst>
          </p:cNvPr>
          <p:cNvSpPr/>
          <p:nvPr/>
        </p:nvSpPr>
        <p:spPr>
          <a:xfrm>
            <a:off x="6246422" y="9745649"/>
            <a:ext cx="271145" cy="429259"/>
          </a:xfrm>
          <a:custGeom>
            <a:avLst/>
            <a:gdLst/>
            <a:ahLst/>
            <a:cxnLst/>
            <a:rect l="l" t="t" r="r" b="b"/>
            <a:pathLst>
              <a:path w="271145" h="429259">
                <a:moveTo>
                  <a:pt x="170684" y="0"/>
                </a:moveTo>
                <a:lnTo>
                  <a:pt x="117297" y="10418"/>
                </a:lnTo>
                <a:lnTo>
                  <a:pt x="77076" y="49427"/>
                </a:lnTo>
                <a:lnTo>
                  <a:pt x="69649" y="68533"/>
                </a:lnTo>
                <a:lnTo>
                  <a:pt x="69570" y="68737"/>
                </a:lnTo>
                <a:lnTo>
                  <a:pt x="65829" y="85043"/>
                </a:lnTo>
                <a:lnTo>
                  <a:pt x="63635" y="102709"/>
                </a:lnTo>
                <a:lnTo>
                  <a:pt x="63541" y="103471"/>
                </a:lnTo>
                <a:lnTo>
                  <a:pt x="62676" y="124490"/>
                </a:lnTo>
                <a:lnTo>
                  <a:pt x="62767" y="128604"/>
                </a:lnTo>
                <a:lnTo>
                  <a:pt x="62852" y="132458"/>
                </a:lnTo>
                <a:lnTo>
                  <a:pt x="62950" y="136917"/>
                </a:lnTo>
                <a:lnTo>
                  <a:pt x="63060" y="141889"/>
                </a:lnTo>
                <a:lnTo>
                  <a:pt x="63107" y="144017"/>
                </a:lnTo>
                <a:lnTo>
                  <a:pt x="63204" y="148424"/>
                </a:lnTo>
                <a:lnTo>
                  <a:pt x="2339" y="148424"/>
                </a:lnTo>
                <a:lnTo>
                  <a:pt x="1308" y="158018"/>
                </a:lnTo>
                <a:lnTo>
                  <a:pt x="466" y="169043"/>
                </a:lnTo>
                <a:lnTo>
                  <a:pt x="311" y="174083"/>
                </a:lnTo>
                <a:lnTo>
                  <a:pt x="194" y="177905"/>
                </a:lnTo>
                <a:lnTo>
                  <a:pt x="158" y="234535"/>
                </a:lnTo>
                <a:lnTo>
                  <a:pt x="0" y="240530"/>
                </a:lnTo>
                <a:lnTo>
                  <a:pt x="9537" y="241698"/>
                </a:lnTo>
                <a:lnTo>
                  <a:pt x="23306" y="242903"/>
                </a:lnTo>
                <a:lnTo>
                  <a:pt x="63817" y="242903"/>
                </a:lnTo>
                <a:lnTo>
                  <a:pt x="63817" y="428985"/>
                </a:lnTo>
                <a:lnTo>
                  <a:pt x="161632" y="428985"/>
                </a:lnTo>
                <a:lnTo>
                  <a:pt x="161632" y="407852"/>
                </a:lnTo>
                <a:lnTo>
                  <a:pt x="84962" y="407852"/>
                </a:lnTo>
                <a:lnTo>
                  <a:pt x="84962" y="221988"/>
                </a:lnTo>
                <a:lnTo>
                  <a:pt x="77354" y="221741"/>
                </a:lnTo>
                <a:lnTo>
                  <a:pt x="28334" y="221741"/>
                </a:lnTo>
                <a:lnTo>
                  <a:pt x="21513" y="221505"/>
                </a:lnTo>
                <a:lnTo>
                  <a:pt x="21450" y="209402"/>
                </a:lnTo>
                <a:lnTo>
                  <a:pt x="21326" y="184865"/>
                </a:lnTo>
                <a:lnTo>
                  <a:pt x="21308" y="177905"/>
                </a:lnTo>
                <a:lnTo>
                  <a:pt x="21597" y="169854"/>
                </a:lnTo>
                <a:lnTo>
                  <a:pt x="85684" y="169854"/>
                </a:lnTo>
                <a:lnTo>
                  <a:pt x="84924" y="158437"/>
                </a:lnTo>
                <a:lnTo>
                  <a:pt x="83859" y="132458"/>
                </a:lnTo>
                <a:lnTo>
                  <a:pt x="84153" y="118002"/>
                </a:lnTo>
                <a:lnTo>
                  <a:pt x="84193" y="116070"/>
                </a:lnTo>
                <a:lnTo>
                  <a:pt x="84315" y="110075"/>
                </a:lnTo>
                <a:lnTo>
                  <a:pt x="86300" y="91054"/>
                </a:lnTo>
                <a:lnTo>
                  <a:pt x="86314" y="90921"/>
                </a:lnTo>
                <a:lnTo>
                  <a:pt x="103576" y="47074"/>
                </a:lnTo>
                <a:lnTo>
                  <a:pt x="142271" y="24352"/>
                </a:lnTo>
                <a:lnTo>
                  <a:pt x="187102" y="21194"/>
                </a:lnTo>
                <a:lnTo>
                  <a:pt x="236062" y="21194"/>
                </a:lnTo>
                <a:lnTo>
                  <a:pt x="236588" y="4779"/>
                </a:lnTo>
                <a:lnTo>
                  <a:pt x="227139" y="3497"/>
                </a:lnTo>
                <a:lnTo>
                  <a:pt x="199911" y="683"/>
                </a:lnTo>
                <a:lnTo>
                  <a:pt x="170684" y="0"/>
                </a:lnTo>
                <a:close/>
              </a:path>
              <a:path w="271145" h="429259">
                <a:moveTo>
                  <a:pt x="232107" y="169384"/>
                </a:moveTo>
                <a:lnTo>
                  <a:pt x="195875" y="169384"/>
                </a:lnTo>
                <a:lnTo>
                  <a:pt x="210794" y="169854"/>
                </a:lnTo>
                <a:lnTo>
                  <a:pt x="210273" y="174083"/>
                </a:lnTo>
                <a:lnTo>
                  <a:pt x="205556" y="212101"/>
                </a:lnTo>
                <a:lnTo>
                  <a:pt x="203945" y="221741"/>
                </a:lnTo>
                <a:lnTo>
                  <a:pt x="140474" y="221741"/>
                </a:lnTo>
                <a:lnTo>
                  <a:pt x="140474" y="407852"/>
                </a:lnTo>
                <a:lnTo>
                  <a:pt x="161632" y="407852"/>
                </a:lnTo>
                <a:lnTo>
                  <a:pt x="161632" y="242903"/>
                </a:lnTo>
                <a:lnTo>
                  <a:pt x="221033" y="242903"/>
                </a:lnTo>
                <a:lnTo>
                  <a:pt x="228853" y="197447"/>
                </a:lnTo>
                <a:lnTo>
                  <a:pt x="232053" y="169854"/>
                </a:lnTo>
                <a:lnTo>
                  <a:pt x="232107" y="169384"/>
                </a:lnTo>
                <a:close/>
              </a:path>
              <a:path w="271145" h="429259">
                <a:moveTo>
                  <a:pt x="70064" y="221505"/>
                </a:moveTo>
                <a:lnTo>
                  <a:pt x="58934" y="221505"/>
                </a:lnTo>
                <a:lnTo>
                  <a:pt x="43230" y="221741"/>
                </a:lnTo>
                <a:lnTo>
                  <a:pt x="77354" y="221741"/>
                </a:lnTo>
                <a:lnTo>
                  <a:pt x="70064" y="221505"/>
                </a:lnTo>
                <a:close/>
              </a:path>
              <a:path w="271145" h="429259">
                <a:moveTo>
                  <a:pt x="185905" y="68152"/>
                </a:moveTo>
                <a:lnTo>
                  <a:pt x="143621" y="90396"/>
                </a:lnTo>
                <a:lnTo>
                  <a:pt x="139885" y="116070"/>
                </a:lnTo>
                <a:lnTo>
                  <a:pt x="140433" y="128604"/>
                </a:lnTo>
                <a:lnTo>
                  <a:pt x="140881" y="136917"/>
                </a:lnTo>
                <a:lnTo>
                  <a:pt x="141051" y="141889"/>
                </a:lnTo>
                <a:lnTo>
                  <a:pt x="141064" y="151044"/>
                </a:lnTo>
                <a:lnTo>
                  <a:pt x="140537" y="158018"/>
                </a:lnTo>
                <a:lnTo>
                  <a:pt x="139232" y="169043"/>
                </a:lnTo>
                <a:lnTo>
                  <a:pt x="139191" y="169384"/>
                </a:lnTo>
                <a:lnTo>
                  <a:pt x="156315" y="169854"/>
                </a:lnTo>
                <a:lnTo>
                  <a:pt x="210794" y="169854"/>
                </a:lnTo>
                <a:lnTo>
                  <a:pt x="195875" y="169384"/>
                </a:lnTo>
                <a:lnTo>
                  <a:pt x="232107" y="169384"/>
                </a:lnTo>
                <a:lnTo>
                  <a:pt x="234607" y="151044"/>
                </a:lnTo>
                <a:lnTo>
                  <a:pt x="234645" y="150766"/>
                </a:lnTo>
                <a:lnTo>
                  <a:pt x="223799" y="149610"/>
                </a:lnTo>
                <a:lnTo>
                  <a:pt x="212888" y="148774"/>
                </a:lnTo>
                <a:lnTo>
                  <a:pt x="162279" y="148774"/>
                </a:lnTo>
                <a:lnTo>
                  <a:pt x="162382" y="141889"/>
                </a:lnTo>
                <a:lnTo>
                  <a:pt x="161679" y="129836"/>
                </a:lnTo>
                <a:lnTo>
                  <a:pt x="161079" y="118002"/>
                </a:lnTo>
                <a:lnTo>
                  <a:pt x="161182" y="108335"/>
                </a:lnTo>
                <a:lnTo>
                  <a:pt x="162532" y="100240"/>
                </a:lnTo>
                <a:lnTo>
                  <a:pt x="165747" y="94353"/>
                </a:lnTo>
                <a:lnTo>
                  <a:pt x="171189" y="91054"/>
                </a:lnTo>
                <a:lnTo>
                  <a:pt x="178329" y="89654"/>
                </a:lnTo>
                <a:lnTo>
                  <a:pt x="175726" y="89654"/>
                </a:lnTo>
                <a:lnTo>
                  <a:pt x="188059" y="89295"/>
                </a:lnTo>
                <a:lnTo>
                  <a:pt x="228774" y="89295"/>
                </a:lnTo>
                <a:lnTo>
                  <a:pt x="234187" y="88803"/>
                </a:lnTo>
                <a:lnTo>
                  <a:pt x="235216" y="80294"/>
                </a:lnTo>
                <a:lnTo>
                  <a:pt x="236058" y="70379"/>
                </a:lnTo>
                <a:lnTo>
                  <a:pt x="236104" y="69043"/>
                </a:lnTo>
                <a:lnTo>
                  <a:pt x="210972" y="69043"/>
                </a:lnTo>
                <a:lnTo>
                  <a:pt x="199478" y="68533"/>
                </a:lnTo>
                <a:lnTo>
                  <a:pt x="185905" y="68152"/>
                </a:lnTo>
                <a:close/>
              </a:path>
              <a:path w="271145" h="429259">
                <a:moveTo>
                  <a:pt x="270575" y="169384"/>
                </a:moveTo>
                <a:lnTo>
                  <a:pt x="232107" y="169384"/>
                </a:lnTo>
                <a:lnTo>
                  <a:pt x="232053" y="169854"/>
                </a:lnTo>
                <a:lnTo>
                  <a:pt x="129093" y="169854"/>
                </a:lnTo>
                <a:lnTo>
                  <a:pt x="270575" y="169384"/>
                </a:lnTo>
                <a:close/>
              </a:path>
              <a:path w="271145" h="429259">
                <a:moveTo>
                  <a:pt x="201566" y="148424"/>
                </a:moveTo>
                <a:lnTo>
                  <a:pt x="188236" y="148424"/>
                </a:lnTo>
                <a:lnTo>
                  <a:pt x="161195" y="148774"/>
                </a:lnTo>
                <a:lnTo>
                  <a:pt x="212888" y="148774"/>
                </a:lnTo>
                <a:lnTo>
                  <a:pt x="201566" y="148424"/>
                </a:lnTo>
                <a:close/>
              </a:path>
              <a:path w="271145" h="429259">
                <a:moveTo>
                  <a:pt x="228774" y="89295"/>
                </a:moveTo>
                <a:lnTo>
                  <a:pt x="188059" y="89295"/>
                </a:lnTo>
                <a:lnTo>
                  <a:pt x="208981" y="90077"/>
                </a:lnTo>
                <a:lnTo>
                  <a:pt x="217470" y="90077"/>
                </a:lnTo>
                <a:lnTo>
                  <a:pt x="224417" y="89654"/>
                </a:lnTo>
                <a:lnTo>
                  <a:pt x="224828" y="89654"/>
                </a:lnTo>
                <a:lnTo>
                  <a:pt x="228774" y="89295"/>
                </a:lnTo>
                <a:close/>
              </a:path>
              <a:path w="271145" h="429259">
                <a:moveTo>
                  <a:pt x="236062" y="21194"/>
                </a:moveTo>
                <a:lnTo>
                  <a:pt x="187102" y="21194"/>
                </a:lnTo>
                <a:lnTo>
                  <a:pt x="215011" y="23296"/>
                </a:lnTo>
                <a:lnTo>
                  <a:pt x="215123" y="37160"/>
                </a:lnTo>
                <a:lnTo>
                  <a:pt x="215227" y="61777"/>
                </a:lnTo>
                <a:lnTo>
                  <a:pt x="214989" y="68152"/>
                </a:lnTo>
                <a:lnTo>
                  <a:pt x="214956" y="69043"/>
                </a:lnTo>
                <a:lnTo>
                  <a:pt x="236104" y="69043"/>
                </a:lnTo>
                <a:lnTo>
                  <a:pt x="236351" y="61777"/>
                </a:lnTo>
                <a:lnTo>
                  <a:pt x="236258" y="37160"/>
                </a:lnTo>
                <a:lnTo>
                  <a:pt x="236149" y="29557"/>
                </a:lnTo>
                <a:lnTo>
                  <a:pt x="236062" y="21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8" name="object 5">
            <a:extLst>
              <a:ext uri="{FF2B5EF4-FFF2-40B4-BE49-F238E27FC236}">
                <a16:creationId xmlns:a16="http://schemas.microsoft.com/office/drawing/2014/main" id="{5F504168-197D-BF58-991F-65D243460D46}"/>
              </a:ext>
            </a:extLst>
          </p:cNvPr>
          <p:cNvGrpSpPr/>
          <p:nvPr/>
        </p:nvGrpSpPr>
        <p:grpSpPr>
          <a:xfrm>
            <a:off x="6615587" y="9754187"/>
            <a:ext cx="427990" cy="419100"/>
            <a:chOff x="6615587" y="9702207"/>
            <a:chExt cx="427990" cy="419100"/>
          </a:xfrm>
        </p:grpSpPr>
        <p:sp>
          <p:nvSpPr>
            <p:cNvPr id="69" name="object 6">
              <a:extLst>
                <a:ext uri="{FF2B5EF4-FFF2-40B4-BE49-F238E27FC236}">
                  <a16:creationId xmlns:a16="http://schemas.microsoft.com/office/drawing/2014/main" id="{1D6AA57C-45D6-BE59-4F7B-D8F6D034DE32}"/>
                </a:ext>
              </a:extLst>
            </p:cNvPr>
            <p:cNvSpPr/>
            <p:nvPr/>
          </p:nvSpPr>
          <p:spPr>
            <a:xfrm>
              <a:off x="6615587" y="9702207"/>
              <a:ext cx="427990" cy="419100"/>
            </a:xfrm>
            <a:custGeom>
              <a:avLst/>
              <a:gdLst/>
              <a:ahLst/>
              <a:cxnLst/>
              <a:rect l="l" t="t" r="r" b="b"/>
              <a:pathLst>
                <a:path w="427990" h="419100">
                  <a:moveTo>
                    <a:pt x="310779" y="419062"/>
                  </a:moveTo>
                  <a:lnTo>
                    <a:pt x="116636" y="419062"/>
                  </a:lnTo>
                  <a:lnTo>
                    <a:pt x="71284" y="410061"/>
                  </a:lnTo>
                  <a:lnTo>
                    <a:pt x="34205" y="385530"/>
                  </a:lnTo>
                  <a:lnTo>
                    <a:pt x="9182" y="349175"/>
                  </a:lnTo>
                  <a:lnTo>
                    <a:pt x="0" y="304705"/>
                  </a:lnTo>
                  <a:lnTo>
                    <a:pt x="0" y="114357"/>
                  </a:lnTo>
                  <a:lnTo>
                    <a:pt x="9182" y="69886"/>
                  </a:lnTo>
                  <a:lnTo>
                    <a:pt x="34205" y="33532"/>
                  </a:lnTo>
                  <a:lnTo>
                    <a:pt x="71284" y="9000"/>
                  </a:lnTo>
                  <a:lnTo>
                    <a:pt x="116636" y="0"/>
                  </a:lnTo>
                  <a:lnTo>
                    <a:pt x="310779" y="0"/>
                  </a:lnTo>
                  <a:lnTo>
                    <a:pt x="356136" y="9000"/>
                  </a:lnTo>
                  <a:lnTo>
                    <a:pt x="381185" y="25573"/>
                  </a:lnTo>
                  <a:lnTo>
                    <a:pt x="116636" y="25573"/>
                  </a:lnTo>
                  <a:lnTo>
                    <a:pt x="81421" y="32561"/>
                  </a:lnTo>
                  <a:lnTo>
                    <a:pt x="52634" y="51606"/>
                  </a:lnTo>
                  <a:lnTo>
                    <a:pt x="33210" y="79830"/>
                  </a:lnTo>
                  <a:lnTo>
                    <a:pt x="26083" y="114357"/>
                  </a:lnTo>
                  <a:lnTo>
                    <a:pt x="26083" y="304705"/>
                  </a:lnTo>
                  <a:lnTo>
                    <a:pt x="33210" y="339232"/>
                  </a:lnTo>
                  <a:lnTo>
                    <a:pt x="52634" y="367456"/>
                  </a:lnTo>
                  <a:lnTo>
                    <a:pt x="81421" y="386501"/>
                  </a:lnTo>
                  <a:lnTo>
                    <a:pt x="116636" y="393489"/>
                  </a:lnTo>
                  <a:lnTo>
                    <a:pt x="381185" y="393489"/>
                  </a:lnTo>
                  <a:lnTo>
                    <a:pt x="356136" y="410061"/>
                  </a:lnTo>
                  <a:lnTo>
                    <a:pt x="310779" y="419062"/>
                  </a:lnTo>
                  <a:close/>
                </a:path>
                <a:path w="427990" h="419100">
                  <a:moveTo>
                    <a:pt x="381185" y="393489"/>
                  </a:moveTo>
                  <a:lnTo>
                    <a:pt x="310779" y="393489"/>
                  </a:lnTo>
                  <a:lnTo>
                    <a:pt x="345994" y="386501"/>
                  </a:lnTo>
                  <a:lnTo>
                    <a:pt x="374781" y="367456"/>
                  </a:lnTo>
                  <a:lnTo>
                    <a:pt x="394205" y="339232"/>
                  </a:lnTo>
                  <a:lnTo>
                    <a:pt x="401332" y="304705"/>
                  </a:lnTo>
                  <a:lnTo>
                    <a:pt x="401332" y="114357"/>
                  </a:lnTo>
                  <a:lnTo>
                    <a:pt x="394205" y="79830"/>
                  </a:lnTo>
                  <a:lnTo>
                    <a:pt x="374781" y="51606"/>
                  </a:lnTo>
                  <a:lnTo>
                    <a:pt x="345994" y="32561"/>
                  </a:lnTo>
                  <a:lnTo>
                    <a:pt x="310779" y="25573"/>
                  </a:lnTo>
                  <a:lnTo>
                    <a:pt x="381185" y="25573"/>
                  </a:lnTo>
                  <a:lnTo>
                    <a:pt x="393215" y="33532"/>
                  </a:lnTo>
                  <a:lnTo>
                    <a:pt x="418235" y="69886"/>
                  </a:lnTo>
                  <a:lnTo>
                    <a:pt x="427415" y="114357"/>
                  </a:lnTo>
                  <a:lnTo>
                    <a:pt x="427415" y="304705"/>
                  </a:lnTo>
                  <a:lnTo>
                    <a:pt x="418235" y="349175"/>
                  </a:lnTo>
                  <a:lnTo>
                    <a:pt x="393215" y="385530"/>
                  </a:lnTo>
                  <a:lnTo>
                    <a:pt x="381185" y="393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">
              <a:extLst>
                <a:ext uri="{FF2B5EF4-FFF2-40B4-BE49-F238E27FC236}">
                  <a16:creationId xmlns:a16="http://schemas.microsoft.com/office/drawing/2014/main" id="{790D2248-FD5F-CE7E-365A-F7B1E84AB95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9908" y="9771808"/>
              <a:ext cx="254997" cy="247183"/>
            </a:xfrm>
            <a:prstGeom prst="rect">
              <a:avLst/>
            </a:prstGeom>
          </p:spPr>
        </p:pic>
      </p:grpSp>
      <p:sp>
        <p:nvSpPr>
          <p:cNvPr id="71" name="object 59">
            <a:extLst>
              <a:ext uri="{FF2B5EF4-FFF2-40B4-BE49-F238E27FC236}">
                <a16:creationId xmlns:a16="http://schemas.microsoft.com/office/drawing/2014/main" id="{B715F83C-BA60-1DE6-239D-1CF67EBEC7E5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06655" y="10265510"/>
            <a:ext cx="1115059" cy="1865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>
                <a:latin typeface="KBH" panose="00000500000000000000" pitchFamily="2" charset="0"/>
              </a:rPr>
              <a:t>@FERIECAMP</a:t>
            </a:r>
          </a:p>
        </p:txBody>
      </p:sp>
      <p:sp>
        <p:nvSpPr>
          <p:cNvPr id="72" name="Tekstfelt 71">
            <a:extLst>
              <a:ext uri="{FF2B5EF4-FFF2-40B4-BE49-F238E27FC236}">
                <a16:creationId xmlns:a16="http://schemas.microsoft.com/office/drawing/2014/main" id="{5746D28A-88A8-B523-5924-F8666336F1B4}"/>
              </a:ext>
            </a:extLst>
          </p:cNvPr>
          <p:cNvSpPr txBox="1"/>
          <p:nvPr/>
        </p:nvSpPr>
        <p:spPr>
          <a:xfrm>
            <a:off x="211455" y="5946214"/>
            <a:ext cx="1785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 i="1" dirty="0">
                <a:solidFill>
                  <a:srgbClr val="2B3F88"/>
                </a:solidFill>
                <a:latin typeface="KBH" panose="00000500000000000000" pitchFamily="2" charset="0"/>
              </a:rPr>
              <a:t>ARRANGERET</a:t>
            </a:r>
          </a:p>
          <a:p>
            <a:pPr algn="ctr"/>
            <a:r>
              <a:rPr lang="da-DK" sz="1600" b="1" i="1" dirty="0">
                <a:solidFill>
                  <a:srgbClr val="2B3F88"/>
                </a:solidFill>
                <a:latin typeface="KBH" panose="00000500000000000000" pitchFamily="2" charset="0"/>
              </a:rPr>
              <a:t>AF XXXXXXXXXXXXXXXXX</a:t>
            </a:r>
          </a:p>
        </p:txBody>
      </p:sp>
      <p:sp>
        <p:nvSpPr>
          <p:cNvPr id="76" name="Tekstfelt 75">
            <a:extLst>
              <a:ext uri="{FF2B5EF4-FFF2-40B4-BE49-F238E27FC236}">
                <a16:creationId xmlns:a16="http://schemas.microsoft.com/office/drawing/2014/main" id="{4361373F-5DC2-98A9-58ED-92DEF1AA04C3}"/>
              </a:ext>
            </a:extLst>
          </p:cNvPr>
          <p:cNvSpPr txBox="1"/>
          <p:nvPr/>
        </p:nvSpPr>
        <p:spPr>
          <a:xfrm>
            <a:off x="3844753" y="3882215"/>
            <a:ext cx="2911586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77" name="Tekstfelt 76">
            <a:extLst>
              <a:ext uri="{FF2B5EF4-FFF2-40B4-BE49-F238E27FC236}">
                <a16:creationId xmlns:a16="http://schemas.microsoft.com/office/drawing/2014/main" id="{87E709F1-D366-29E0-5218-F73982C64723}"/>
              </a:ext>
            </a:extLst>
          </p:cNvPr>
          <p:cNvSpPr txBox="1"/>
          <p:nvPr/>
        </p:nvSpPr>
        <p:spPr>
          <a:xfrm>
            <a:off x="3861158" y="4512008"/>
            <a:ext cx="379227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XXXXXXXXXXXXXXX</a:t>
            </a:r>
          </a:p>
        </p:txBody>
      </p:sp>
      <p:sp>
        <p:nvSpPr>
          <p:cNvPr id="78" name="object 10">
            <a:extLst>
              <a:ext uri="{FF2B5EF4-FFF2-40B4-BE49-F238E27FC236}">
                <a16:creationId xmlns:a16="http://schemas.microsoft.com/office/drawing/2014/main" id="{7A98F5FF-DC77-3027-B048-366D4C1538C6}"/>
              </a:ext>
            </a:extLst>
          </p:cNvPr>
          <p:cNvSpPr/>
          <p:nvPr/>
        </p:nvSpPr>
        <p:spPr>
          <a:xfrm>
            <a:off x="3896928" y="5424703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2B3F88"/>
          </a:solidFill>
        </p:spPr>
        <p:txBody>
          <a:bodyPr wrap="square" lIns="0" tIns="0" rIns="0" bIns="0" rtlCol="0"/>
          <a:lstStyle/>
          <a:p>
            <a:endParaRPr>
              <a:solidFill>
                <a:srgbClr val="2B3F88"/>
              </a:solidFill>
            </a:endParaRPr>
          </a:p>
        </p:txBody>
      </p:sp>
      <p:sp>
        <p:nvSpPr>
          <p:cNvPr id="82" name="Tekstfelt 81">
            <a:extLst>
              <a:ext uri="{FF2B5EF4-FFF2-40B4-BE49-F238E27FC236}">
                <a16:creationId xmlns:a16="http://schemas.microsoft.com/office/drawing/2014/main" id="{992397CD-94A7-0253-8EFB-AE83C866641A}"/>
              </a:ext>
            </a:extLst>
          </p:cNvPr>
          <p:cNvSpPr txBox="1"/>
          <p:nvPr/>
        </p:nvSpPr>
        <p:spPr>
          <a:xfrm>
            <a:off x="3816384" y="5134353"/>
            <a:ext cx="2430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600" b="1" dirty="0">
                <a:solidFill>
                  <a:srgbClr val="2B3F88"/>
                </a:solidFill>
                <a:latin typeface="KBH" panose="00000500000000000000" pitchFamily="2" charset="0"/>
              </a:rPr>
              <a:t>KL. XX.XX – XX.XX </a:t>
            </a:r>
          </a:p>
        </p:txBody>
      </p:sp>
      <p:sp>
        <p:nvSpPr>
          <p:cNvPr id="83" name="object 10">
            <a:extLst>
              <a:ext uri="{FF2B5EF4-FFF2-40B4-BE49-F238E27FC236}">
                <a16:creationId xmlns:a16="http://schemas.microsoft.com/office/drawing/2014/main" id="{FCDF801C-6AA4-137A-4CD6-14ABC9C2498A}"/>
              </a:ext>
            </a:extLst>
          </p:cNvPr>
          <p:cNvSpPr/>
          <p:nvPr/>
        </p:nvSpPr>
        <p:spPr>
          <a:xfrm>
            <a:off x="3902351" y="7786903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2B3F88"/>
          </a:solidFill>
        </p:spPr>
        <p:txBody>
          <a:bodyPr wrap="square" lIns="0" tIns="0" rIns="0" bIns="0" rtlCol="0"/>
          <a:lstStyle/>
          <a:p>
            <a:endParaRPr>
              <a:solidFill>
                <a:srgbClr val="2B3F88"/>
              </a:solidFill>
            </a:endParaRPr>
          </a:p>
        </p:txBody>
      </p:sp>
      <p:sp>
        <p:nvSpPr>
          <p:cNvPr id="84" name="Tekstfelt 83">
            <a:extLst>
              <a:ext uri="{FF2B5EF4-FFF2-40B4-BE49-F238E27FC236}">
                <a16:creationId xmlns:a16="http://schemas.microsoft.com/office/drawing/2014/main" id="{D7F28487-49AB-2018-01F3-8DD9C6DE3C56}"/>
              </a:ext>
            </a:extLst>
          </p:cNvPr>
          <p:cNvSpPr txBox="1"/>
          <p:nvPr/>
        </p:nvSpPr>
        <p:spPr>
          <a:xfrm>
            <a:off x="3821807" y="7496553"/>
            <a:ext cx="2424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600" b="1" dirty="0">
                <a:solidFill>
                  <a:srgbClr val="2B3F88"/>
                </a:solidFill>
                <a:latin typeface="KBH" panose="00000500000000000000" pitchFamily="2" charset="0"/>
              </a:rPr>
              <a:t>KL. XX.XX – XX.XX </a:t>
            </a:r>
          </a:p>
        </p:txBody>
      </p:sp>
      <p:sp>
        <p:nvSpPr>
          <p:cNvPr id="88" name="object 22">
            <a:extLst>
              <a:ext uri="{FF2B5EF4-FFF2-40B4-BE49-F238E27FC236}">
                <a16:creationId xmlns:a16="http://schemas.microsoft.com/office/drawing/2014/main" id="{73D8F6AD-1577-ACCE-F609-97AF8C909CCB}"/>
              </a:ext>
            </a:extLst>
          </p:cNvPr>
          <p:cNvSpPr txBox="1"/>
          <p:nvPr/>
        </p:nvSpPr>
        <p:spPr>
          <a:xfrm>
            <a:off x="2364252" y="2295620"/>
            <a:ext cx="4281347" cy="410294"/>
          </a:xfrm>
          <a:prstGeom prst="rect">
            <a:avLst/>
          </a:prstGeom>
        </p:spPr>
        <p:txBody>
          <a:bodyPr vert="horz" wrap="square" lIns="0" tIns="147246" rIns="0" bIns="0" rtlCol="0">
            <a:spAutoFit/>
          </a:bodyPr>
          <a:lstStyle/>
          <a:p>
            <a:pPr marL="17957">
              <a:spcBef>
                <a:spcPts val="1158"/>
              </a:spcBef>
            </a:pPr>
            <a:r>
              <a:rPr lang="da-DK" sz="1700" b="1" dirty="0">
                <a:solidFill>
                  <a:srgbClr val="13142A"/>
                </a:solidFill>
                <a:latin typeface="KBH" panose="00000500000000000000" pitchFamily="2" charset="0"/>
                <a:cs typeface="Calibri"/>
              </a:rPr>
              <a:t>XXXDAG XX/XX – XXXXDAG XX/XX</a:t>
            </a:r>
            <a:endParaRPr sz="1700" dirty="0">
              <a:solidFill>
                <a:srgbClr val="13142A"/>
              </a:solidFill>
              <a:latin typeface="KBH" panose="00000500000000000000" pitchFamily="2" charset="0"/>
              <a:cs typeface="Calibri"/>
            </a:endParaRPr>
          </a:p>
        </p:txBody>
      </p:sp>
      <p:sp>
        <p:nvSpPr>
          <p:cNvPr id="101" name="Tekstfelt 100">
            <a:extLst>
              <a:ext uri="{FF2B5EF4-FFF2-40B4-BE49-F238E27FC236}">
                <a16:creationId xmlns:a16="http://schemas.microsoft.com/office/drawing/2014/main" id="{439F5B52-3F5E-DEE7-BA7D-95F5E39838FC}"/>
              </a:ext>
            </a:extLst>
          </p:cNvPr>
          <p:cNvSpPr txBox="1"/>
          <p:nvPr/>
        </p:nvSpPr>
        <p:spPr>
          <a:xfrm>
            <a:off x="3864729" y="5565166"/>
            <a:ext cx="357420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104" name="Tekstfelt 103">
            <a:extLst>
              <a:ext uri="{FF2B5EF4-FFF2-40B4-BE49-F238E27FC236}">
                <a16:creationId xmlns:a16="http://schemas.microsoft.com/office/drawing/2014/main" id="{1FF44D4E-3A53-AFAE-3359-C549805327EB}"/>
              </a:ext>
            </a:extLst>
          </p:cNvPr>
          <p:cNvSpPr txBox="1"/>
          <p:nvPr/>
        </p:nvSpPr>
        <p:spPr>
          <a:xfrm>
            <a:off x="3864730" y="6194958"/>
            <a:ext cx="2911586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105" name="Tekstfelt 104">
            <a:extLst>
              <a:ext uri="{FF2B5EF4-FFF2-40B4-BE49-F238E27FC236}">
                <a16:creationId xmlns:a16="http://schemas.microsoft.com/office/drawing/2014/main" id="{202B1776-5E48-BD86-9774-6836527ACF84}"/>
              </a:ext>
            </a:extLst>
          </p:cNvPr>
          <p:cNvSpPr txBox="1"/>
          <p:nvPr/>
        </p:nvSpPr>
        <p:spPr>
          <a:xfrm>
            <a:off x="3881135" y="6824751"/>
            <a:ext cx="379227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XXXXXXXXXXXXXXX</a:t>
            </a:r>
          </a:p>
        </p:txBody>
      </p:sp>
      <p:sp>
        <p:nvSpPr>
          <p:cNvPr id="106" name="Tekstfelt 105">
            <a:extLst>
              <a:ext uri="{FF2B5EF4-FFF2-40B4-BE49-F238E27FC236}">
                <a16:creationId xmlns:a16="http://schemas.microsoft.com/office/drawing/2014/main" id="{57F528BD-C610-F32E-6330-798CA82B4608}"/>
              </a:ext>
            </a:extLst>
          </p:cNvPr>
          <p:cNvSpPr txBox="1"/>
          <p:nvPr/>
        </p:nvSpPr>
        <p:spPr>
          <a:xfrm>
            <a:off x="3862741" y="7935751"/>
            <a:ext cx="357420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107" name="Tekstfelt 106">
            <a:extLst>
              <a:ext uri="{FF2B5EF4-FFF2-40B4-BE49-F238E27FC236}">
                <a16:creationId xmlns:a16="http://schemas.microsoft.com/office/drawing/2014/main" id="{EF6B953E-8C55-2584-D8C6-9A92CFE9BABE}"/>
              </a:ext>
            </a:extLst>
          </p:cNvPr>
          <p:cNvSpPr txBox="1"/>
          <p:nvPr/>
        </p:nvSpPr>
        <p:spPr>
          <a:xfrm>
            <a:off x="3862742" y="8565543"/>
            <a:ext cx="2911586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108" name="Tekstfelt 107">
            <a:extLst>
              <a:ext uri="{FF2B5EF4-FFF2-40B4-BE49-F238E27FC236}">
                <a16:creationId xmlns:a16="http://schemas.microsoft.com/office/drawing/2014/main" id="{EC53D456-AC3F-9957-DC77-E2137FFE7091}"/>
              </a:ext>
            </a:extLst>
          </p:cNvPr>
          <p:cNvSpPr txBox="1"/>
          <p:nvPr/>
        </p:nvSpPr>
        <p:spPr>
          <a:xfrm>
            <a:off x="3879147" y="9195336"/>
            <a:ext cx="379227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XXXXXXXXXXXXXXX</a:t>
            </a:r>
          </a:p>
        </p:txBody>
      </p:sp>
      <p:pic>
        <p:nvPicPr>
          <p:cNvPr id="117" name="Billede 116" descr="Et billede, der indeholder Danse, kunst, tegneserie, silhuet&#10;&#10;AI-genereret indhold kan være ukorrekt.">
            <a:extLst>
              <a:ext uri="{FF2B5EF4-FFF2-40B4-BE49-F238E27FC236}">
                <a16:creationId xmlns:a16="http://schemas.microsoft.com/office/drawing/2014/main" id="{E92F4596-2CC0-0FE0-52A4-F222CE002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7" r="17948"/>
          <a:stretch>
            <a:fillRect/>
          </a:stretch>
        </p:blipFill>
        <p:spPr>
          <a:xfrm>
            <a:off x="1827612" y="4760595"/>
            <a:ext cx="1782302" cy="4870063"/>
          </a:xfrm>
          <a:prstGeom prst="rect">
            <a:avLst/>
          </a:prstGeom>
        </p:spPr>
      </p:pic>
      <p:pic>
        <p:nvPicPr>
          <p:cNvPr id="124" name="Billede 123" descr="Et billede, der indeholder kunst, orange&#10;&#10;AI-genereret indhold kan være ukorrekt.">
            <a:extLst>
              <a:ext uri="{FF2B5EF4-FFF2-40B4-BE49-F238E27FC236}">
                <a16:creationId xmlns:a16="http://schemas.microsoft.com/office/drawing/2014/main" id="{3B6DDC2F-1CE2-4A5D-8A45-20742064A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5" r="24689"/>
          <a:stretch>
            <a:fillRect/>
          </a:stretch>
        </p:blipFill>
        <p:spPr>
          <a:xfrm>
            <a:off x="255056" y="736059"/>
            <a:ext cx="1876807" cy="4342846"/>
          </a:xfrm>
          <a:prstGeom prst="rect">
            <a:avLst/>
          </a:prstGeom>
        </p:spPr>
      </p:pic>
      <p:grpSp>
        <p:nvGrpSpPr>
          <p:cNvPr id="4" name="Gruppe 3">
            <a:extLst>
              <a:ext uri="{FF2B5EF4-FFF2-40B4-BE49-F238E27FC236}">
                <a16:creationId xmlns:a16="http://schemas.microsoft.com/office/drawing/2014/main" id="{68DE8CD3-6108-399D-957A-7C51E1D79364}"/>
              </a:ext>
            </a:extLst>
          </p:cNvPr>
          <p:cNvGrpSpPr/>
          <p:nvPr/>
        </p:nvGrpSpPr>
        <p:grpSpPr>
          <a:xfrm>
            <a:off x="2750859" y="646691"/>
            <a:ext cx="2710025" cy="1651713"/>
            <a:chOff x="2803415" y="646987"/>
            <a:chExt cx="2710025" cy="1651713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245973EE-6C74-B968-0A80-4E93C4D89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03415" y="646987"/>
              <a:ext cx="2501031" cy="1245283"/>
            </a:xfrm>
            <a:prstGeom prst="rect">
              <a:avLst/>
            </a:prstGeom>
          </p:spPr>
        </p:pic>
        <p:sp>
          <p:nvSpPr>
            <p:cNvPr id="6" name="object 39">
              <a:extLst>
                <a:ext uri="{FF2B5EF4-FFF2-40B4-BE49-F238E27FC236}">
                  <a16:creationId xmlns:a16="http://schemas.microsoft.com/office/drawing/2014/main" id="{07233C53-A671-7AE1-0BD7-D277CB2E389E}"/>
                </a:ext>
              </a:extLst>
            </p:cNvPr>
            <p:cNvSpPr/>
            <p:nvPr/>
          </p:nvSpPr>
          <p:spPr>
            <a:xfrm>
              <a:off x="3625952" y="1771091"/>
              <a:ext cx="1887488" cy="527609"/>
            </a:xfrm>
            <a:custGeom>
              <a:avLst/>
              <a:gdLst/>
              <a:ahLst/>
              <a:cxnLst/>
              <a:rect l="l" t="t" r="r" b="b"/>
              <a:pathLst>
                <a:path w="2053589" h="574039">
                  <a:moveTo>
                    <a:pt x="60058" y="137007"/>
                  </a:moveTo>
                  <a:lnTo>
                    <a:pt x="0" y="574027"/>
                  </a:lnTo>
                  <a:lnTo>
                    <a:pt x="1993061" y="437007"/>
                  </a:lnTo>
                  <a:lnTo>
                    <a:pt x="2053132" y="0"/>
                  </a:lnTo>
                  <a:lnTo>
                    <a:pt x="60058" y="137007"/>
                  </a:lnTo>
                  <a:close/>
                </a:path>
              </a:pathLst>
            </a:custGeom>
            <a:solidFill>
              <a:srgbClr val="13142A"/>
            </a:solidFill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40">
              <a:extLst>
                <a:ext uri="{FF2B5EF4-FFF2-40B4-BE49-F238E27FC236}">
                  <a16:creationId xmlns:a16="http://schemas.microsoft.com/office/drawing/2014/main" id="{6F53F6C2-DF87-8136-CFFB-219A0119027A}"/>
                </a:ext>
              </a:extLst>
            </p:cNvPr>
            <p:cNvSpPr txBox="1"/>
            <p:nvPr/>
          </p:nvSpPr>
          <p:spPr>
            <a:xfrm rot="21360000">
              <a:off x="3818069" y="1967951"/>
              <a:ext cx="1615600" cy="1939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545"/>
                </a:lnSpc>
              </a:pPr>
              <a:r>
                <a:rPr lang="da-DK" sz="1550" b="1" dirty="0">
                  <a:solidFill>
                    <a:srgbClr val="FFFFFF"/>
                  </a:solidFill>
                  <a:latin typeface="KBH" panose="00000500000000000000" pitchFamily="2" charset="0"/>
                  <a:cs typeface="Calibri"/>
                </a:rPr>
                <a:t>VINTERFERIEN</a:t>
              </a:r>
              <a:endParaRPr sz="1550" dirty="0">
                <a:latin typeface="KBH" panose="00000500000000000000" pitchFamily="2" charset="0"/>
                <a:cs typeface="Calibri"/>
              </a:endParaRPr>
            </a:p>
          </p:txBody>
        </p:sp>
      </p:grpSp>
      <p:pic>
        <p:nvPicPr>
          <p:cNvPr id="11" name="object 27">
            <a:extLst>
              <a:ext uri="{FF2B5EF4-FFF2-40B4-BE49-F238E27FC236}">
                <a16:creationId xmlns:a16="http://schemas.microsoft.com/office/drawing/2014/main" id="{A3078CAD-E9AA-F5CB-DD0F-058205B7DD4A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4810" y="9604796"/>
            <a:ext cx="809625" cy="843889"/>
          </a:xfrm>
          <a:prstGeom prst="rect">
            <a:avLst/>
          </a:prstGeom>
        </p:spPr>
      </p:pic>
      <p:sp>
        <p:nvSpPr>
          <p:cNvPr id="12" name="object 47">
            <a:extLst>
              <a:ext uri="{FF2B5EF4-FFF2-40B4-BE49-F238E27FC236}">
                <a16:creationId xmlns:a16="http://schemas.microsoft.com/office/drawing/2014/main" id="{38112A09-DB1A-E578-5F4F-AF2EFBC8D945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1240821" y="9705901"/>
            <a:ext cx="1921226" cy="57259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R="5080">
              <a:lnSpc>
                <a:spcPts val="1500"/>
              </a:lnSpc>
            </a:pPr>
            <a:r>
              <a:rPr lang="da-DK" sz="1200" dirty="0">
                <a:latin typeface="KBH" panose="00000500000000000000" pitchFamily="2" charset="0"/>
              </a:rPr>
              <a:t>LOKATION</a:t>
            </a:r>
            <a:r>
              <a:rPr sz="1200" dirty="0">
                <a:latin typeface="KBH" panose="00000500000000000000" pitchFamily="2" charset="0"/>
              </a:rPr>
              <a:t> </a:t>
            </a:r>
            <a:endParaRPr lang="da-DK" sz="1200" dirty="0">
              <a:latin typeface="KBH" panose="00000500000000000000" pitchFamily="2" charset="0"/>
            </a:endParaRPr>
          </a:p>
          <a:p>
            <a:pPr marR="5080">
              <a:lnSpc>
                <a:spcPts val="1500"/>
              </a:lnSpc>
            </a:pPr>
            <a:r>
              <a:rPr sz="1200" dirty="0">
                <a:latin typeface="KBH" panose="00000500000000000000" pitchFamily="2" charset="0"/>
              </a:rPr>
              <a:t>ADRESSE POSTNUMMER</a:t>
            </a:r>
            <a:r>
              <a:rPr lang="da-DK" sz="1200" dirty="0">
                <a:latin typeface="KBH" panose="00000500000000000000" pitchFamily="2" charset="0"/>
              </a:rPr>
              <a:t> OG BY</a:t>
            </a:r>
            <a:endParaRPr sz="1200" dirty="0">
              <a:latin typeface="KBH" panose="00000500000000000000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AE6906C1-27D6-E9CE-14AE-57736B33F809}"/>
              </a:ext>
            </a:extLst>
          </p:cNvPr>
          <p:cNvSpPr/>
          <p:nvPr/>
        </p:nvSpPr>
        <p:spPr>
          <a:xfrm>
            <a:off x="6246422" y="9745649"/>
            <a:ext cx="271145" cy="429259"/>
          </a:xfrm>
          <a:custGeom>
            <a:avLst/>
            <a:gdLst/>
            <a:ahLst/>
            <a:cxnLst/>
            <a:rect l="l" t="t" r="r" b="b"/>
            <a:pathLst>
              <a:path w="271145" h="429259">
                <a:moveTo>
                  <a:pt x="170684" y="0"/>
                </a:moveTo>
                <a:lnTo>
                  <a:pt x="117297" y="10418"/>
                </a:lnTo>
                <a:lnTo>
                  <a:pt x="77076" y="49427"/>
                </a:lnTo>
                <a:lnTo>
                  <a:pt x="69649" y="68533"/>
                </a:lnTo>
                <a:lnTo>
                  <a:pt x="69570" y="68737"/>
                </a:lnTo>
                <a:lnTo>
                  <a:pt x="65829" y="85043"/>
                </a:lnTo>
                <a:lnTo>
                  <a:pt x="63635" y="102709"/>
                </a:lnTo>
                <a:lnTo>
                  <a:pt x="63541" y="103471"/>
                </a:lnTo>
                <a:lnTo>
                  <a:pt x="62676" y="124490"/>
                </a:lnTo>
                <a:lnTo>
                  <a:pt x="62767" y="128604"/>
                </a:lnTo>
                <a:lnTo>
                  <a:pt x="62852" y="132458"/>
                </a:lnTo>
                <a:lnTo>
                  <a:pt x="62950" y="136917"/>
                </a:lnTo>
                <a:lnTo>
                  <a:pt x="63060" y="141889"/>
                </a:lnTo>
                <a:lnTo>
                  <a:pt x="63107" y="144017"/>
                </a:lnTo>
                <a:lnTo>
                  <a:pt x="63204" y="148424"/>
                </a:lnTo>
                <a:lnTo>
                  <a:pt x="2339" y="148424"/>
                </a:lnTo>
                <a:lnTo>
                  <a:pt x="1308" y="158018"/>
                </a:lnTo>
                <a:lnTo>
                  <a:pt x="466" y="169043"/>
                </a:lnTo>
                <a:lnTo>
                  <a:pt x="311" y="174083"/>
                </a:lnTo>
                <a:lnTo>
                  <a:pt x="194" y="177905"/>
                </a:lnTo>
                <a:lnTo>
                  <a:pt x="158" y="234535"/>
                </a:lnTo>
                <a:lnTo>
                  <a:pt x="0" y="240530"/>
                </a:lnTo>
                <a:lnTo>
                  <a:pt x="9537" y="241698"/>
                </a:lnTo>
                <a:lnTo>
                  <a:pt x="23306" y="242903"/>
                </a:lnTo>
                <a:lnTo>
                  <a:pt x="63817" y="242903"/>
                </a:lnTo>
                <a:lnTo>
                  <a:pt x="63817" y="428985"/>
                </a:lnTo>
                <a:lnTo>
                  <a:pt x="161632" y="428985"/>
                </a:lnTo>
                <a:lnTo>
                  <a:pt x="161632" y="407852"/>
                </a:lnTo>
                <a:lnTo>
                  <a:pt x="84962" y="407852"/>
                </a:lnTo>
                <a:lnTo>
                  <a:pt x="84962" y="221988"/>
                </a:lnTo>
                <a:lnTo>
                  <a:pt x="77354" y="221741"/>
                </a:lnTo>
                <a:lnTo>
                  <a:pt x="28334" y="221741"/>
                </a:lnTo>
                <a:lnTo>
                  <a:pt x="21513" y="221505"/>
                </a:lnTo>
                <a:lnTo>
                  <a:pt x="21450" y="209402"/>
                </a:lnTo>
                <a:lnTo>
                  <a:pt x="21326" y="184865"/>
                </a:lnTo>
                <a:lnTo>
                  <a:pt x="21308" y="177905"/>
                </a:lnTo>
                <a:lnTo>
                  <a:pt x="21597" y="169854"/>
                </a:lnTo>
                <a:lnTo>
                  <a:pt x="85684" y="169854"/>
                </a:lnTo>
                <a:lnTo>
                  <a:pt x="84924" y="158437"/>
                </a:lnTo>
                <a:lnTo>
                  <a:pt x="83859" y="132458"/>
                </a:lnTo>
                <a:lnTo>
                  <a:pt x="84153" y="118002"/>
                </a:lnTo>
                <a:lnTo>
                  <a:pt x="84193" y="116070"/>
                </a:lnTo>
                <a:lnTo>
                  <a:pt x="84315" y="110075"/>
                </a:lnTo>
                <a:lnTo>
                  <a:pt x="86300" y="91054"/>
                </a:lnTo>
                <a:lnTo>
                  <a:pt x="86314" y="90921"/>
                </a:lnTo>
                <a:lnTo>
                  <a:pt x="103576" y="47074"/>
                </a:lnTo>
                <a:lnTo>
                  <a:pt x="142271" y="24352"/>
                </a:lnTo>
                <a:lnTo>
                  <a:pt x="187102" y="21194"/>
                </a:lnTo>
                <a:lnTo>
                  <a:pt x="236062" y="21194"/>
                </a:lnTo>
                <a:lnTo>
                  <a:pt x="236588" y="4779"/>
                </a:lnTo>
                <a:lnTo>
                  <a:pt x="227139" y="3497"/>
                </a:lnTo>
                <a:lnTo>
                  <a:pt x="199911" y="683"/>
                </a:lnTo>
                <a:lnTo>
                  <a:pt x="170684" y="0"/>
                </a:lnTo>
                <a:close/>
              </a:path>
              <a:path w="271145" h="429259">
                <a:moveTo>
                  <a:pt x="232107" y="169384"/>
                </a:moveTo>
                <a:lnTo>
                  <a:pt x="195875" y="169384"/>
                </a:lnTo>
                <a:lnTo>
                  <a:pt x="210794" y="169854"/>
                </a:lnTo>
                <a:lnTo>
                  <a:pt x="210273" y="174083"/>
                </a:lnTo>
                <a:lnTo>
                  <a:pt x="205556" y="212101"/>
                </a:lnTo>
                <a:lnTo>
                  <a:pt x="203945" y="221741"/>
                </a:lnTo>
                <a:lnTo>
                  <a:pt x="140474" y="221741"/>
                </a:lnTo>
                <a:lnTo>
                  <a:pt x="140474" y="407852"/>
                </a:lnTo>
                <a:lnTo>
                  <a:pt x="161632" y="407852"/>
                </a:lnTo>
                <a:lnTo>
                  <a:pt x="161632" y="242903"/>
                </a:lnTo>
                <a:lnTo>
                  <a:pt x="221033" y="242903"/>
                </a:lnTo>
                <a:lnTo>
                  <a:pt x="228853" y="197447"/>
                </a:lnTo>
                <a:lnTo>
                  <a:pt x="232053" y="169854"/>
                </a:lnTo>
                <a:lnTo>
                  <a:pt x="232107" y="169384"/>
                </a:lnTo>
                <a:close/>
              </a:path>
              <a:path w="271145" h="429259">
                <a:moveTo>
                  <a:pt x="70064" y="221505"/>
                </a:moveTo>
                <a:lnTo>
                  <a:pt x="58934" y="221505"/>
                </a:lnTo>
                <a:lnTo>
                  <a:pt x="43230" y="221741"/>
                </a:lnTo>
                <a:lnTo>
                  <a:pt x="77354" y="221741"/>
                </a:lnTo>
                <a:lnTo>
                  <a:pt x="70064" y="221505"/>
                </a:lnTo>
                <a:close/>
              </a:path>
              <a:path w="271145" h="429259">
                <a:moveTo>
                  <a:pt x="185905" y="68152"/>
                </a:moveTo>
                <a:lnTo>
                  <a:pt x="143621" y="90396"/>
                </a:lnTo>
                <a:lnTo>
                  <a:pt x="139885" y="116070"/>
                </a:lnTo>
                <a:lnTo>
                  <a:pt x="140433" y="128604"/>
                </a:lnTo>
                <a:lnTo>
                  <a:pt x="140881" y="136917"/>
                </a:lnTo>
                <a:lnTo>
                  <a:pt x="141051" y="141889"/>
                </a:lnTo>
                <a:lnTo>
                  <a:pt x="141064" y="151044"/>
                </a:lnTo>
                <a:lnTo>
                  <a:pt x="140537" y="158018"/>
                </a:lnTo>
                <a:lnTo>
                  <a:pt x="139232" y="169043"/>
                </a:lnTo>
                <a:lnTo>
                  <a:pt x="139191" y="169384"/>
                </a:lnTo>
                <a:lnTo>
                  <a:pt x="156315" y="169854"/>
                </a:lnTo>
                <a:lnTo>
                  <a:pt x="210794" y="169854"/>
                </a:lnTo>
                <a:lnTo>
                  <a:pt x="195875" y="169384"/>
                </a:lnTo>
                <a:lnTo>
                  <a:pt x="232107" y="169384"/>
                </a:lnTo>
                <a:lnTo>
                  <a:pt x="234607" y="151044"/>
                </a:lnTo>
                <a:lnTo>
                  <a:pt x="234645" y="150766"/>
                </a:lnTo>
                <a:lnTo>
                  <a:pt x="223799" y="149610"/>
                </a:lnTo>
                <a:lnTo>
                  <a:pt x="212888" y="148774"/>
                </a:lnTo>
                <a:lnTo>
                  <a:pt x="162279" y="148774"/>
                </a:lnTo>
                <a:lnTo>
                  <a:pt x="162382" y="141889"/>
                </a:lnTo>
                <a:lnTo>
                  <a:pt x="161679" y="129836"/>
                </a:lnTo>
                <a:lnTo>
                  <a:pt x="161079" y="118002"/>
                </a:lnTo>
                <a:lnTo>
                  <a:pt x="161182" y="108335"/>
                </a:lnTo>
                <a:lnTo>
                  <a:pt x="162532" y="100240"/>
                </a:lnTo>
                <a:lnTo>
                  <a:pt x="165747" y="94353"/>
                </a:lnTo>
                <a:lnTo>
                  <a:pt x="171189" y="91054"/>
                </a:lnTo>
                <a:lnTo>
                  <a:pt x="178329" y="89654"/>
                </a:lnTo>
                <a:lnTo>
                  <a:pt x="175726" y="89654"/>
                </a:lnTo>
                <a:lnTo>
                  <a:pt x="188059" y="89295"/>
                </a:lnTo>
                <a:lnTo>
                  <a:pt x="228774" y="89295"/>
                </a:lnTo>
                <a:lnTo>
                  <a:pt x="234187" y="88803"/>
                </a:lnTo>
                <a:lnTo>
                  <a:pt x="235216" y="80294"/>
                </a:lnTo>
                <a:lnTo>
                  <a:pt x="236058" y="70379"/>
                </a:lnTo>
                <a:lnTo>
                  <a:pt x="236104" y="69043"/>
                </a:lnTo>
                <a:lnTo>
                  <a:pt x="210972" y="69043"/>
                </a:lnTo>
                <a:lnTo>
                  <a:pt x="199478" y="68533"/>
                </a:lnTo>
                <a:lnTo>
                  <a:pt x="185905" y="68152"/>
                </a:lnTo>
                <a:close/>
              </a:path>
              <a:path w="271145" h="429259">
                <a:moveTo>
                  <a:pt x="270575" y="169384"/>
                </a:moveTo>
                <a:lnTo>
                  <a:pt x="232107" y="169384"/>
                </a:lnTo>
                <a:lnTo>
                  <a:pt x="232053" y="169854"/>
                </a:lnTo>
                <a:lnTo>
                  <a:pt x="129093" y="169854"/>
                </a:lnTo>
                <a:lnTo>
                  <a:pt x="270575" y="169384"/>
                </a:lnTo>
                <a:close/>
              </a:path>
              <a:path w="271145" h="429259">
                <a:moveTo>
                  <a:pt x="201566" y="148424"/>
                </a:moveTo>
                <a:lnTo>
                  <a:pt x="188236" y="148424"/>
                </a:lnTo>
                <a:lnTo>
                  <a:pt x="161195" y="148774"/>
                </a:lnTo>
                <a:lnTo>
                  <a:pt x="212888" y="148774"/>
                </a:lnTo>
                <a:lnTo>
                  <a:pt x="201566" y="148424"/>
                </a:lnTo>
                <a:close/>
              </a:path>
              <a:path w="271145" h="429259">
                <a:moveTo>
                  <a:pt x="228774" y="89295"/>
                </a:moveTo>
                <a:lnTo>
                  <a:pt x="188059" y="89295"/>
                </a:lnTo>
                <a:lnTo>
                  <a:pt x="208981" y="90077"/>
                </a:lnTo>
                <a:lnTo>
                  <a:pt x="217470" y="90077"/>
                </a:lnTo>
                <a:lnTo>
                  <a:pt x="224417" y="89654"/>
                </a:lnTo>
                <a:lnTo>
                  <a:pt x="224828" y="89654"/>
                </a:lnTo>
                <a:lnTo>
                  <a:pt x="228774" y="89295"/>
                </a:lnTo>
                <a:close/>
              </a:path>
              <a:path w="271145" h="429259">
                <a:moveTo>
                  <a:pt x="236062" y="21194"/>
                </a:moveTo>
                <a:lnTo>
                  <a:pt x="187102" y="21194"/>
                </a:lnTo>
                <a:lnTo>
                  <a:pt x="215011" y="23296"/>
                </a:lnTo>
                <a:lnTo>
                  <a:pt x="215123" y="37160"/>
                </a:lnTo>
                <a:lnTo>
                  <a:pt x="215227" y="61777"/>
                </a:lnTo>
                <a:lnTo>
                  <a:pt x="214989" y="68152"/>
                </a:lnTo>
                <a:lnTo>
                  <a:pt x="214956" y="69043"/>
                </a:lnTo>
                <a:lnTo>
                  <a:pt x="236104" y="69043"/>
                </a:lnTo>
                <a:lnTo>
                  <a:pt x="236351" y="61777"/>
                </a:lnTo>
                <a:lnTo>
                  <a:pt x="236258" y="37160"/>
                </a:lnTo>
                <a:lnTo>
                  <a:pt x="236149" y="29557"/>
                </a:lnTo>
                <a:lnTo>
                  <a:pt x="236062" y="21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973D4307-8ECA-B808-9CFE-6E74183620E0}"/>
              </a:ext>
            </a:extLst>
          </p:cNvPr>
          <p:cNvGrpSpPr/>
          <p:nvPr/>
        </p:nvGrpSpPr>
        <p:grpSpPr>
          <a:xfrm>
            <a:off x="6615587" y="9754187"/>
            <a:ext cx="427990" cy="419100"/>
            <a:chOff x="6615587" y="9702207"/>
            <a:chExt cx="427990" cy="41910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DF74E008-CAA3-4F42-0ACA-9DB87A55ED32}"/>
                </a:ext>
              </a:extLst>
            </p:cNvPr>
            <p:cNvSpPr/>
            <p:nvPr/>
          </p:nvSpPr>
          <p:spPr>
            <a:xfrm>
              <a:off x="6615587" y="9702207"/>
              <a:ext cx="427990" cy="419100"/>
            </a:xfrm>
            <a:custGeom>
              <a:avLst/>
              <a:gdLst/>
              <a:ahLst/>
              <a:cxnLst/>
              <a:rect l="l" t="t" r="r" b="b"/>
              <a:pathLst>
                <a:path w="427990" h="419100">
                  <a:moveTo>
                    <a:pt x="310779" y="419062"/>
                  </a:moveTo>
                  <a:lnTo>
                    <a:pt x="116636" y="419062"/>
                  </a:lnTo>
                  <a:lnTo>
                    <a:pt x="71284" y="410061"/>
                  </a:lnTo>
                  <a:lnTo>
                    <a:pt x="34205" y="385530"/>
                  </a:lnTo>
                  <a:lnTo>
                    <a:pt x="9182" y="349175"/>
                  </a:lnTo>
                  <a:lnTo>
                    <a:pt x="0" y="304705"/>
                  </a:lnTo>
                  <a:lnTo>
                    <a:pt x="0" y="114357"/>
                  </a:lnTo>
                  <a:lnTo>
                    <a:pt x="9182" y="69886"/>
                  </a:lnTo>
                  <a:lnTo>
                    <a:pt x="34205" y="33532"/>
                  </a:lnTo>
                  <a:lnTo>
                    <a:pt x="71284" y="9000"/>
                  </a:lnTo>
                  <a:lnTo>
                    <a:pt x="116636" y="0"/>
                  </a:lnTo>
                  <a:lnTo>
                    <a:pt x="310779" y="0"/>
                  </a:lnTo>
                  <a:lnTo>
                    <a:pt x="356136" y="9000"/>
                  </a:lnTo>
                  <a:lnTo>
                    <a:pt x="381185" y="25573"/>
                  </a:lnTo>
                  <a:lnTo>
                    <a:pt x="116636" y="25573"/>
                  </a:lnTo>
                  <a:lnTo>
                    <a:pt x="81421" y="32561"/>
                  </a:lnTo>
                  <a:lnTo>
                    <a:pt x="52634" y="51606"/>
                  </a:lnTo>
                  <a:lnTo>
                    <a:pt x="33210" y="79830"/>
                  </a:lnTo>
                  <a:lnTo>
                    <a:pt x="26083" y="114357"/>
                  </a:lnTo>
                  <a:lnTo>
                    <a:pt x="26083" y="304705"/>
                  </a:lnTo>
                  <a:lnTo>
                    <a:pt x="33210" y="339232"/>
                  </a:lnTo>
                  <a:lnTo>
                    <a:pt x="52634" y="367456"/>
                  </a:lnTo>
                  <a:lnTo>
                    <a:pt x="81421" y="386501"/>
                  </a:lnTo>
                  <a:lnTo>
                    <a:pt x="116636" y="393489"/>
                  </a:lnTo>
                  <a:lnTo>
                    <a:pt x="381185" y="393489"/>
                  </a:lnTo>
                  <a:lnTo>
                    <a:pt x="356136" y="410061"/>
                  </a:lnTo>
                  <a:lnTo>
                    <a:pt x="310779" y="419062"/>
                  </a:lnTo>
                  <a:close/>
                </a:path>
                <a:path w="427990" h="419100">
                  <a:moveTo>
                    <a:pt x="381185" y="393489"/>
                  </a:moveTo>
                  <a:lnTo>
                    <a:pt x="310779" y="393489"/>
                  </a:lnTo>
                  <a:lnTo>
                    <a:pt x="345994" y="386501"/>
                  </a:lnTo>
                  <a:lnTo>
                    <a:pt x="374781" y="367456"/>
                  </a:lnTo>
                  <a:lnTo>
                    <a:pt x="394205" y="339232"/>
                  </a:lnTo>
                  <a:lnTo>
                    <a:pt x="401332" y="304705"/>
                  </a:lnTo>
                  <a:lnTo>
                    <a:pt x="401332" y="114357"/>
                  </a:lnTo>
                  <a:lnTo>
                    <a:pt x="394205" y="79830"/>
                  </a:lnTo>
                  <a:lnTo>
                    <a:pt x="374781" y="51606"/>
                  </a:lnTo>
                  <a:lnTo>
                    <a:pt x="345994" y="32561"/>
                  </a:lnTo>
                  <a:lnTo>
                    <a:pt x="310779" y="25573"/>
                  </a:lnTo>
                  <a:lnTo>
                    <a:pt x="381185" y="25573"/>
                  </a:lnTo>
                  <a:lnTo>
                    <a:pt x="393215" y="33532"/>
                  </a:lnTo>
                  <a:lnTo>
                    <a:pt x="418235" y="69886"/>
                  </a:lnTo>
                  <a:lnTo>
                    <a:pt x="427415" y="114357"/>
                  </a:lnTo>
                  <a:lnTo>
                    <a:pt x="427415" y="304705"/>
                  </a:lnTo>
                  <a:lnTo>
                    <a:pt x="418235" y="349175"/>
                  </a:lnTo>
                  <a:lnTo>
                    <a:pt x="393215" y="385530"/>
                  </a:lnTo>
                  <a:lnTo>
                    <a:pt x="381185" y="393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20883155-0DF7-207F-A150-EFBBFE66644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9908" y="9771808"/>
              <a:ext cx="254997" cy="247183"/>
            </a:xfrm>
            <a:prstGeom prst="rect">
              <a:avLst/>
            </a:prstGeom>
          </p:spPr>
        </p:pic>
      </p:grpSp>
      <p:sp>
        <p:nvSpPr>
          <p:cNvPr id="8" name="object 59">
            <a:extLst>
              <a:ext uri="{FF2B5EF4-FFF2-40B4-BE49-F238E27FC236}">
                <a16:creationId xmlns:a16="http://schemas.microsoft.com/office/drawing/2014/main" id="{721582C1-5667-060E-5D5D-C53BCC26E70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06655" y="10265510"/>
            <a:ext cx="1115059" cy="1865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>
                <a:latin typeface="KBH" panose="00000500000000000000" pitchFamily="2" charset="0"/>
              </a:rPr>
              <a:t>@FERIECAMP</a:t>
            </a:r>
          </a:p>
        </p:txBody>
      </p:sp>
      <p:pic>
        <p:nvPicPr>
          <p:cNvPr id="9" name="object 27">
            <a:extLst>
              <a:ext uri="{FF2B5EF4-FFF2-40B4-BE49-F238E27FC236}">
                <a16:creationId xmlns:a16="http://schemas.microsoft.com/office/drawing/2014/main" id="{4E66B4A0-FB79-F57E-5DC5-9E7F52C85D8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810" y="9604796"/>
            <a:ext cx="809625" cy="843889"/>
          </a:xfrm>
          <a:prstGeom prst="rect">
            <a:avLst/>
          </a:prstGeom>
        </p:spPr>
      </p:pic>
      <p:sp>
        <p:nvSpPr>
          <p:cNvPr id="10" name="object 47">
            <a:extLst>
              <a:ext uri="{FF2B5EF4-FFF2-40B4-BE49-F238E27FC236}">
                <a16:creationId xmlns:a16="http://schemas.microsoft.com/office/drawing/2014/main" id="{A1A4AB8E-829D-2671-95CA-FF49DE930DEB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1240821" y="9705901"/>
            <a:ext cx="1921226" cy="57259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R="5080">
              <a:lnSpc>
                <a:spcPts val="1500"/>
              </a:lnSpc>
            </a:pPr>
            <a:r>
              <a:rPr lang="da-DK" sz="1200" dirty="0">
                <a:latin typeface="KBH" panose="00000500000000000000" pitchFamily="2" charset="0"/>
              </a:rPr>
              <a:t>LOKATION</a:t>
            </a:r>
            <a:r>
              <a:rPr sz="1200" dirty="0">
                <a:latin typeface="KBH" panose="00000500000000000000" pitchFamily="2" charset="0"/>
              </a:rPr>
              <a:t> </a:t>
            </a:r>
            <a:endParaRPr lang="da-DK" sz="1200" dirty="0">
              <a:latin typeface="KBH" panose="00000500000000000000" pitchFamily="2" charset="0"/>
            </a:endParaRPr>
          </a:p>
          <a:p>
            <a:pPr marR="5080">
              <a:lnSpc>
                <a:spcPts val="1500"/>
              </a:lnSpc>
            </a:pPr>
            <a:r>
              <a:rPr sz="1200" dirty="0">
                <a:latin typeface="KBH" panose="00000500000000000000" pitchFamily="2" charset="0"/>
              </a:rPr>
              <a:t>ADRESSE POSTNUMMER</a:t>
            </a:r>
            <a:r>
              <a:rPr lang="da-DK" sz="1200" dirty="0">
                <a:latin typeface="KBH" panose="00000500000000000000" pitchFamily="2" charset="0"/>
              </a:rPr>
              <a:t> OG BY</a:t>
            </a:r>
            <a:endParaRPr sz="1200" dirty="0">
              <a:latin typeface="KBH" panose="00000500000000000000" pitchFamily="2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827056D-07DF-9AE1-7C28-6C1CCAA97B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3854451" y="6642100"/>
            <a:ext cx="3521542" cy="352154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DBAD51E-113A-9649-0964-CB0C9924E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953495">
            <a:off x="469312" y="3356890"/>
            <a:ext cx="3521542" cy="352154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8FC164A4-D4E7-5F26-7D48-37D8ED6023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0250" y="6184900"/>
            <a:ext cx="3521544" cy="352154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C4D605B-9AA1-7983-0D59-BC5DB1975D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30955">
            <a:off x="3622244" y="3276562"/>
            <a:ext cx="3521544" cy="3521542"/>
          </a:xfrm>
          <a:prstGeom prst="rect">
            <a:avLst/>
          </a:prstGeom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BBB9EF3B-FD4F-31FB-D921-B3F94EAE8219}"/>
              </a:ext>
            </a:extLst>
          </p:cNvPr>
          <p:cNvSpPr txBox="1"/>
          <p:nvPr/>
        </p:nvSpPr>
        <p:spPr>
          <a:xfrm>
            <a:off x="1070053" y="3989839"/>
            <a:ext cx="2457729" cy="189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53"/>
              </a:spcBef>
            </a:pPr>
            <a:r>
              <a:rPr lang="da-DK" sz="26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AKTIVITET</a:t>
            </a:r>
            <a:endParaRPr lang="da-DK" sz="2600" dirty="0"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4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MED XXXXXXXXXXXXXXXX</a:t>
            </a:r>
          </a:p>
          <a:p>
            <a:pPr algn="ctr">
              <a:spcBef>
                <a:spcPts val="481"/>
              </a:spcBef>
            </a:pPr>
            <a:endParaRPr lang="da-DK" sz="14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7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XXXXDAG</a:t>
            </a:r>
            <a:endParaRPr lang="da-DK" sz="1700" dirty="0">
              <a:latin typeface="KBH" panose="00000500000000000000" pitchFamily="2" charset="0"/>
              <a:cs typeface="Calibri"/>
            </a:endParaRPr>
          </a:p>
          <a:p>
            <a:pPr marL="8978" algn="ctr">
              <a:spcBef>
                <a:spcPts val="424"/>
              </a:spcBef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KL. XX.XX-XX.XX</a:t>
            </a:r>
            <a:endParaRPr lang="da-DK" sz="16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16" name="object 22">
            <a:extLst>
              <a:ext uri="{FF2B5EF4-FFF2-40B4-BE49-F238E27FC236}">
                <a16:creationId xmlns:a16="http://schemas.microsoft.com/office/drawing/2014/main" id="{117706B2-6DFD-5047-83A7-12F2529AC98C}"/>
              </a:ext>
            </a:extLst>
          </p:cNvPr>
          <p:cNvSpPr txBox="1"/>
          <p:nvPr/>
        </p:nvSpPr>
        <p:spPr>
          <a:xfrm>
            <a:off x="1738351" y="2939817"/>
            <a:ext cx="4981557" cy="425683"/>
          </a:xfrm>
          <a:prstGeom prst="rect">
            <a:avLst/>
          </a:prstGeom>
        </p:spPr>
        <p:txBody>
          <a:bodyPr vert="horz" wrap="square" lIns="0" tIns="147246" rIns="0" bIns="0" rtlCol="0">
            <a:spAutoFit/>
          </a:bodyPr>
          <a:lstStyle/>
          <a:p>
            <a:pPr marL="17957">
              <a:spcBef>
                <a:spcPts val="1158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  <a:cs typeface="Calibri"/>
              </a:rPr>
              <a:t>XXXDAG XX/XX – XXXXDAG XX/XX</a:t>
            </a:r>
            <a:endParaRPr dirty="0">
              <a:solidFill>
                <a:schemeClr val="bg1"/>
              </a:solidFill>
              <a:latin typeface="KBH" panose="00000500000000000000" pitchFamily="2" charset="0"/>
              <a:cs typeface="Calibri"/>
            </a:endParaRPr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B0F85BC0-8DD3-ADB8-FFEB-0C576AD5FE39}"/>
              </a:ext>
            </a:extLst>
          </p:cNvPr>
          <p:cNvSpPr txBox="1"/>
          <p:nvPr/>
        </p:nvSpPr>
        <p:spPr>
          <a:xfrm>
            <a:off x="433723" y="2428115"/>
            <a:ext cx="6954939" cy="615801"/>
          </a:xfrm>
          <a:prstGeom prst="rect">
            <a:avLst/>
          </a:prstGeom>
        </p:spPr>
        <p:txBody>
          <a:bodyPr vert="horz" wrap="square" lIns="0" tIns="17145" rIns="0" bIns="7200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  <a:spcAft>
                <a:spcPts val="400"/>
              </a:spcAft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LOKATIONENS NAVN</a:t>
            </a:r>
          </a:p>
          <a:p>
            <a:pPr marL="12700" algn="ctr">
              <a:lnSpc>
                <a:spcPct val="100000"/>
              </a:lnSpc>
              <a:spcBef>
                <a:spcPts val="135"/>
              </a:spcBef>
              <a:spcAft>
                <a:spcPts val="400"/>
              </a:spcAft>
            </a:pPr>
            <a:r>
              <a:rPr lang="da-DK" sz="1400" b="1" i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ARRANGERET AF XXXX</a:t>
            </a:r>
            <a:endParaRPr sz="1400" i="1" dirty="0">
              <a:latin typeface="KBH" panose="00000500000000000000" pitchFamily="2" charset="0"/>
              <a:cs typeface="Calibri"/>
            </a:endParaRPr>
          </a:p>
        </p:txBody>
      </p:sp>
      <p:pic>
        <p:nvPicPr>
          <p:cNvPr id="18" name="Billede 17" descr="Et billede, der indeholder Ansigt, person, kunst&#10;&#10;AI-genereret indhold kan være ukorrekt.">
            <a:extLst>
              <a:ext uri="{FF2B5EF4-FFF2-40B4-BE49-F238E27FC236}">
                <a16:creationId xmlns:a16="http://schemas.microsoft.com/office/drawing/2014/main" id="{4DC1A6EB-FF86-E1C3-2B12-A84C043563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450" y="8443101"/>
            <a:ext cx="2243073" cy="2243073"/>
          </a:xfrm>
          <a:prstGeom prst="rect">
            <a:avLst/>
          </a:prstGeom>
        </p:spPr>
      </p:pic>
      <p:pic>
        <p:nvPicPr>
          <p:cNvPr id="19" name="Billede 18" descr="Et billede, der indeholder kunst, orange&#10;&#10;AI-genereret indhold kan være ukorrekt.">
            <a:extLst>
              <a:ext uri="{FF2B5EF4-FFF2-40B4-BE49-F238E27FC236}">
                <a16:creationId xmlns:a16="http://schemas.microsoft.com/office/drawing/2014/main" id="{40565798-29D2-D40E-8963-BA65E74943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5" r="24689"/>
          <a:stretch>
            <a:fillRect/>
          </a:stretch>
        </p:blipFill>
        <p:spPr>
          <a:xfrm>
            <a:off x="-97225" y="4495051"/>
            <a:ext cx="1732120" cy="4008047"/>
          </a:xfrm>
          <a:prstGeom prst="rect">
            <a:avLst/>
          </a:prstGeom>
        </p:spPr>
      </p:pic>
      <p:sp>
        <p:nvSpPr>
          <p:cNvPr id="20" name="Tekstfelt 19">
            <a:extLst>
              <a:ext uri="{FF2B5EF4-FFF2-40B4-BE49-F238E27FC236}">
                <a16:creationId xmlns:a16="http://schemas.microsoft.com/office/drawing/2014/main" id="{E30D1749-5409-1F40-D5EB-6FB27B5E3C61}"/>
              </a:ext>
            </a:extLst>
          </p:cNvPr>
          <p:cNvSpPr txBox="1"/>
          <p:nvPr/>
        </p:nvSpPr>
        <p:spPr>
          <a:xfrm>
            <a:off x="4157858" y="4194607"/>
            <a:ext cx="2457729" cy="189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53"/>
              </a:spcBef>
            </a:pPr>
            <a:r>
              <a:rPr lang="da-DK" sz="26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AKTIVITET</a:t>
            </a:r>
            <a:endParaRPr lang="da-DK" sz="2600" dirty="0"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4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MED XXXXXXXXXXXXXXXX</a:t>
            </a:r>
          </a:p>
          <a:p>
            <a:pPr algn="ctr">
              <a:spcBef>
                <a:spcPts val="481"/>
              </a:spcBef>
            </a:pPr>
            <a:endParaRPr lang="da-DK" sz="14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7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XXXXDAG</a:t>
            </a:r>
            <a:endParaRPr lang="da-DK" sz="1700" dirty="0">
              <a:latin typeface="KBH" panose="00000500000000000000" pitchFamily="2" charset="0"/>
              <a:cs typeface="Calibri"/>
            </a:endParaRPr>
          </a:p>
          <a:p>
            <a:pPr marL="8978" algn="ctr">
              <a:spcBef>
                <a:spcPts val="424"/>
              </a:spcBef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KL. XX.XX-XX.XX</a:t>
            </a:r>
            <a:endParaRPr lang="da-DK" sz="16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F0D5BB5C-1938-6090-B469-672BB8B90180}"/>
              </a:ext>
            </a:extLst>
          </p:cNvPr>
          <p:cNvSpPr txBox="1"/>
          <p:nvPr/>
        </p:nvSpPr>
        <p:spPr>
          <a:xfrm>
            <a:off x="1240821" y="7148472"/>
            <a:ext cx="2457729" cy="189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53"/>
              </a:spcBef>
            </a:pPr>
            <a:r>
              <a:rPr lang="da-DK" sz="26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AKTIVITET</a:t>
            </a:r>
            <a:endParaRPr lang="da-DK" sz="2600" dirty="0"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4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MED XXXXXXXXXXXXXXXX</a:t>
            </a:r>
          </a:p>
          <a:p>
            <a:pPr algn="ctr">
              <a:spcBef>
                <a:spcPts val="481"/>
              </a:spcBef>
            </a:pPr>
            <a:endParaRPr lang="da-DK" sz="14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7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XXXXDAG</a:t>
            </a:r>
            <a:endParaRPr lang="da-DK" sz="1700" dirty="0">
              <a:latin typeface="KBH" panose="00000500000000000000" pitchFamily="2" charset="0"/>
              <a:cs typeface="Calibri"/>
            </a:endParaRPr>
          </a:p>
          <a:p>
            <a:pPr marL="8978" algn="ctr">
              <a:spcBef>
                <a:spcPts val="424"/>
              </a:spcBef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KL. XX.XX-XX.XX</a:t>
            </a:r>
            <a:endParaRPr lang="da-DK" sz="16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CA42A4E6-A84F-B36B-F2E1-F64EEBE7C445}"/>
              </a:ext>
            </a:extLst>
          </p:cNvPr>
          <p:cNvSpPr txBox="1"/>
          <p:nvPr/>
        </p:nvSpPr>
        <p:spPr>
          <a:xfrm>
            <a:off x="4386356" y="7350699"/>
            <a:ext cx="2457729" cy="189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53"/>
              </a:spcBef>
            </a:pPr>
            <a:r>
              <a:rPr lang="da-DK" sz="26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AKTIVITET</a:t>
            </a:r>
            <a:endParaRPr lang="da-DK" sz="2600" dirty="0"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4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MED XXXXXXXXXXXXXXXX</a:t>
            </a:r>
          </a:p>
          <a:p>
            <a:pPr algn="ctr">
              <a:spcBef>
                <a:spcPts val="481"/>
              </a:spcBef>
            </a:pPr>
            <a:endParaRPr lang="da-DK" sz="14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7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XXXXDAG</a:t>
            </a:r>
            <a:endParaRPr lang="da-DK" sz="1700" dirty="0">
              <a:latin typeface="KBH" panose="00000500000000000000" pitchFamily="2" charset="0"/>
              <a:cs typeface="Calibri"/>
            </a:endParaRPr>
          </a:p>
          <a:p>
            <a:pPr marL="8978" algn="ctr">
              <a:spcBef>
                <a:spcPts val="424"/>
              </a:spcBef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KL. XX.XX-XX.XX</a:t>
            </a:r>
            <a:endParaRPr lang="da-DK" sz="16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CE53F87C-45A2-4727-97DE-A3D802B7FF2F}"/>
              </a:ext>
            </a:extLst>
          </p:cNvPr>
          <p:cNvSpPr/>
          <p:nvPr/>
        </p:nvSpPr>
        <p:spPr>
          <a:xfrm>
            <a:off x="5506695" y="0"/>
            <a:ext cx="2053589" cy="1347698"/>
          </a:xfrm>
          <a:custGeom>
            <a:avLst/>
            <a:gdLst/>
            <a:ahLst/>
            <a:cxnLst/>
            <a:rect l="l" t="t" r="r" b="b"/>
            <a:pathLst>
              <a:path w="2199640" h="1480820">
                <a:moveTo>
                  <a:pt x="2199346" y="0"/>
                </a:moveTo>
                <a:lnTo>
                  <a:pt x="0" y="0"/>
                </a:lnTo>
                <a:lnTo>
                  <a:pt x="5080" y="4106"/>
                </a:lnTo>
                <a:lnTo>
                  <a:pt x="34875" y="30866"/>
                </a:lnTo>
                <a:lnTo>
                  <a:pt x="63596" y="59738"/>
                </a:lnTo>
                <a:lnTo>
                  <a:pt x="91028" y="90852"/>
                </a:lnTo>
                <a:lnTo>
                  <a:pt x="116961" y="124339"/>
                </a:lnTo>
                <a:lnTo>
                  <a:pt x="141182" y="160330"/>
                </a:lnTo>
                <a:lnTo>
                  <a:pt x="163478" y="198956"/>
                </a:lnTo>
                <a:lnTo>
                  <a:pt x="183639" y="240349"/>
                </a:lnTo>
                <a:lnTo>
                  <a:pt x="201451" y="284638"/>
                </a:lnTo>
                <a:lnTo>
                  <a:pt x="216702" y="331956"/>
                </a:lnTo>
                <a:lnTo>
                  <a:pt x="229181" y="382433"/>
                </a:lnTo>
                <a:lnTo>
                  <a:pt x="238675" y="436201"/>
                </a:lnTo>
                <a:lnTo>
                  <a:pt x="244972" y="493390"/>
                </a:lnTo>
                <a:lnTo>
                  <a:pt x="247860" y="554131"/>
                </a:lnTo>
                <a:lnTo>
                  <a:pt x="247126" y="618556"/>
                </a:lnTo>
                <a:lnTo>
                  <a:pt x="242559" y="686795"/>
                </a:lnTo>
                <a:lnTo>
                  <a:pt x="233947" y="758979"/>
                </a:lnTo>
                <a:lnTo>
                  <a:pt x="228029" y="807498"/>
                </a:lnTo>
                <a:lnTo>
                  <a:pt x="224300" y="856572"/>
                </a:lnTo>
                <a:lnTo>
                  <a:pt x="222962" y="905884"/>
                </a:lnTo>
                <a:lnTo>
                  <a:pt x="224220" y="955114"/>
                </a:lnTo>
                <a:lnTo>
                  <a:pt x="228277" y="1003947"/>
                </a:lnTo>
                <a:lnTo>
                  <a:pt x="235337" y="1052063"/>
                </a:lnTo>
                <a:lnTo>
                  <a:pt x="245604" y="1099144"/>
                </a:lnTo>
                <a:lnTo>
                  <a:pt x="259282" y="1144873"/>
                </a:lnTo>
                <a:lnTo>
                  <a:pt x="276574" y="1188931"/>
                </a:lnTo>
                <a:lnTo>
                  <a:pt x="297684" y="1231001"/>
                </a:lnTo>
                <a:lnTo>
                  <a:pt x="322817" y="1270764"/>
                </a:lnTo>
                <a:lnTo>
                  <a:pt x="352177" y="1307903"/>
                </a:lnTo>
                <a:lnTo>
                  <a:pt x="385966" y="1342100"/>
                </a:lnTo>
                <a:lnTo>
                  <a:pt x="424456" y="1373362"/>
                </a:lnTo>
                <a:lnTo>
                  <a:pt x="465689" y="1400329"/>
                </a:lnTo>
                <a:lnTo>
                  <a:pt x="509307" y="1423137"/>
                </a:lnTo>
                <a:lnTo>
                  <a:pt x="554949" y="1441924"/>
                </a:lnTo>
                <a:lnTo>
                  <a:pt x="602257" y="1456826"/>
                </a:lnTo>
                <a:lnTo>
                  <a:pt x="650870" y="1467980"/>
                </a:lnTo>
                <a:lnTo>
                  <a:pt x="700430" y="1475523"/>
                </a:lnTo>
                <a:lnTo>
                  <a:pt x="750578" y="1479593"/>
                </a:lnTo>
                <a:lnTo>
                  <a:pt x="800953" y="1480325"/>
                </a:lnTo>
                <a:lnTo>
                  <a:pt x="851197" y="1477857"/>
                </a:lnTo>
                <a:lnTo>
                  <a:pt x="900951" y="1472326"/>
                </a:lnTo>
                <a:lnTo>
                  <a:pt x="950042" y="1464057"/>
                </a:lnTo>
                <a:lnTo>
                  <a:pt x="998575" y="1453450"/>
                </a:lnTo>
                <a:lnTo>
                  <a:pt x="1046591" y="1440745"/>
                </a:lnTo>
                <a:lnTo>
                  <a:pt x="1094130" y="1426177"/>
                </a:lnTo>
                <a:lnTo>
                  <a:pt x="1141233" y="1409987"/>
                </a:lnTo>
                <a:lnTo>
                  <a:pt x="1187942" y="1392412"/>
                </a:lnTo>
                <a:lnTo>
                  <a:pt x="1234297" y="1373691"/>
                </a:lnTo>
                <a:lnTo>
                  <a:pt x="1280340" y="1354061"/>
                </a:lnTo>
                <a:lnTo>
                  <a:pt x="1326111" y="1333760"/>
                </a:lnTo>
                <a:lnTo>
                  <a:pt x="1687296" y="1167056"/>
                </a:lnTo>
                <a:lnTo>
                  <a:pt x="1718218" y="1154719"/>
                </a:lnTo>
                <a:lnTo>
                  <a:pt x="1754608" y="1143839"/>
                </a:lnTo>
                <a:lnTo>
                  <a:pt x="1795555" y="1134918"/>
                </a:lnTo>
                <a:lnTo>
                  <a:pt x="1840144" y="1128454"/>
                </a:lnTo>
                <a:lnTo>
                  <a:pt x="1887465" y="1124950"/>
                </a:lnTo>
                <a:lnTo>
                  <a:pt x="2199346" y="1124950"/>
                </a:lnTo>
                <a:lnTo>
                  <a:pt x="2199346" y="0"/>
                </a:lnTo>
                <a:close/>
              </a:path>
              <a:path w="2199640" h="1480820">
                <a:moveTo>
                  <a:pt x="2199346" y="1124950"/>
                </a:moveTo>
                <a:lnTo>
                  <a:pt x="1937174" y="1124950"/>
                </a:lnTo>
                <a:lnTo>
                  <a:pt x="1986649" y="1128821"/>
                </a:lnTo>
                <a:lnTo>
                  <a:pt x="2036688" y="1137198"/>
                </a:lnTo>
                <a:lnTo>
                  <a:pt x="2085808" y="1150537"/>
                </a:lnTo>
                <a:lnTo>
                  <a:pt x="2133096" y="1169338"/>
                </a:lnTo>
                <a:lnTo>
                  <a:pt x="2177640" y="1194103"/>
                </a:lnTo>
                <a:lnTo>
                  <a:pt x="2199346" y="1210682"/>
                </a:lnTo>
                <a:lnTo>
                  <a:pt x="2199346" y="1124950"/>
                </a:lnTo>
                <a:close/>
              </a:path>
            </a:pathLst>
          </a:custGeom>
          <a:solidFill>
            <a:srgbClr val="B9C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4">
            <a:extLst>
              <a:ext uri="{FF2B5EF4-FFF2-40B4-BE49-F238E27FC236}">
                <a16:creationId xmlns:a16="http://schemas.microsoft.com/office/drawing/2014/main" id="{C9934554-7CC8-D9FB-C2A0-36DF684E7D20}"/>
              </a:ext>
            </a:extLst>
          </p:cNvPr>
          <p:cNvSpPr txBox="1"/>
          <p:nvPr/>
        </p:nvSpPr>
        <p:spPr>
          <a:xfrm>
            <a:off x="5983625" y="293280"/>
            <a:ext cx="1472565" cy="47077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323850">
              <a:lnSpc>
                <a:spcPct val="104200"/>
              </a:lnSpc>
              <a:spcBef>
                <a:spcPts val="20"/>
              </a:spcBef>
            </a:pPr>
            <a:r>
              <a:rPr sz="1500" b="1" i="1" dirty="0">
                <a:solidFill>
                  <a:srgbClr val="2B3F88"/>
                </a:solidFill>
                <a:latin typeface="KBH" panose="00000500000000000000" pitchFamily="2" charset="0"/>
                <a:cs typeface="Calibri"/>
              </a:rPr>
              <a:t>GRATIS AKTIVITETER</a:t>
            </a:r>
            <a:endParaRPr sz="1500" dirty="0">
              <a:latin typeface="KBH" panose="00000500000000000000" pitchFamily="2" charset="0"/>
              <a:cs typeface="Calibri"/>
            </a:endParaRPr>
          </a:p>
        </p:txBody>
      </p:sp>
      <p:grpSp>
        <p:nvGrpSpPr>
          <p:cNvPr id="29" name="Gruppe 28">
            <a:extLst>
              <a:ext uri="{FF2B5EF4-FFF2-40B4-BE49-F238E27FC236}">
                <a16:creationId xmlns:a16="http://schemas.microsoft.com/office/drawing/2014/main" id="{2B7EA75A-6D3D-2F24-EA59-49C879AC2CD9}"/>
              </a:ext>
            </a:extLst>
          </p:cNvPr>
          <p:cNvGrpSpPr/>
          <p:nvPr/>
        </p:nvGrpSpPr>
        <p:grpSpPr>
          <a:xfrm>
            <a:off x="2750859" y="646691"/>
            <a:ext cx="2710025" cy="1651713"/>
            <a:chOff x="2803415" y="646987"/>
            <a:chExt cx="2710025" cy="1651713"/>
          </a:xfrm>
        </p:grpSpPr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11D969E6-DD35-E844-85AE-6F26C6F72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803415" y="646987"/>
              <a:ext cx="2501031" cy="1245283"/>
            </a:xfrm>
            <a:prstGeom prst="rect">
              <a:avLst/>
            </a:prstGeom>
          </p:spPr>
        </p:pic>
        <p:sp>
          <p:nvSpPr>
            <p:cNvPr id="31" name="object 39">
              <a:extLst>
                <a:ext uri="{FF2B5EF4-FFF2-40B4-BE49-F238E27FC236}">
                  <a16:creationId xmlns:a16="http://schemas.microsoft.com/office/drawing/2014/main" id="{B1FEB931-AA7C-F305-AA6B-4010930449EA}"/>
                </a:ext>
              </a:extLst>
            </p:cNvPr>
            <p:cNvSpPr/>
            <p:nvPr/>
          </p:nvSpPr>
          <p:spPr>
            <a:xfrm>
              <a:off x="3625952" y="1771091"/>
              <a:ext cx="1887488" cy="527609"/>
            </a:xfrm>
            <a:custGeom>
              <a:avLst/>
              <a:gdLst/>
              <a:ahLst/>
              <a:cxnLst/>
              <a:rect l="l" t="t" r="r" b="b"/>
              <a:pathLst>
                <a:path w="2053589" h="574039">
                  <a:moveTo>
                    <a:pt x="60058" y="137007"/>
                  </a:moveTo>
                  <a:lnTo>
                    <a:pt x="0" y="574027"/>
                  </a:lnTo>
                  <a:lnTo>
                    <a:pt x="1993061" y="437007"/>
                  </a:lnTo>
                  <a:lnTo>
                    <a:pt x="2053132" y="0"/>
                  </a:lnTo>
                  <a:lnTo>
                    <a:pt x="60058" y="137007"/>
                  </a:lnTo>
                  <a:close/>
                </a:path>
              </a:pathLst>
            </a:custGeom>
            <a:solidFill>
              <a:srgbClr val="13142A"/>
            </a:solidFill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40">
              <a:extLst>
                <a:ext uri="{FF2B5EF4-FFF2-40B4-BE49-F238E27FC236}">
                  <a16:creationId xmlns:a16="http://schemas.microsoft.com/office/drawing/2014/main" id="{A0A36CCC-27CE-2F19-A993-9EE8D01C29E5}"/>
                </a:ext>
              </a:extLst>
            </p:cNvPr>
            <p:cNvSpPr txBox="1"/>
            <p:nvPr/>
          </p:nvSpPr>
          <p:spPr>
            <a:xfrm rot="21360000">
              <a:off x="3818069" y="1967951"/>
              <a:ext cx="1615600" cy="1939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545"/>
                </a:lnSpc>
              </a:pPr>
              <a:r>
                <a:rPr lang="da-DK" sz="1550" b="1" dirty="0">
                  <a:solidFill>
                    <a:srgbClr val="FFFFFF"/>
                  </a:solidFill>
                  <a:latin typeface="KBH" panose="00000500000000000000" pitchFamily="2" charset="0"/>
                  <a:cs typeface="Calibri"/>
                </a:rPr>
                <a:t>VINTERFERIEN</a:t>
              </a:r>
              <a:endParaRPr sz="1550" dirty="0">
                <a:latin typeface="KBH" panose="00000500000000000000" pitchFamily="2" charset="0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4363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0">
            <a:extLst>
              <a:ext uri="{FF2B5EF4-FFF2-40B4-BE49-F238E27FC236}">
                <a16:creationId xmlns:a16="http://schemas.microsoft.com/office/drawing/2014/main" id="{36754E15-5F7B-4720-6354-AB497C8197AB}"/>
              </a:ext>
            </a:extLst>
          </p:cNvPr>
          <p:cNvSpPr/>
          <p:nvPr/>
        </p:nvSpPr>
        <p:spPr>
          <a:xfrm>
            <a:off x="3904304" y="3967181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2B3F88"/>
          </a:solidFill>
        </p:spPr>
        <p:txBody>
          <a:bodyPr wrap="square" lIns="0" tIns="0" rIns="0" bIns="0" rtlCol="0"/>
          <a:lstStyle/>
          <a:p>
            <a:endParaRPr>
              <a:solidFill>
                <a:srgbClr val="2B3F88"/>
              </a:solidFill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C5542447-010C-6413-FDD1-5B2E519D625B}"/>
              </a:ext>
            </a:extLst>
          </p:cNvPr>
          <p:cNvSpPr txBox="1"/>
          <p:nvPr/>
        </p:nvSpPr>
        <p:spPr>
          <a:xfrm>
            <a:off x="3844752" y="4111657"/>
            <a:ext cx="3574207" cy="153888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90170196-658E-F1CD-2602-47D7327F420B}"/>
              </a:ext>
            </a:extLst>
          </p:cNvPr>
          <p:cNvSpPr txBox="1"/>
          <p:nvPr/>
        </p:nvSpPr>
        <p:spPr>
          <a:xfrm>
            <a:off x="3836704" y="3523959"/>
            <a:ext cx="254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400" b="1" dirty="0">
                <a:solidFill>
                  <a:srgbClr val="2B3F88"/>
                </a:solidFill>
                <a:latin typeface="KBH" panose="00000500000000000000" pitchFamily="2" charset="0"/>
              </a:rPr>
              <a:t>AKTIVITET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6CDFE5B1-75A2-CE43-5ECD-D61FDD055550}"/>
              </a:ext>
            </a:extLst>
          </p:cNvPr>
          <p:cNvSpPr/>
          <p:nvPr/>
        </p:nvSpPr>
        <p:spPr>
          <a:xfrm>
            <a:off x="6246422" y="9745649"/>
            <a:ext cx="271145" cy="429259"/>
          </a:xfrm>
          <a:custGeom>
            <a:avLst/>
            <a:gdLst/>
            <a:ahLst/>
            <a:cxnLst/>
            <a:rect l="l" t="t" r="r" b="b"/>
            <a:pathLst>
              <a:path w="271145" h="429259">
                <a:moveTo>
                  <a:pt x="170684" y="0"/>
                </a:moveTo>
                <a:lnTo>
                  <a:pt x="117297" y="10418"/>
                </a:lnTo>
                <a:lnTo>
                  <a:pt x="77076" y="49427"/>
                </a:lnTo>
                <a:lnTo>
                  <a:pt x="69649" y="68533"/>
                </a:lnTo>
                <a:lnTo>
                  <a:pt x="69570" y="68737"/>
                </a:lnTo>
                <a:lnTo>
                  <a:pt x="65829" y="85043"/>
                </a:lnTo>
                <a:lnTo>
                  <a:pt x="63635" y="102709"/>
                </a:lnTo>
                <a:lnTo>
                  <a:pt x="63541" y="103471"/>
                </a:lnTo>
                <a:lnTo>
                  <a:pt x="62676" y="124490"/>
                </a:lnTo>
                <a:lnTo>
                  <a:pt x="62767" y="128604"/>
                </a:lnTo>
                <a:lnTo>
                  <a:pt x="62852" y="132458"/>
                </a:lnTo>
                <a:lnTo>
                  <a:pt x="62950" y="136917"/>
                </a:lnTo>
                <a:lnTo>
                  <a:pt x="63060" y="141889"/>
                </a:lnTo>
                <a:lnTo>
                  <a:pt x="63107" y="144017"/>
                </a:lnTo>
                <a:lnTo>
                  <a:pt x="63204" y="148424"/>
                </a:lnTo>
                <a:lnTo>
                  <a:pt x="2339" y="148424"/>
                </a:lnTo>
                <a:lnTo>
                  <a:pt x="1308" y="158018"/>
                </a:lnTo>
                <a:lnTo>
                  <a:pt x="466" y="169043"/>
                </a:lnTo>
                <a:lnTo>
                  <a:pt x="311" y="174083"/>
                </a:lnTo>
                <a:lnTo>
                  <a:pt x="194" y="177905"/>
                </a:lnTo>
                <a:lnTo>
                  <a:pt x="158" y="234535"/>
                </a:lnTo>
                <a:lnTo>
                  <a:pt x="0" y="240530"/>
                </a:lnTo>
                <a:lnTo>
                  <a:pt x="9537" y="241698"/>
                </a:lnTo>
                <a:lnTo>
                  <a:pt x="23306" y="242903"/>
                </a:lnTo>
                <a:lnTo>
                  <a:pt x="63817" y="242903"/>
                </a:lnTo>
                <a:lnTo>
                  <a:pt x="63817" y="428985"/>
                </a:lnTo>
                <a:lnTo>
                  <a:pt x="161632" y="428985"/>
                </a:lnTo>
                <a:lnTo>
                  <a:pt x="161632" y="407852"/>
                </a:lnTo>
                <a:lnTo>
                  <a:pt x="84962" y="407852"/>
                </a:lnTo>
                <a:lnTo>
                  <a:pt x="84962" y="221988"/>
                </a:lnTo>
                <a:lnTo>
                  <a:pt x="77354" y="221741"/>
                </a:lnTo>
                <a:lnTo>
                  <a:pt x="28334" y="221741"/>
                </a:lnTo>
                <a:lnTo>
                  <a:pt x="21513" y="221505"/>
                </a:lnTo>
                <a:lnTo>
                  <a:pt x="21450" y="209402"/>
                </a:lnTo>
                <a:lnTo>
                  <a:pt x="21326" y="184865"/>
                </a:lnTo>
                <a:lnTo>
                  <a:pt x="21308" y="177905"/>
                </a:lnTo>
                <a:lnTo>
                  <a:pt x="21597" y="169854"/>
                </a:lnTo>
                <a:lnTo>
                  <a:pt x="85684" y="169854"/>
                </a:lnTo>
                <a:lnTo>
                  <a:pt x="84924" y="158437"/>
                </a:lnTo>
                <a:lnTo>
                  <a:pt x="83859" y="132458"/>
                </a:lnTo>
                <a:lnTo>
                  <a:pt x="84153" y="118002"/>
                </a:lnTo>
                <a:lnTo>
                  <a:pt x="84193" y="116070"/>
                </a:lnTo>
                <a:lnTo>
                  <a:pt x="84315" y="110075"/>
                </a:lnTo>
                <a:lnTo>
                  <a:pt x="86300" y="91054"/>
                </a:lnTo>
                <a:lnTo>
                  <a:pt x="86314" y="90921"/>
                </a:lnTo>
                <a:lnTo>
                  <a:pt x="103576" y="47074"/>
                </a:lnTo>
                <a:lnTo>
                  <a:pt x="142271" y="24352"/>
                </a:lnTo>
                <a:lnTo>
                  <a:pt x="187102" y="21194"/>
                </a:lnTo>
                <a:lnTo>
                  <a:pt x="236062" y="21194"/>
                </a:lnTo>
                <a:lnTo>
                  <a:pt x="236588" y="4779"/>
                </a:lnTo>
                <a:lnTo>
                  <a:pt x="227139" y="3497"/>
                </a:lnTo>
                <a:lnTo>
                  <a:pt x="199911" y="683"/>
                </a:lnTo>
                <a:lnTo>
                  <a:pt x="170684" y="0"/>
                </a:lnTo>
                <a:close/>
              </a:path>
              <a:path w="271145" h="429259">
                <a:moveTo>
                  <a:pt x="232107" y="169384"/>
                </a:moveTo>
                <a:lnTo>
                  <a:pt x="195875" y="169384"/>
                </a:lnTo>
                <a:lnTo>
                  <a:pt x="210794" y="169854"/>
                </a:lnTo>
                <a:lnTo>
                  <a:pt x="210273" y="174083"/>
                </a:lnTo>
                <a:lnTo>
                  <a:pt x="205556" y="212101"/>
                </a:lnTo>
                <a:lnTo>
                  <a:pt x="203945" y="221741"/>
                </a:lnTo>
                <a:lnTo>
                  <a:pt x="140474" y="221741"/>
                </a:lnTo>
                <a:lnTo>
                  <a:pt x="140474" y="407852"/>
                </a:lnTo>
                <a:lnTo>
                  <a:pt x="161632" y="407852"/>
                </a:lnTo>
                <a:lnTo>
                  <a:pt x="161632" y="242903"/>
                </a:lnTo>
                <a:lnTo>
                  <a:pt x="221033" y="242903"/>
                </a:lnTo>
                <a:lnTo>
                  <a:pt x="228853" y="197447"/>
                </a:lnTo>
                <a:lnTo>
                  <a:pt x="232053" y="169854"/>
                </a:lnTo>
                <a:lnTo>
                  <a:pt x="232107" y="169384"/>
                </a:lnTo>
                <a:close/>
              </a:path>
              <a:path w="271145" h="429259">
                <a:moveTo>
                  <a:pt x="70064" y="221505"/>
                </a:moveTo>
                <a:lnTo>
                  <a:pt x="58934" y="221505"/>
                </a:lnTo>
                <a:lnTo>
                  <a:pt x="43230" y="221741"/>
                </a:lnTo>
                <a:lnTo>
                  <a:pt x="77354" y="221741"/>
                </a:lnTo>
                <a:lnTo>
                  <a:pt x="70064" y="221505"/>
                </a:lnTo>
                <a:close/>
              </a:path>
              <a:path w="271145" h="429259">
                <a:moveTo>
                  <a:pt x="185905" y="68152"/>
                </a:moveTo>
                <a:lnTo>
                  <a:pt x="143621" y="90396"/>
                </a:lnTo>
                <a:lnTo>
                  <a:pt x="139885" y="116070"/>
                </a:lnTo>
                <a:lnTo>
                  <a:pt x="140433" y="128604"/>
                </a:lnTo>
                <a:lnTo>
                  <a:pt x="140881" y="136917"/>
                </a:lnTo>
                <a:lnTo>
                  <a:pt x="141051" y="141889"/>
                </a:lnTo>
                <a:lnTo>
                  <a:pt x="141064" y="151044"/>
                </a:lnTo>
                <a:lnTo>
                  <a:pt x="140537" y="158018"/>
                </a:lnTo>
                <a:lnTo>
                  <a:pt x="139232" y="169043"/>
                </a:lnTo>
                <a:lnTo>
                  <a:pt x="139191" y="169384"/>
                </a:lnTo>
                <a:lnTo>
                  <a:pt x="156315" y="169854"/>
                </a:lnTo>
                <a:lnTo>
                  <a:pt x="210794" y="169854"/>
                </a:lnTo>
                <a:lnTo>
                  <a:pt x="195875" y="169384"/>
                </a:lnTo>
                <a:lnTo>
                  <a:pt x="232107" y="169384"/>
                </a:lnTo>
                <a:lnTo>
                  <a:pt x="234607" y="151044"/>
                </a:lnTo>
                <a:lnTo>
                  <a:pt x="234645" y="150766"/>
                </a:lnTo>
                <a:lnTo>
                  <a:pt x="223799" y="149610"/>
                </a:lnTo>
                <a:lnTo>
                  <a:pt x="212888" y="148774"/>
                </a:lnTo>
                <a:lnTo>
                  <a:pt x="162279" y="148774"/>
                </a:lnTo>
                <a:lnTo>
                  <a:pt x="162382" y="141889"/>
                </a:lnTo>
                <a:lnTo>
                  <a:pt x="161679" y="129836"/>
                </a:lnTo>
                <a:lnTo>
                  <a:pt x="161079" y="118002"/>
                </a:lnTo>
                <a:lnTo>
                  <a:pt x="161182" y="108335"/>
                </a:lnTo>
                <a:lnTo>
                  <a:pt x="162532" y="100240"/>
                </a:lnTo>
                <a:lnTo>
                  <a:pt x="165747" y="94353"/>
                </a:lnTo>
                <a:lnTo>
                  <a:pt x="171189" y="91054"/>
                </a:lnTo>
                <a:lnTo>
                  <a:pt x="178329" y="89654"/>
                </a:lnTo>
                <a:lnTo>
                  <a:pt x="175726" y="89654"/>
                </a:lnTo>
                <a:lnTo>
                  <a:pt x="188059" y="89295"/>
                </a:lnTo>
                <a:lnTo>
                  <a:pt x="228774" y="89295"/>
                </a:lnTo>
                <a:lnTo>
                  <a:pt x="234187" y="88803"/>
                </a:lnTo>
                <a:lnTo>
                  <a:pt x="235216" y="80294"/>
                </a:lnTo>
                <a:lnTo>
                  <a:pt x="236058" y="70379"/>
                </a:lnTo>
                <a:lnTo>
                  <a:pt x="236104" y="69043"/>
                </a:lnTo>
                <a:lnTo>
                  <a:pt x="210972" y="69043"/>
                </a:lnTo>
                <a:lnTo>
                  <a:pt x="199478" y="68533"/>
                </a:lnTo>
                <a:lnTo>
                  <a:pt x="185905" y="68152"/>
                </a:lnTo>
                <a:close/>
              </a:path>
              <a:path w="271145" h="429259">
                <a:moveTo>
                  <a:pt x="270575" y="169384"/>
                </a:moveTo>
                <a:lnTo>
                  <a:pt x="232107" y="169384"/>
                </a:lnTo>
                <a:lnTo>
                  <a:pt x="232053" y="169854"/>
                </a:lnTo>
                <a:lnTo>
                  <a:pt x="129093" y="169854"/>
                </a:lnTo>
                <a:lnTo>
                  <a:pt x="270575" y="169384"/>
                </a:lnTo>
                <a:close/>
              </a:path>
              <a:path w="271145" h="429259">
                <a:moveTo>
                  <a:pt x="201566" y="148424"/>
                </a:moveTo>
                <a:lnTo>
                  <a:pt x="188236" y="148424"/>
                </a:lnTo>
                <a:lnTo>
                  <a:pt x="161195" y="148774"/>
                </a:lnTo>
                <a:lnTo>
                  <a:pt x="212888" y="148774"/>
                </a:lnTo>
                <a:lnTo>
                  <a:pt x="201566" y="148424"/>
                </a:lnTo>
                <a:close/>
              </a:path>
              <a:path w="271145" h="429259">
                <a:moveTo>
                  <a:pt x="228774" y="89295"/>
                </a:moveTo>
                <a:lnTo>
                  <a:pt x="188059" y="89295"/>
                </a:lnTo>
                <a:lnTo>
                  <a:pt x="208981" y="90077"/>
                </a:lnTo>
                <a:lnTo>
                  <a:pt x="217470" y="90077"/>
                </a:lnTo>
                <a:lnTo>
                  <a:pt x="224417" y="89654"/>
                </a:lnTo>
                <a:lnTo>
                  <a:pt x="224828" y="89654"/>
                </a:lnTo>
                <a:lnTo>
                  <a:pt x="228774" y="89295"/>
                </a:lnTo>
                <a:close/>
              </a:path>
              <a:path w="271145" h="429259">
                <a:moveTo>
                  <a:pt x="236062" y="21194"/>
                </a:moveTo>
                <a:lnTo>
                  <a:pt x="187102" y="21194"/>
                </a:lnTo>
                <a:lnTo>
                  <a:pt x="215011" y="23296"/>
                </a:lnTo>
                <a:lnTo>
                  <a:pt x="215123" y="37160"/>
                </a:lnTo>
                <a:lnTo>
                  <a:pt x="215227" y="61777"/>
                </a:lnTo>
                <a:lnTo>
                  <a:pt x="214989" y="68152"/>
                </a:lnTo>
                <a:lnTo>
                  <a:pt x="214956" y="69043"/>
                </a:lnTo>
                <a:lnTo>
                  <a:pt x="236104" y="69043"/>
                </a:lnTo>
                <a:lnTo>
                  <a:pt x="236351" y="61777"/>
                </a:lnTo>
                <a:lnTo>
                  <a:pt x="236258" y="37160"/>
                </a:lnTo>
                <a:lnTo>
                  <a:pt x="236149" y="29557"/>
                </a:lnTo>
                <a:lnTo>
                  <a:pt x="236062" y="21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5">
            <a:extLst>
              <a:ext uri="{FF2B5EF4-FFF2-40B4-BE49-F238E27FC236}">
                <a16:creationId xmlns:a16="http://schemas.microsoft.com/office/drawing/2014/main" id="{6C78940D-98ED-3621-EDF7-649D973B39AE}"/>
              </a:ext>
            </a:extLst>
          </p:cNvPr>
          <p:cNvGrpSpPr/>
          <p:nvPr/>
        </p:nvGrpSpPr>
        <p:grpSpPr>
          <a:xfrm>
            <a:off x="6615587" y="9754187"/>
            <a:ext cx="427990" cy="419100"/>
            <a:chOff x="6615587" y="9702207"/>
            <a:chExt cx="427990" cy="419100"/>
          </a:xfrm>
        </p:grpSpPr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98E689A9-3000-DC66-9A15-7359B8A8631B}"/>
                </a:ext>
              </a:extLst>
            </p:cNvPr>
            <p:cNvSpPr/>
            <p:nvPr/>
          </p:nvSpPr>
          <p:spPr>
            <a:xfrm>
              <a:off x="6615587" y="9702207"/>
              <a:ext cx="427990" cy="419100"/>
            </a:xfrm>
            <a:custGeom>
              <a:avLst/>
              <a:gdLst/>
              <a:ahLst/>
              <a:cxnLst/>
              <a:rect l="l" t="t" r="r" b="b"/>
              <a:pathLst>
                <a:path w="427990" h="419100">
                  <a:moveTo>
                    <a:pt x="310779" y="419062"/>
                  </a:moveTo>
                  <a:lnTo>
                    <a:pt x="116636" y="419062"/>
                  </a:lnTo>
                  <a:lnTo>
                    <a:pt x="71284" y="410061"/>
                  </a:lnTo>
                  <a:lnTo>
                    <a:pt x="34205" y="385530"/>
                  </a:lnTo>
                  <a:lnTo>
                    <a:pt x="9182" y="349175"/>
                  </a:lnTo>
                  <a:lnTo>
                    <a:pt x="0" y="304705"/>
                  </a:lnTo>
                  <a:lnTo>
                    <a:pt x="0" y="114357"/>
                  </a:lnTo>
                  <a:lnTo>
                    <a:pt x="9182" y="69886"/>
                  </a:lnTo>
                  <a:lnTo>
                    <a:pt x="34205" y="33532"/>
                  </a:lnTo>
                  <a:lnTo>
                    <a:pt x="71284" y="9000"/>
                  </a:lnTo>
                  <a:lnTo>
                    <a:pt x="116636" y="0"/>
                  </a:lnTo>
                  <a:lnTo>
                    <a:pt x="310779" y="0"/>
                  </a:lnTo>
                  <a:lnTo>
                    <a:pt x="356136" y="9000"/>
                  </a:lnTo>
                  <a:lnTo>
                    <a:pt x="381185" y="25573"/>
                  </a:lnTo>
                  <a:lnTo>
                    <a:pt x="116636" y="25573"/>
                  </a:lnTo>
                  <a:lnTo>
                    <a:pt x="81421" y="32561"/>
                  </a:lnTo>
                  <a:lnTo>
                    <a:pt x="52634" y="51606"/>
                  </a:lnTo>
                  <a:lnTo>
                    <a:pt x="33210" y="79830"/>
                  </a:lnTo>
                  <a:lnTo>
                    <a:pt x="26083" y="114357"/>
                  </a:lnTo>
                  <a:lnTo>
                    <a:pt x="26083" y="304705"/>
                  </a:lnTo>
                  <a:lnTo>
                    <a:pt x="33210" y="339232"/>
                  </a:lnTo>
                  <a:lnTo>
                    <a:pt x="52634" y="367456"/>
                  </a:lnTo>
                  <a:lnTo>
                    <a:pt x="81421" y="386501"/>
                  </a:lnTo>
                  <a:lnTo>
                    <a:pt x="116636" y="393489"/>
                  </a:lnTo>
                  <a:lnTo>
                    <a:pt x="381185" y="393489"/>
                  </a:lnTo>
                  <a:lnTo>
                    <a:pt x="356136" y="410061"/>
                  </a:lnTo>
                  <a:lnTo>
                    <a:pt x="310779" y="419062"/>
                  </a:lnTo>
                  <a:close/>
                </a:path>
                <a:path w="427990" h="419100">
                  <a:moveTo>
                    <a:pt x="381185" y="393489"/>
                  </a:moveTo>
                  <a:lnTo>
                    <a:pt x="310779" y="393489"/>
                  </a:lnTo>
                  <a:lnTo>
                    <a:pt x="345994" y="386501"/>
                  </a:lnTo>
                  <a:lnTo>
                    <a:pt x="374781" y="367456"/>
                  </a:lnTo>
                  <a:lnTo>
                    <a:pt x="394205" y="339232"/>
                  </a:lnTo>
                  <a:lnTo>
                    <a:pt x="401332" y="304705"/>
                  </a:lnTo>
                  <a:lnTo>
                    <a:pt x="401332" y="114357"/>
                  </a:lnTo>
                  <a:lnTo>
                    <a:pt x="394205" y="79830"/>
                  </a:lnTo>
                  <a:lnTo>
                    <a:pt x="374781" y="51606"/>
                  </a:lnTo>
                  <a:lnTo>
                    <a:pt x="345994" y="32561"/>
                  </a:lnTo>
                  <a:lnTo>
                    <a:pt x="310779" y="25573"/>
                  </a:lnTo>
                  <a:lnTo>
                    <a:pt x="381185" y="25573"/>
                  </a:lnTo>
                  <a:lnTo>
                    <a:pt x="393215" y="33532"/>
                  </a:lnTo>
                  <a:lnTo>
                    <a:pt x="418235" y="69886"/>
                  </a:lnTo>
                  <a:lnTo>
                    <a:pt x="427415" y="114357"/>
                  </a:lnTo>
                  <a:lnTo>
                    <a:pt x="427415" y="304705"/>
                  </a:lnTo>
                  <a:lnTo>
                    <a:pt x="418235" y="349175"/>
                  </a:lnTo>
                  <a:lnTo>
                    <a:pt x="393215" y="385530"/>
                  </a:lnTo>
                  <a:lnTo>
                    <a:pt x="381185" y="393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45ECC587-41D2-A231-817C-75BCF20912E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9908" y="9771808"/>
              <a:ext cx="254997" cy="247183"/>
            </a:xfrm>
            <a:prstGeom prst="rect">
              <a:avLst/>
            </a:prstGeom>
          </p:spPr>
        </p:pic>
      </p:grpSp>
      <p:sp>
        <p:nvSpPr>
          <p:cNvPr id="11" name="object 59">
            <a:extLst>
              <a:ext uri="{FF2B5EF4-FFF2-40B4-BE49-F238E27FC236}">
                <a16:creationId xmlns:a16="http://schemas.microsoft.com/office/drawing/2014/main" id="{E9AC0C7B-7B04-FE3A-F4EB-768948F99076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06655" y="10265510"/>
            <a:ext cx="1115059" cy="1865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>
                <a:latin typeface="KBH" panose="00000500000000000000" pitchFamily="2" charset="0"/>
              </a:rPr>
              <a:t>@FERIECAMP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B67AADBA-A465-D542-6FF3-8502B7259FB4}"/>
              </a:ext>
            </a:extLst>
          </p:cNvPr>
          <p:cNvSpPr txBox="1"/>
          <p:nvPr/>
        </p:nvSpPr>
        <p:spPr>
          <a:xfrm>
            <a:off x="3833206" y="4274957"/>
            <a:ext cx="3574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400" b="1" dirty="0">
                <a:solidFill>
                  <a:schemeClr val="bg1"/>
                </a:solidFill>
                <a:latin typeface="KBH" panose="00000500000000000000" pitchFamily="2" charset="0"/>
              </a:rPr>
              <a:t>XXXDAG KL. XX.XX – XX.XX </a:t>
            </a:r>
          </a:p>
        </p:txBody>
      </p:sp>
      <p:sp>
        <p:nvSpPr>
          <p:cNvPr id="13" name="object 22">
            <a:extLst>
              <a:ext uri="{FF2B5EF4-FFF2-40B4-BE49-F238E27FC236}">
                <a16:creationId xmlns:a16="http://schemas.microsoft.com/office/drawing/2014/main" id="{F3AD8BF3-CBE9-3BA2-9D39-AE39D18BD5F2}"/>
              </a:ext>
            </a:extLst>
          </p:cNvPr>
          <p:cNvSpPr txBox="1"/>
          <p:nvPr/>
        </p:nvSpPr>
        <p:spPr>
          <a:xfrm>
            <a:off x="1840450" y="2294616"/>
            <a:ext cx="4281347" cy="410294"/>
          </a:xfrm>
          <a:prstGeom prst="rect">
            <a:avLst/>
          </a:prstGeom>
        </p:spPr>
        <p:txBody>
          <a:bodyPr vert="horz" wrap="square" lIns="0" tIns="147246" rIns="0" bIns="0" rtlCol="0">
            <a:spAutoFit/>
          </a:bodyPr>
          <a:lstStyle/>
          <a:p>
            <a:pPr marL="17957">
              <a:spcBef>
                <a:spcPts val="1158"/>
              </a:spcBef>
            </a:pPr>
            <a:r>
              <a:rPr lang="da-DK" sz="1700" b="1" dirty="0">
                <a:solidFill>
                  <a:srgbClr val="13142A"/>
                </a:solidFill>
                <a:latin typeface="KBH" panose="00000500000000000000" pitchFamily="2" charset="0"/>
                <a:cs typeface="Calibri"/>
              </a:rPr>
              <a:t>XXXDAG XX/XX – XXXXDAG XX/XX</a:t>
            </a:r>
            <a:endParaRPr sz="1700" dirty="0">
              <a:solidFill>
                <a:srgbClr val="13142A"/>
              </a:solidFill>
              <a:latin typeface="KBH" panose="00000500000000000000" pitchFamily="2" charset="0"/>
              <a:cs typeface="Calibri"/>
            </a:endParaRPr>
          </a:p>
        </p:txBody>
      </p:sp>
      <p:pic>
        <p:nvPicPr>
          <p:cNvPr id="14" name="object 27">
            <a:extLst>
              <a:ext uri="{FF2B5EF4-FFF2-40B4-BE49-F238E27FC236}">
                <a16:creationId xmlns:a16="http://schemas.microsoft.com/office/drawing/2014/main" id="{26C480F9-12E3-7343-85EB-EF2E7452CAE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810" y="9604796"/>
            <a:ext cx="809625" cy="843889"/>
          </a:xfrm>
          <a:prstGeom prst="rect">
            <a:avLst/>
          </a:prstGeom>
        </p:spPr>
      </p:pic>
      <p:sp>
        <p:nvSpPr>
          <p:cNvPr id="15" name="object 47">
            <a:extLst>
              <a:ext uri="{FF2B5EF4-FFF2-40B4-BE49-F238E27FC236}">
                <a16:creationId xmlns:a16="http://schemas.microsoft.com/office/drawing/2014/main" id="{4D668C6D-F41B-0C8C-CFCB-9387A01746E9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1240821" y="9705901"/>
            <a:ext cx="1921226" cy="57259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R="5080">
              <a:lnSpc>
                <a:spcPts val="1500"/>
              </a:lnSpc>
            </a:pPr>
            <a:r>
              <a:rPr lang="da-DK" sz="1200" dirty="0">
                <a:latin typeface="KBH" panose="00000500000000000000" pitchFamily="2" charset="0"/>
              </a:rPr>
              <a:t>LOKATION</a:t>
            </a:r>
            <a:r>
              <a:rPr sz="1200" dirty="0">
                <a:latin typeface="KBH" panose="00000500000000000000" pitchFamily="2" charset="0"/>
              </a:rPr>
              <a:t> </a:t>
            </a:r>
            <a:endParaRPr lang="da-DK" sz="1200" dirty="0">
              <a:latin typeface="KBH" panose="00000500000000000000" pitchFamily="2" charset="0"/>
            </a:endParaRPr>
          </a:p>
          <a:p>
            <a:pPr marR="5080">
              <a:lnSpc>
                <a:spcPts val="1500"/>
              </a:lnSpc>
            </a:pPr>
            <a:r>
              <a:rPr sz="1200" dirty="0">
                <a:latin typeface="KBH" panose="00000500000000000000" pitchFamily="2" charset="0"/>
              </a:rPr>
              <a:t>ADRESSE POSTNUMMER</a:t>
            </a:r>
            <a:r>
              <a:rPr lang="da-DK" sz="1200" dirty="0">
                <a:latin typeface="KBH" panose="00000500000000000000" pitchFamily="2" charset="0"/>
              </a:rPr>
              <a:t> OG BY</a:t>
            </a:r>
            <a:endParaRPr sz="1200" dirty="0">
              <a:latin typeface="KBH" panose="00000500000000000000" pitchFamily="2" charset="0"/>
            </a:endParaRPr>
          </a:p>
        </p:txBody>
      </p:sp>
      <p:sp>
        <p:nvSpPr>
          <p:cNvPr id="18" name="object 10">
            <a:extLst>
              <a:ext uri="{FF2B5EF4-FFF2-40B4-BE49-F238E27FC236}">
                <a16:creationId xmlns:a16="http://schemas.microsoft.com/office/drawing/2014/main" id="{225D690D-CF01-339D-D50B-7F071CBE8C7B}"/>
              </a:ext>
            </a:extLst>
          </p:cNvPr>
          <p:cNvSpPr/>
          <p:nvPr/>
        </p:nvSpPr>
        <p:spPr>
          <a:xfrm>
            <a:off x="3904304" y="5492177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2B3F88"/>
          </a:solidFill>
        </p:spPr>
        <p:txBody>
          <a:bodyPr wrap="square" lIns="0" tIns="0" rIns="0" bIns="0" rtlCol="0"/>
          <a:lstStyle/>
          <a:p>
            <a:endParaRPr>
              <a:solidFill>
                <a:srgbClr val="2B3F88"/>
              </a:solidFill>
            </a:endParaRP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41A8A7D2-86DC-0D03-8CE1-EC975022AEA5}"/>
              </a:ext>
            </a:extLst>
          </p:cNvPr>
          <p:cNvSpPr txBox="1"/>
          <p:nvPr/>
        </p:nvSpPr>
        <p:spPr>
          <a:xfrm>
            <a:off x="3844752" y="5636653"/>
            <a:ext cx="3574207" cy="153888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F69E4641-2D1D-187E-50FE-1C13FE895170}"/>
              </a:ext>
            </a:extLst>
          </p:cNvPr>
          <p:cNvSpPr txBox="1"/>
          <p:nvPr/>
        </p:nvSpPr>
        <p:spPr>
          <a:xfrm>
            <a:off x="3836704" y="5048955"/>
            <a:ext cx="254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400" b="1" dirty="0">
                <a:solidFill>
                  <a:srgbClr val="2B3F88"/>
                </a:solidFill>
                <a:latin typeface="KBH" panose="00000500000000000000" pitchFamily="2" charset="0"/>
              </a:rPr>
              <a:t>AKTIVITET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205058E1-EF12-C274-2898-FE6093AD22C1}"/>
              </a:ext>
            </a:extLst>
          </p:cNvPr>
          <p:cNvSpPr txBox="1"/>
          <p:nvPr/>
        </p:nvSpPr>
        <p:spPr>
          <a:xfrm>
            <a:off x="3833206" y="5799953"/>
            <a:ext cx="3574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400" b="1" dirty="0">
                <a:solidFill>
                  <a:schemeClr val="bg1"/>
                </a:solidFill>
                <a:latin typeface="KBH" panose="00000500000000000000" pitchFamily="2" charset="0"/>
              </a:rPr>
              <a:t>XXXDAG KL. XX.XX – XX.XX </a:t>
            </a:r>
          </a:p>
        </p:txBody>
      </p:sp>
      <p:sp>
        <p:nvSpPr>
          <p:cNvPr id="22" name="object 10">
            <a:extLst>
              <a:ext uri="{FF2B5EF4-FFF2-40B4-BE49-F238E27FC236}">
                <a16:creationId xmlns:a16="http://schemas.microsoft.com/office/drawing/2014/main" id="{A240239F-482B-3AA1-E0F2-DAE56AB37305}"/>
              </a:ext>
            </a:extLst>
          </p:cNvPr>
          <p:cNvSpPr/>
          <p:nvPr/>
        </p:nvSpPr>
        <p:spPr>
          <a:xfrm>
            <a:off x="3911092" y="7017147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2B3F88"/>
          </a:solidFill>
        </p:spPr>
        <p:txBody>
          <a:bodyPr wrap="square" lIns="0" tIns="0" rIns="0" bIns="0" rtlCol="0"/>
          <a:lstStyle/>
          <a:p>
            <a:endParaRPr>
              <a:solidFill>
                <a:srgbClr val="2B3F88"/>
              </a:solidFill>
            </a:endParaRP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856B4292-B6CC-3093-EDFB-81443B4D1067}"/>
              </a:ext>
            </a:extLst>
          </p:cNvPr>
          <p:cNvSpPr txBox="1"/>
          <p:nvPr/>
        </p:nvSpPr>
        <p:spPr>
          <a:xfrm>
            <a:off x="3851540" y="7161623"/>
            <a:ext cx="3574207" cy="153888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D18DC077-FC72-DC6D-57D6-1B5304EF6A61}"/>
              </a:ext>
            </a:extLst>
          </p:cNvPr>
          <p:cNvSpPr txBox="1"/>
          <p:nvPr/>
        </p:nvSpPr>
        <p:spPr>
          <a:xfrm>
            <a:off x="3843492" y="6573925"/>
            <a:ext cx="254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400" b="1" dirty="0">
                <a:solidFill>
                  <a:srgbClr val="2B3F88"/>
                </a:solidFill>
                <a:latin typeface="KBH" panose="00000500000000000000" pitchFamily="2" charset="0"/>
              </a:rPr>
              <a:t>AKTIVITET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4AD743FD-5950-02FF-1CAE-29CB00D799AA}"/>
              </a:ext>
            </a:extLst>
          </p:cNvPr>
          <p:cNvSpPr txBox="1"/>
          <p:nvPr/>
        </p:nvSpPr>
        <p:spPr>
          <a:xfrm>
            <a:off x="3839994" y="7324923"/>
            <a:ext cx="3574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400" b="1" dirty="0">
                <a:solidFill>
                  <a:schemeClr val="bg1"/>
                </a:solidFill>
                <a:latin typeface="KBH" panose="00000500000000000000" pitchFamily="2" charset="0"/>
              </a:rPr>
              <a:t>XXXDAG KL. XX.XX – XX.XX </a:t>
            </a:r>
          </a:p>
        </p:txBody>
      </p:sp>
      <p:sp>
        <p:nvSpPr>
          <p:cNvPr id="26" name="object 10">
            <a:extLst>
              <a:ext uri="{FF2B5EF4-FFF2-40B4-BE49-F238E27FC236}">
                <a16:creationId xmlns:a16="http://schemas.microsoft.com/office/drawing/2014/main" id="{A86B01D5-D256-461B-FE62-3975012ADE37}"/>
              </a:ext>
            </a:extLst>
          </p:cNvPr>
          <p:cNvSpPr/>
          <p:nvPr/>
        </p:nvSpPr>
        <p:spPr>
          <a:xfrm>
            <a:off x="3904304" y="8530284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2B3F88"/>
          </a:solidFill>
        </p:spPr>
        <p:txBody>
          <a:bodyPr wrap="square" lIns="0" tIns="0" rIns="0" bIns="0" rtlCol="0"/>
          <a:lstStyle/>
          <a:p>
            <a:endParaRPr>
              <a:solidFill>
                <a:srgbClr val="2B3F88"/>
              </a:solidFill>
            </a:endParaRP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E62388E1-147B-BA98-6F85-9F39FB539225}"/>
              </a:ext>
            </a:extLst>
          </p:cNvPr>
          <p:cNvSpPr txBox="1"/>
          <p:nvPr/>
        </p:nvSpPr>
        <p:spPr>
          <a:xfrm>
            <a:off x="3844752" y="8674760"/>
            <a:ext cx="3574207" cy="153888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000C6A4C-0CED-C46A-A451-84FE823B9194}"/>
              </a:ext>
            </a:extLst>
          </p:cNvPr>
          <p:cNvSpPr txBox="1"/>
          <p:nvPr/>
        </p:nvSpPr>
        <p:spPr>
          <a:xfrm>
            <a:off x="3836704" y="8087062"/>
            <a:ext cx="254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400" b="1" dirty="0">
                <a:solidFill>
                  <a:srgbClr val="2B3F88"/>
                </a:solidFill>
                <a:latin typeface="KBH" panose="00000500000000000000" pitchFamily="2" charset="0"/>
              </a:rPr>
              <a:t>AKTIVITET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4F86DB49-D065-7201-1C36-299181E55DDA}"/>
              </a:ext>
            </a:extLst>
          </p:cNvPr>
          <p:cNvSpPr txBox="1"/>
          <p:nvPr/>
        </p:nvSpPr>
        <p:spPr>
          <a:xfrm>
            <a:off x="3833206" y="8838060"/>
            <a:ext cx="3574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400" b="1" dirty="0">
                <a:solidFill>
                  <a:schemeClr val="bg1"/>
                </a:solidFill>
                <a:latin typeface="KBH" panose="00000500000000000000" pitchFamily="2" charset="0"/>
              </a:rPr>
              <a:t>XXXDAG KL. XX.XX – XX.XX </a:t>
            </a:r>
          </a:p>
        </p:txBody>
      </p:sp>
      <p:sp>
        <p:nvSpPr>
          <p:cNvPr id="38" name="object 2">
            <a:extLst>
              <a:ext uri="{FF2B5EF4-FFF2-40B4-BE49-F238E27FC236}">
                <a16:creationId xmlns:a16="http://schemas.microsoft.com/office/drawing/2014/main" id="{4B827CC1-DECF-D89C-19BA-62A8FD54B7C6}"/>
              </a:ext>
            </a:extLst>
          </p:cNvPr>
          <p:cNvSpPr/>
          <p:nvPr/>
        </p:nvSpPr>
        <p:spPr>
          <a:xfrm>
            <a:off x="5506695" y="0"/>
            <a:ext cx="2053589" cy="1347698"/>
          </a:xfrm>
          <a:custGeom>
            <a:avLst/>
            <a:gdLst/>
            <a:ahLst/>
            <a:cxnLst/>
            <a:rect l="l" t="t" r="r" b="b"/>
            <a:pathLst>
              <a:path w="2199640" h="1480820">
                <a:moveTo>
                  <a:pt x="2199346" y="0"/>
                </a:moveTo>
                <a:lnTo>
                  <a:pt x="0" y="0"/>
                </a:lnTo>
                <a:lnTo>
                  <a:pt x="5080" y="4106"/>
                </a:lnTo>
                <a:lnTo>
                  <a:pt x="34875" y="30866"/>
                </a:lnTo>
                <a:lnTo>
                  <a:pt x="63596" y="59738"/>
                </a:lnTo>
                <a:lnTo>
                  <a:pt x="91028" y="90852"/>
                </a:lnTo>
                <a:lnTo>
                  <a:pt x="116961" y="124339"/>
                </a:lnTo>
                <a:lnTo>
                  <a:pt x="141182" y="160330"/>
                </a:lnTo>
                <a:lnTo>
                  <a:pt x="163478" y="198956"/>
                </a:lnTo>
                <a:lnTo>
                  <a:pt x="183639" y="240349"/>
                </a:lnTo>
                <a:lnTo>
                  <a:pt x="201451" y="284638"/>
                </a:lnTo>
                <a:lnTo>
                  <a:pt x="216702" y="331956"/>
                </a:lnTo>
                <a:lnTo>
                  <a:pt x="229181" y="382433"/>
                </a:lnTo>
                <a:lnTo>
                  <a:pt x="238675" y="436201"/>
                </a:lnTo>
                <a:lnTo>
                  <a:pt x="244972" y="493390"/>
                </a:lnTo>
                <a:lnTo>
                  <a:pt x="247860" y="554131"/>
                </a:lnTo>
                <a:lnTo>
                  <a:pt x="247126" y="618556"/>
                </a:lnTo>
                <a:lnTo>
                  <a:pt x="242559" y="686795"/>
                </a:lnTo>
                <a:lnTo>
                  <a:pt x="233947" y="758979"/>
                </a:lnTo>
                <a:lnTo>
                  <a:pt x="228029" y="807498"/>
                </a:lnTo>
                <a:lnTo>
                  <a:pt x="224300" y="856572"/>
                </a:lnTo>
                <a:lnTo>
                  <a:pt x="222962" y="905884"/>
                </a:lnTo>
                <a:lnTo>
                  <a:pt x="224220" y="955114"/>
                </a:lnTo>
                <a:lnTo>
                  <a:pt x="228277" y="1003947"/>
                </a:lnTo>
                <a:lnTo>
                  <a:pt x="235337" y="1052063"/>
                </a:lnTo>
                <a:lnTo>
                  <a:pt x="245604" y="1099144"/>
                </a:lnTo>
                <a:lnTo>
                  <a:pt x="259282" y="1144873"/>
                </a:lnTo>
                <a:lnTo>
                  <a:pt x="276574" y="1188931"/>
                </a:lnTo>
                <a:lnTo>
                  <a:pt x="297684" y="1231001"/>
                </a:lnTo>
                <a:lnTo>
                  <a:pt x="322817" y="1270764"/>
                </a:lnTo>
                <a:lnTo>
                  <a:pt x="352177" y="1307903"/>
                </a:lnTo>
                <a:lnTo>
                  <a:pt x="385966" y="1342100"/>
                </a:lnTo>
                <a:lnTo>
                  <a:pt x="424456" y="1373362"/>
                </a:lnTo>
                <a:lnTo>
                  <a:pt x="465689" y="1400329"/>
                </a:lnTo>
                <a:lnTo>
                  <a:pt x="509307" y="1423137"/>
                </a:lnTo>
                <a:lnTo>
                  <a:pt x="554949" y="1441924"/>
                </a:lnTo>
                <a:lnTo>
                  <a:pt x="602257" y="1456826"/>
                </a:lnTo>
                <a:lnTo>
                  <a:pt x="650870" y="1467980"/>
                </a:lnTo>
                <a:lnTo>
                  <a:pt x="700430" y="1475523"/>
                </a:lnTo>
                <a:lnTo>
                  <a:pt x="750578" y="1479593"/>
                </a:lnTo>
                <a:lnTo>
                  <a:pt x="800953" y="1480325"/>
                </a:lnTo>
                <a:lnTo>
                  <a:pt x="851197" y="1477857"/>
                </a:lnTo>
                <a:lnTo>
                  <a:pt x="900951" y="1472326"/>
                </a:lnTo>
                <a:lnTo>
                  <a:pt x="950042" y="1464057"/>
                </a:lnTo>
                <a:lnTo>
                  <a:pt x="998575" y="1453450"/>
                </a:lnTo>
                <a:lnTo>
                  <a:pt x="1046591" y="1440745"/>
                </a:lnTo>
                <a:lnTo>
                  <a:pt x="1094130" y="1426177"/>
                </a:lnTo>
                <a:lnTo>
                  <a:pt x="1141233" y="1409987"/>
                </a:lnTo>
                <a:lnTo>
                  <a:pt x="1187942" y="1392412"/>
                </a:lnTo>
                <a:lnTo>
                  <a:pt x="1234297" y="1373691"/>
                </a:lnTo>
                <a:lnTo>
                  <a:pt x="1280340" y="1354061"/>
                </a:lnTo>
                <a:lnTo>
                  <a:pt x="1326111" y="1333760"/>
                </a:lnTo>
                <a:lnTo>
                  <a:pt x="1687296" y="1167056"/>
                </a:lnTo>
                <a:lnTo>
                  <a:pt x="1718218" y="1154719"/>
                </a:lnTo>
                <a:lnTo>
                  <a:pt x="1754608" y="1143839"/>
                </a:lnTo>
                <a:lnTo>
                  <a:pt x="1795555" y="1134918"/>
                </a:lnTo>
                <a:lnTo>
                  <a:pt x="1840144" y="1128454"/>
                </a:lnTo>
                <a:lnTo>
                  <a:pt x="1887465" y="1124950"/>
                </a:lnTo>
                <a:lnTo>
                  <a:pt x="2199346" y="1124950"/>
                </a:lnTo>
                <a:lnTo>
                  <a:pt x="2199346" y="0"/>
                </a:lnTo>
                <a:close/>
              </a:path>
              <a:path w="2199640" h="1480820">
                <a:moveTo>
                  <a:pt x="2199346" y="1124950"/>
                </a:moveTo>
                <a:lnTo>
                  <a:pt x="1937174" y="1124950"/>
                </a:lnTo>
                <a:lnTo>
                  <a:pt x="1986649" y="1128821"/>
                </a:lnTo>
                <a:lnTo>
                  <a:pt x="2036688" y="1137198"/>
                </a:lnTo>
                <a:lnTo>
                  <a:pt x="2085808" y="1150537"/>
                </a:lnTo>
                <a:lnTo>
                  <a:pt x="2133096" y="1169338"/>
                </a:lnTo>
                <a:lnTo>
                  <a:pt x="2177640" y="1194103"/>
                </a:lnTo>
                <a:lnTo>
                  <a:pt x="2199346" y="1210682"/>
                </a:lnTo>
                <a:lnTo>
                  <a:pt x="2199346" y="1124950"/>
                </a:lnTo>
                <a:close/>
              </a:path>
            </a:pathLst>
          </a:custGeom>
          <a:solidFill>
            <a:srgbClr val="B9C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4">
            <a:extLst>
              <a:ext uri="{FF2B5EF4-FFF2-40B4-BE49-F238E27FC236}">
                <a16:creationId xmlns:a16="http://schemas.microsoft.com/office/drawing/2014/main" id="{2046B885-66C5-7A3B-9A73-6BA60FCA7011}"/>
              </a:ext>
            </a:extLst>
          </p:cNvPr>
          <p:cNvSpPr txBox="1"/>
          <p:nvPr/>
        </p:nvSpPr>
        <p:spPr>
          <a:xfrm>
            <a:off x="5983625" y="293280"/>
            <a:ext cx="1472565" cy="47077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323850">
              <a:lnSpc>
                <a:spcPct val="104200"/>
              </a:lnSpc>
              <a:spcBef>
                <a:spcPts val="20"/>
              </a:spcBef>
            </a:pPr>
            <a:r>
              <a:rPr sz="1500" b="1" i="1" dirty="0">
                <a:solidFill>
                  <a:srgbClr val="2B3F88"/>
                </a:solidFill>
                <a:latin typeface="KBH" panose="00000500000000000000" pitchFamily="2" charset="0"/>
                <a:cs typeface="Calibri"/>
              </a:rPr>
              <a:t>GRATIS AKTIVITETER</a:t>
            </a:r>
            <a:endParaRPr sz="15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40" name="object 3">
            <a:extLst>
              <a:ext uri="{FF2B5EF4-FFF2-40B4-BE49-F238E27FC236}">
                <a16:creationId xmlns:a16="http://schemas.microsoft.com/office/drawing/2014/main" id="{07EBB3B6-8B75-6ED0-1674-EE697EA12A72}"/>
              </a:ext>
            </a:extLst>
          </p:cNvPr>
          <p:cNvSpPr/>
          <p:nvPr/>
        </p:nvSpPr>
        <p:spPr>
          <a:xfrm>
            <a:off x="-5049" y="5083015"/>
            <a:ext cx="2330450" cy="2447353"/>
          </a:xfrm>
          <a:custGeom>
            <a:avLst/>
            <a:gdLst/>
            <a:ahLst/>
            <a:cxnLst/>
            <a:rect l="l" t="t" r="r" b="b"/>
            <a:pathLst>
              <a:path w="2447925" h="2710179">
                <a:moveTo>
                  <a:pt x="0" y="0"/>
                </a:moveTo>
                <a:lnTo>
                  <a:pt x="0" y="2408172"/>
                </a:lnTo>
                <a:lnTo>
                  <a:pt x="61947" y="2434991"/>
                </a:lnTo>
                <a:lnTo>
                  <a:pt x="109408" y="2455174"/>
                </a:lnTo>
                <a:lnTo>
                  <a:pt x="157029" y="2475057"/>
                </a:lnTo>
                <a:lnTo>
                  <a:pt x="204819" y="2494575"/>
                </a:lnTo>
                <a:lnTo>
                  <a:pt x="252784" y="2513664"/>
                </a:lnTo>
                <a:lnTo>
                  <a:pt x="300931" y="2532260"/>
                </a:lnTo>
                <a:lnTo>
                  <a:pt x="349267" y="2550299"/>
                </a:lnTo>
                <a:lnTo>
                  <a:pt x="397799" y="2567717"/>
                </a:lnTo>
                <a:lnTo>
                  <a:pt x="446535" y="2584449"/>
                </a:lnTo>
                <a:lnTo>
                  <a:pt x="495481" y="2600432"/>
                </a:lnTo>
                <a:lnTo>
                  <a:pt x="544643" y="2615601"/>
                </a:lnTo>
                <a:lnTo>
                  <a:pt x="594030" y="2629892"/>
                </a:lnTo>
                <a:lnTo>
                  <a:pt x="643648" y="2643242"/>
                </a:lnTo>
                <a:lnTo>
                  <a:pt x="693505" y="2655585"/>
                </a:lnTo>
                <a:lnTo>
                  <a:pt x="743606" y="2666858"/>
                </a:lnTo>
                <a:lnTo>
                  <a:pt x="793959" y="2676997"/>
                </a:lnTo>
                <a:lnTo>
                  <a:pt x="844571" y="2685937"/>
                </a:lnTo>
                <a:lnTo>
                  <a:pt x="895450" y="2693615"/>
                </a:lnTo>
                <a:lnTo>
                  <a:pt x="943926" y="2699627"/>
                </a:lnTo>
                <a:lnTo>
                  <a:pt x="992653" y="2704320"/>
                </a:lnTo>
                <a:lnTo>
                  <a:pt x="1041559" y="2707654"/>
                </a:lnTo>
                <a:lnTo>
                  <a:pt x="1090577" y="2709589"/>
                </a:lnTo>
                <a:lnTo>
                  <a:pt x="1139637" y="2710082"/>
                </a:lnTo>
                <a:lnTo>
                  <a:pt x="1188671" y="2709095"/>
                </a:lnTo>
                <a:lnTo>
                  <a:pt x="1237608" y="2706586"/>
                </a:lnTo>
                <a:lnTo>
                  <a:pt x="1286381" y="2702514"/>
                </a:lnTo>
                <a:lnTo>
                  <a:pt x="1334920" y="2696840"/>
                </a:lnTo>
                <a:lnTo>
                  <a:pt x="1383157" y="2689521"/>
                </a:lnTo>
                <a:lnTo>
                  <a:pt x="1431021" y="2680518"/>
                </a:lnTo>
                <a:lnTo>
                  <a:pt x="1478444" y="2669791"/>
                </a:lnTo>
                <a:lnTo>
                  <a:pt x="1525358" y="2657297"/>
                </a:lnTo>
                <a:lnTo>
                  <a:pt x="1571692" y="2642997"/>
                </a:lnTo>
                <a:lnTo>
                  <a:pt x="1617378" y="2626850"/>
                </a:lnTo>
                <a:lnTo>
                  <a:pt x="1662347" y="2608816"/>
                </a:lnTo>
                <a:lnTo>
                  <a:pt x="1706530" y="2588853"/>
                </a:lnTo>
                <a:lnTo>
                  <a:pt x="1749920" y="2567036"/>
                </a:lnTo>
                <a:lnTo>
                  <a:pt x="1792260" y="2542981"/>
                </a:lnTo>
                <a:lnTo>
                  <a:pt x="1839379" y="2513931"/>
                </a:lnTo>
                <a:lnTo>
                  <a:pt x="1884324" y="2484178"/>
                </a:lnTo>
                <a:lnTo>
                  <a:pt x="1927143" y="2453690"/>
                </a:lnTo>
                <a:lnTo>
                  <a:pt x="1967884" y="2422435"/>
                </a:lnTo>
                <a:lnTo>
                  <a:pt x="2006596" y="2390379"/>
                </a:lnTo>
                <a:lnTo>
                  <a:pt x="2043326" y="2357491"/>
                </a:lnTo>
                <a:lnTo>
                  <a:pt x="2078124" y="2323739"/>
                </a:lnTo>
                <a:lnTo>
                  <a:pt x="2111037" y="2289089"/>
                </a:lnTo>
                <a:lnTo>
                  <a:pt x="2142114" y="2253511"/>
                </a:lnTo>
                <a:lnTo>
                  <a:pt x="2171403" y="2216970"/>
                </a:lnTo>
                <a:lnTo>
                  <a:pt x="2198952" y="2179436"/>
                </a:lnTo>
                <a:lnTo>
                  <a:pt x="2224809" y="2140875"/>
                </a:lnTo>
                <a:lnTo>
                  <a:pt x="2249024" y="2101255"/>
                </a:lnTo>
                <a:lnTo>
                  <a:pt x="2271644" y="2060544"/>
                </a:lnTo>
                <a:lnTo>
                  <a:pt x="2292717" y="2018710"/>
                </a:lnTo>
                <a:lnTo>
                  <a:pt x="2312292" y="1975720"/>
                </a:lnTo>
                <a:lnTo>
                  <a:pt x="2330417" y="1931542"/>
                </a:lnTo>
                <a:lnTo>
                  <a:pt x="2347140" y="1886144"/>
                </a:lnTo>
                <a:lnTo>
                  <a:pt x="2362510" y="1839492"/>
                </a:lnTo>
                <a:lnTo>
                  <a:pt x="2376575" y="1791556"/>
                </a:lnTo>
                <a:lnTo>
                  <a:pt x="2389383" y="1742302"/>
                </a:lnTo>
                <a:lnTo>
                  <a:pt x="2400983" y="1691698"/>
                </a:lnTo>
                <a:lnTo>
                  <a:pt x="2411422" y="1639712"/>
                </a:lnTo>
                <a:lnTo>
                  <a:pt x="2420749" y="1586311"/>
                </a:lnTo>
                <a:lnTo>
                  <a:pt x="2429013" y="1531464"/>
                </a:lnTo>
                <a:lnTo>
                  <a:pt x="2437843" y="1436397"/>
                </a:lnTo>
                <a:lnTo>
                  <a:pt x="2442513" y="1367913"/>
                </a:lnTo>
                <a:lnTo>
                  <a:pt x="2446002" y="1299298"/>
                </a:lnTo>
                <a:lnTo>
                  <a:pt x="2447296" y="1240929"/>
                </a:lnTo>
                <a:lnTo>
                  <a:pt x="2445383" y="1203181"/>
                </a:lnTo>
                <a:lnTo>
                  <a:pt x="2435135" y="1149831"/>
                </a:lnTo>
                <a:lnTo>
                  <a:pt x="2421891" y="1098620"/>
                </a:lnTo>
                <a:lnTo>
                  <a:pt x="2405585" y="1049305"/>
                </a:lnTo>
                <a:lnTo>
                  <a:pt x="2386150" y="1001644"/>
                </a:lnTo>
                <a:lnTo>
                  <a:pt x="2363615" y="955338"/>
                </a:lnTo>
                <a:lnTo>
                  <a:pt x="2337627" y="910304"/>
                </a:lnTo>
                <a:lnTo>
                  <a:pt x="2308405" y="866138"/>
                </a:lnTo>
                <a:lnTo>
                  <a:pt x="2275787" y="822651"/>
                </a:lnTo>
                <a:lnTo>
                  <a:pt x="2244354" y="783414"/>
                </a:lnTo>
                <a:lnTo>
                  <a:pt x="2212771" y="744892"/>
                </a:lnTo>
                <a:lnTo>
                  <a:pt x="2180837" y="707173"/>
                </a:lnTo>
                <a:lnTo>
                  <a:pt x="2148348" y="670347"/>
                </a:lnTo>
                <a:lnTo>
                  <a:pt x="2115104" y="634503"/>
                </a:lnTo>
                <a:lnTo>
                  <a:pt x="2080902" y="599729"/>
                </a:lnTo>
                <a:lnTo>
                  <a:pt x="2045539" y="566115"/>
                </a:lnTo>
                <a:lnTo>
                  <a:pt x="2008815" y="533748"/>
                </a:lnTo>
                <a:lnTo>
                  <a:pt x="1970527" y="502720"/>
                </a:lnTo>
                <a:lnTo>
                  <a:pt x="1930473" y="473117"/>
                </a:lnTo>
                <a:lnTo>
                  <a:pt x="1888450" y="445030"/>
                </a:lnTo>
                <a:lnTo>
                  <a:pt x="1846105" y="419752"/>
                </a:lnTo>
                <a:lnTo>
                  <a:pt x="1802775" y="396861"/>
                </a:lnTo>
                <a:lnTo>
                  <a:pt x="1758526" y="376227"/>
                </a:lnTo>
                <a:lnTo>
                  <a:pt x="1713426" y="357722"/>
                </a:lnTo>
                <a:lnTo>
                  <a:pt x="1667541" y="341217"/>
                </a:lnTo>
                <a:lnTo>
                  <a:pt x="1620939" y="326583"/>
                </a:lnTo>
                <a:lnTo>
                  <a:pt x="1573686" y="313691"/>
                </a:lnTo>
                <a:lnTo>
                  <a:pt x="1525849" y="302412"/>
                </a:lnTo>
                <a:lnTo>
                  <a:pt x="1477496" y="292617"/>
                </a:lnTo>
                <a:lnTo>
                  <a:pt x="1428693" y="284178"/>
                </a:lnTo>
                <a:lnTo>
                  <a:pt x="1379507" y="276965"/>
                </a:lnTo>
                <a:lnTo>
                  <a:pt x="1330005" y="270849"/>
                </a:lnTo>
                <a:lnTo>
                  <a:pt x="1280254" y="265702"/>
                </a:lnTo>
                <a:lnTo>
                  <a:pt x="1230322" y="261395"/>
                </a:lnTo>
                <a:lnTo>
                  <a:pt x="1180274" y="257799"/>
                </a:lnTo>
                <a:lnTo>
                  <a:pt x="1130178" y="254785"/>
                </a:lnTo>
                <a:lnTo>
                  <a:pt x="1080102" y="252224"/>
                </a:lnTo>
                <a:lnTo>
                  <a:pt x="1030111" y="249987"/>
                </a:lnTo>
                <a:lnTo>
                  <a:pt x="881012" y="243828"/>
                </a:lnTo>
                <a:lnTo>
                  <a:pt x="831114" y="241293"/>
                </a:lnTo>
                <a:lnTo>
                  <a:pt x="781050" y="238247"/>
                </a:lnTo>
                <a:lnTo>
                  <a:pt x="730909" y="234571"/>
                </a:lnTo>
                <a:lnTo>
                  <a:pt x="680781" y="230146"/>
                </a:lnTo>
                <a:lnTo>
                  <a:pt x="630756" y="224855"/>
                </a:lnTo>
                <a:lnTo>
                  <a:pt x="580922" y="218578"/>
                </a:lnTo>
                <a:lnTo>
                  <a:pt x="531370" y="211197"/>
                </a:lnTo>
                <a:lnTo>
                  <a:pt x="482189" y="202593"/>
                </a:lnTo>
                <a:lnTo>
                  <a:pt x="433468" y="192649"/>
                </a:lnTo>
                <a:lnTo>
                  <a:pt x="385298" y="181245"/>
                </a:lnTo>
                <a:lnTo>
                  <a:pt x="337767" y="168262"/>
                </a:lnTo>
                <a:lnTo>
                  <a:pt x="290966" y="153583"/>
                </a:lnTo>
                <a:lnTo>
                  <a:pt x="244983" y="137089"/>
                </a:lnTo>
                <a:lnTo>
                  <a:pt x="199909" y="118661"/>
                </a:lnTo>
                <a:lnTo>
                  <a:pt x="155833" y="98181"/>
                </a:lnTo>
                <a:lnTo>
                  <a:pt x="112844" y="75530"/>
                </a:lnTo>
                <a:lnTo>
                  <a:pt x="71033" y="50589"/>
                </a:lnTo>
                <a:lnTo>
                  <a:pt x="30488" y="23241"/>
                </a:lnTo>
                <a:lnTo>
                  <a:pt x="0" y="0"/>
                </a:lnTo>
                <a:close/>
              </a:path>
            </a:pathLst>
          </a:custGeom>
          <a:solidFill>
            <a:srgbClr val="B9C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Tekstfelt 40">
            <a:extLst>
              <a:ext uri="{FF2B5EF4-FFF2-40B4-BE49-F238E27FC236}">
                <a16:creationId xmlns:a16="http://schemas.microsoft.com/office/drawing/2014/main" id="{A86D0EA2-DFAA-2098-B4EF-7E38C4FC254C}"/>
              </a:ext>
            </a:extLst>
          </p:cNvPr>
          <p:cNvSpPr txBox="1"/>
          <p:nvPr/>
        </p:nvSpPr>
        <p:spPr>
          <a:xfrm>
            <a:off x="211455" y="5946214"/>
            <a:ext cx="1785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 i="1" dirty="0">
                <a:solidFill>
                  <a:srgbClr val="2B3F88"/>
                </a:solidFill>
                <a:latin typeface="KBH" panose="00000500000000000000" pitchFamily="2" charset="0"/>
              </a:rPr>
              <a:t>ARRANGERET</a:t>
            </a:r>
          </a:p>
          <a:p>
            <a:pPr algn="ctr"/>
            <a:r>
              <a:rPr lang="da-DK" sz="1600" b="1" i="1" dirty="0">
                <a:solidFill>
                  <a:srgbClr val="2B3F88"/>
                </a:solidFill>
                <a:latin typeface="KBH" panose="00000500000000000000" pitchFamily="2" charset="0"/>
              </a:rPr>
              <a:t>AF XXXXXXXXXXXXXXXXX</a:t>
            </a:r>
          </a:p>
        </p:txBody>
      </p:sp>
      <p:grpSp>
        <p:nvGrpSpPr>
          <p:cNvPr id="42" name="Gruppe 41">
            <a:extLst>
              <a:ext uri="{FF2B5EF4-FFF2-40B4-BE49-F238E27FC236}">
                <a16:creationId xmlns:a16="http://schemas.microsoft.com/office/drawing/2014/main" id="{DBECF2A4-FE5E-2B87-161D-D946F6AB123B}"/>
              </a:ext>
            </a:extLst>
          </p:cNvPr>
          <p:cNvGrpSpPr/>
          <p:nvPr/>
        </p:nvGrpSpPr>
        <p:grpSpPr>
          <a:xfrm>
            <a:off x="2750859" y="646691"/>
            <a:ext cx="2710025" cy="1651713"/>
            <a:chOff x="2803415" y="646987"/>
            <a:chExt cx="2710025" cy="1651713"/>
          </a:xfrm>
        </p:grpSpPr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C117B7DE-CF37-F983-5C6C-659B17815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03415" y="646987"/>
              <a:ext cx="2501031" cy="1245283"/>
            </a:xfrm>
            <a:prstGeom prst="rect">
              <a:avLst/>
            </a:prstGeom>
          </p:spPr>
        </p:pic>
        <p:sp>
          <p:nvSpPr>
            <p:cNvPr id="44" name="object 39">
              <a:extLst>
                <a:ext uri="{FF2B5EF4-FFF2-40B4-BE49-F238E27FC236}">
                  <a16:creationId xmlns:a16="http://schemas.microsoft.com/office/drawing/2014/main" id="{56B6D832-5AC9-FCED-6432-E6AFB459CC11}"/>
                </a:ext>
              </a:extLst>
            </p:cNvPr>
            <p:cNvSpPr/>
            <p:nvPr/>
          </p:nvSpPr>
          <p:spPr>
            <a:xfrm>
              <a:off x="3625952" y="1771091"/>
              <a:ext cx="1887488" cy="527609"/>
            </a:xfrm>
            <a:custGeom>
              <a:avLst/>
              <a:gdLst/>
              <a:ahLst/>
              <a:cxnLst/>
              <a:rect l="l" t="t" r="r" b="b"/>
              <a:pathLst>
                <a:path w="2053589" h="574039">
                  <a:moveTo>
                    <a:pt x="60058" y="137007"/>
                  </a:moveTo>
                  <a:lnTo>
                    <a:pt x="0" y="574027"/>
                  </a:lnTo>
                  <a:lnTo>
                    <a:pt x="1993061" y="437007"/>
                  </a:lnTo>
                  <a:lnTo>
                    <a:pt x="2053132" y="0"/>
                  </a:lnTo>
                  <a:lnTo>
                    <a:pt x="60058" y="137007"/>
                  </a:lnTo>
                  <a:close/>
                </a:path>
              </a:pathLst>
            </a:custGeom>
            <a:solidFill>
              <a:srgbClr val="13142A"/>
            </a:solidFill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0">
              <a:extLst>
                <a:ext uri="{FF2B5EF4-FFF2-40B4-BE49-F238E27FC236}">
                  <a16:creationId xmlns:a16="http://schemas.microsoft.com/office/drawing/2014/main" id="{2F0DA817-3DC2-2D7B-5FB7-613646E37C36}"/>
                </a:ext>
              </a:extLst>
            </p:cNvPr>
            <p:cNvSpPr txBox="1"/>
            <p:nvPr/>
          </p:nvSpPr>
          <p:spPr>
            <a:xfrm rot="21360000">
              <a:off x="3818069" y="1967951"/>
              <a:ext cx="1615600" cy="1939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545"/>
                </a:lnSpc>
              </a:pPr>
              <a:r>
                <a:rPr lang="da-DK" sz="1550" b="1" dirty="0">
                  <a:solidFill>
                    <a:srgbClr val="FFFFFF"/>
                  </a:solidFill>
                  <a:latin typeface="KBH" panose="00000500000000000000" pitchFamily="2" charset="0"/>
                  <a:cs typeface="Calibri"/>
                </a:rPr>
                <a:t>VINTERFERIEN</a:t>
              </a:r>
              <a:endParaRPr sz="1550" dirty="0">
                <a:latin typeface="KBH" panose="00000500000000000000" pitchFamily="2" charset="0"/>
                <a:cs typeface="Calibri"/>
              </a:endParaRPr>
            </a:p>
          </p:txBody>
        </p:sp>
      </p:grpSp>
      <p:pic>
        <p:nvPicPr>
          <p:cNvPr id="46" name="Grafik 45">
            <a:extLst>
              <a:ext uri="{FF2B5EF4-FFF2-40B4-BE49-F238E27FC236}">
                <a16:creationId xmlns:a16="http://schemas.microsoft.com/office/drawing/2014/main" id="{434E1613-EA6C-13FE-EDC6-B62223F212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38633" y="7327900"/>
            <a:ext cx="1359855" cy="1359855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DF382DFA-2BD0-D374-22B2-C528DA03F2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72245" y="4666151"/>
            <a:ext cx="1029672" cy="1167669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3E3AB147-6F41-57DF-69FF-20B0A6405E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35250" y="3433374"/>
            <a:ext cx="1093029" cy="1040563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279CD56C-BC1D-CBBF-03C2-FA45AA6C49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01997" y="6132881"/>
            <a:ext cx="1043412" cy="119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17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bject 46">
            <a:extLst>
              <a:ext uri="{FF2B5EF4-FFF2-40B4-BE49-F238E27FC236}">
                <a16:creationId xmlns:a16="http://schemas.microsoft.com/office/drawing/2014/main" id="{FD8327C7-2677-FEF6-8EBB-758C08D0D92F}"/>
              </a:ext>
            </a:extLst>
          </p:cNvPr>
          <p:cNvSpPr/>
          <p:nvPr/>
        </p:nvSpPr>
        <p:spPr>
          <a:xfrm>
            <a:off x="331135" y="3125814"/>
            <a:ext cx="1302449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467446"/>
          </a:solidFill>
          <a:ln w="31750">
            <a:solidFill>
              <a:srgbClr val="FFFFFF"/>
            </a:solidFill>
          </a:ln>
        </p:spPr>
        <p:txBody>
          <a:bodyPr wrap="square" lIns="216000" tIns="72000" rIns="0" bIns="288000" rtlCol="0"/>
          <a:lstStyle/>
          <a:p>
            <a:r>
              <a:rPr lang="da-DK" sz="1350" b="1" dirty="0">
                <a:solidFill>
                  <a:schemeClr val="bg1"/>
                </a:solidFill>
                <a:latin typeface="KBH" panose="00000500000000000000" pitchFamily="2" charset="0"/>
              </a:rPr>
              <a:t>MANDAG</a:t>
            </a:r>
            <a:endParaRPr sz="1350" b="1" dirty="0">
              <a:solidFill>
                <a:schemeClr val="bg1"/>
              </a:solidFill>
              <a:latin typeface="KBH" panose="00000500000000000000" pitchFamily="2" charset="0"/>
            </a:endParaRPr>
          </a:p>
        </p:txBody>
      </p:sp>
      <p:sp>
        <p:nvSpPr>
          <p:cNvPr id="53" name="object 46">
            <a:extLst>
              <a:ext uri="{FF2B5EF4-FFF2-40B4-BE49-F238E27FC236}">
                <a16:creationId xmlns:a16="http://schemas.microsoft.com/office/drawing/2014/main" id="{EFCD901F-ED70-897F-1194-EFD9D664CA1F}"/>
              </a:ext>
            </a:extLst>
          </p:cNvPr>
          <p:cNvSpPr/>
          <p:nvPr/>
        </p:nvSpPr>
        <p:spPr>
          <a:xfrm>
            <a:off x="1743646" y="3125814"/>
            <a:ext cx="1302449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467446"/>
          </a:solidFill>
          <a:ln w="31750">
            <a:solidFill>
              <a:srgbClr val="FFFFFF"/>
            </a:solidFill>
          </a:ln>
        </p:spPr>
        <p:txBody>
          <a:bodyPr wrap="square" lIns="252000" tIns="72000" rIns="0" bIns="288000" rtlCol="0"/>
          <a:lstStyle/>
          <a:p>
            <a:r>
              <a:rPr lang="da-DK" sz="1350" b="1" dirty="0">
                <a:solidFill>
                  <a:schemeClr val="bg1"/>
                </a:solidFill>
                <a:latin typeface="KBH" panose="00000500000000000000" pitchFamily="2" charset="0"/>
              </a:rPr>
              <a:t>TIRSDAG</a:t>
            </a:r>
            <a:endParaRPr sz="1350" b="1" dirty="0">
              <a:solidFill>
                <a:schemeClr val="bg1"/>
              </a:solidFill>
              <a:latin typeface="KBH" panose="00000500000000000000" pitchFamily="2" charset="0"/>
            </a:endParaRPr>
          </a:p>
        </p:txBody>
      </p:sp>
      <p:sp>
        <p:nvSpPr>
          <p:cNvPr id="54" name="object 46">
            <a:extLst>
              <a:ext uri="{FF2B5EF4-FFF2-40B4-BE49-F238E27FC236}">
                <a16:creationId xmlns:a16="http://schemas.microsoft.com/office/drawing/2014/main" id="{8B91EF91-A118-C393-6C69-E5DD85AE0238}"/>
              </a:ext>
            </a:extLst>
          </p:cNvPr>
          <p:cNvSpPr/>
          <p:nvPr/>
        </p:nvSpPr>
        <p:spPr>
          <a:xfrm>
            <a:off x="3154010" y="3125814"/>
            <a:ext cx="1302449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467446"/>
          </a:solidFill>
          <a:ln w="31750">
            <a:solidFill>
              <a:srgbClr val="FFFFFF"/>
            </a:solidFill>
          </a:ln>
        </p:spPr>
        <p:txBody>
          <a:bodyPr wrap="square" lIns="252000" tIns="72000" rIns="0" bIns="288000" rtlCol="0"/>
          <a:lstStyle/>
          <a:p>
            <a:r>
              <a:rPr lang="da-DK" sz="1350" b="1" dirty="0">
                <a:solidFill>
                  <a:schemeClr val="bg1"/>
                </a:solidFill>
                <a:latin typeface="KBH" panose="00000500000000000000" pitchFamily="2" charset="0"/>
              </a:rPr>
              <a:t>ONSDAG</a:t>
            </a:r>
            <a:endParaRPr sz="1350" b="1" dirty="0">
              <a:solidFill>
                <a:schemeClr val="bg1"/>
              </a:solidFill>
              <a:latin typeface="KBH" panose="00000500000000000000" pitchFamily="2" charset="0"/>
            </a:endParaRPr>
          </a:p>
        </p:txBody>
      </p:sp>
      <p:sp>
        <p:nvSpPr>
          <p:cNvPr id="55" name="object 46">
            <a:extLst>
              <a:ext uri="{FF2B5EF4-FFF2-40B4-BE49-F238E27FC236}">
                <a16:creationId xmlns:a16="http://schemas.microsoft.com/office/drawing/2014/main" id="{9A552D01-F1A0-474D-A0FD-F200D1FFB9C8}"/>
              </a:ext>
            </a:extLst>
          </p:cNvPr>
          <p:cNvSpPr/>
          <p:nvPr/>
        </p:nvSpPr>
        <p:spPr>
          <a:xfrm>
            <a:off x="4564374" y="3125814"/>
            <a:ext cx="1302449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467446"/>
          </a:solidFill>
          <a:ln w="31750">
            <a:solidFill>
              <a:srgbClr val="FFFFFF"/>
            </a:solidFill>
          </a:ln>
        </p:spPr>
        <p:txBody>
          <a:bodyPr wrap="square" lIns="216000" tIns="72000" rIns="0" bIns="288000" rtlCol="0"/>
          <a:lstStyle/>
          <a:p>
            <a:r>
              <a:rPr lang="da-DK" sz="1350" b="1" dirty="0">
                <a:solidFill>
                  <a:schemeClr val="bg1"/>
                </a:solidFill>
                <a:latin typeface="KBH" panose="00000500000000000000" pitchFamily="2" charset="0"/>
              </a:rPr>
              <a:t>TORSDAG</a:t>
            </a:r>
            <a:endParaRPr sz="1350" b="1" dirty="0">
              <a:solidFill>
                <a:schemeClr val="bg1"/>
              </a:solidFill>
              <a:latin typeface="KBH" panose="00000500000000000000" pitchFamily="2" charset="0"/>
            </a:endParaRPr>
          </a:p>
        </p:txBody>
      </p:sp>
      <p:sp>
        <p:nvSpPr>
          <p:cNvPr id="56" name="object 46">
            <a:extLst>
              <a:ext uri="{FF2B5EF4-FFF2-40B4-BE49-F238E27FC236}">
                <a16:creationId xmlns:a16="http://schemas.microsoft.com/office/drawing/2014/main" id="{A30BA56C-B203-CF8A-2D4A-531ABA7554D1}"/>
              </a:ext>
            </a:extLst>
          </p:cNvPr>
          <p:cNvSpPr/>
          <p:nvPr/>
        </p:nvSpPr>
        <p:spPr>
          <a:xfrm>
            <a:off x="5983624" y="3125814"/>
            <a:ext cx="1302449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467446"/>
          </a:solidFill>
          <a:ln w="31750">
            <a:solidFill>
              <a:srgbClr val="FFFFFF"/>
            </a:solidFill>
          </a:ln>
        </p:spPr>
        <p:txBody>
          <a:bodyPr wrap="square" lIns="288000" tIns="72000" rIns="0" bIns="288000" rtlCol="0"/>
          <a:lstStyle/>
          <a:p>
            <a:r>
              <a:rPr lang="da-DK" sz="1350" b="1" dirty="0">
                <a:solidFill>
                  <a:schemeClr val="bg1"/>
                </a:solidFill>
                <a:latin typeface="KBH" panose="00000500000000000000" pitchFamily="2" charset="0"/>
              </a:rPr>
              <a:t>FREDAG</a:t>
            </a:r>
            <a:endParaRPr sz="1350" b="1" dirty="0">
              <a:solidFill>
                <a:schemeClr val="bg1"/>
              </a:solidFill>
              <a:latin typeface="KBH" panose="00000500000000000000" pitchFamily="2" charset="0"/>
            </a:endParaRPr>
          </a:p>
        </p:txBody>
      </p:sp>
      <p:sp>
        <p:nvSpPr>
          <p:cNvPr id="58" name="object 23">
            <a:extLst>
              <a:ext uri="{FF2B5EF4-FFF2-40B4-BE49-F238E27FC236}">
                <a16:creationId xmlns:a16="http://schemas.microsoft.com/office/drawing/2014/main" id="{7BF897CD-3C89-8A4C-AFB3-075A1844F71B}"/>
              </a:ext>
            </a:extLst>
          </p:cNvPr>
          <p:cNvSpPr/>
          <p:nvPr/>
        </p:nvSpPr>
        <p:spPr>
          <a:xfrm>
            <a:off x="331134" y="472008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467446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467446"/>
              </a:solidFill>
              <a:latin typeface="KBH" panose="00000500000000000000" pitchFamily="2" charset="0"/>
            </a:endParaRPr>
          </a:p>
        </p:txBody>
      </p:sp>
      <p:sp>
        <p:nvSpPr>
          <p:cNvPr id="59" name="object 23">
            <a:extLst>
              <a:ext uri="{FF2B5EF4-FFF2-40B4-BE49-F238E27FC236}">
                <a16:creationId xmlns:a16="http://schemas.microsoft.com/office/drawing/2014/main" id="{ACCEFFB4-F77E-EB7E-1E23-928784D4FAA2}"/>
              </a:ext>
            </a:extLst>
          </p:cNvPr>
          <p:cNvSpPr/>
          <p:nvPr/>
        </p:nvSpPr>
        <p:spPr>
          <a:xfrm>
            <a:off x="331134" y="5926394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467446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AKTVITET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467446"/>
              </a:solidFill>
              <a:latin typeface="KBH" panose="00000500000000000000" pitchFamily="2" charset="0"/>
            </a:endParaRPr>
          </a:p>
        </p:txBody>
      </p:sp>
      <p:sp>
        <p:nvSpPr>
          <p:cNvPr id="60" name="object 23">
            <a:extLst>
              <a:ext uri="{FF2B5EF4-FFF2-40B4-BE49-F238E27FC236}">
                <a16:creationId xmlns:a16="http://schemas.microsoft.com/office/drawing/2014/main" id="{9FE647E9-5852-ED90-0F6B-8E31B9D676D2}"/>
              </a:ext>
            </a:extLst>
          </p:cNvPr>
          <p:cNvSpPr/>
          <p:nvPr/>
        </p:nvSpPr>
        <p:spPr>
          <a:xfrm>
            <a:off x="331134" y="712152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467446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467446"/>
              </a:solidFill>
              <a:latin typeface="KBH" panose="00000500000000000000" pitchFamily="2" charset="0"/>
            </a:endParaRPr>
          </a:p>
        </p:txBody>
      </p:sp>
      <p:sp>
        <p:nvSpPr>
          <p:cNvPr id="61" name="object 23">
            <a:extLst>
              <a:ext uri="{FF2B5EF4-FFF2-40B4-BE49-F238E27FC236}">
                <a16:creationId xmlns:a16="http://schemas.microsoft.com/office/drawing/2014/main" id="{C6408FCF-E405-84E9-9FAB-1DDC061C6BD3}"/>
              </a:ext>
            </a:extLst>
          </p:cNvPr>
          <p:cNvSpPr/>
          <p:nvPr/>
        </p:nvSpPr>
        <p:spPr>
          <a:xfrm>
            <a:off x="331134" y="8313289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467446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467446"/>
              </a:solidFill>
              <a:latin typeface="KBH" panose="00000500000000000000" pitchFamily="2" charset="0"/>
            </a:endParaRPr>
          </a:p>
        </p:txBody>
      </p:sp>
      <p:sp>
        <p:nvSpPr>
          <p:cNvPr id="95" name="object 23">
            <a:extLst>
              <a:ext uri="{FF2B5EF4-FFF2-40B4-BE49-F238E27FC236}">
                <a16:creationId xmlns:a16="http://schemas.microsoft.com/office/drawing/2014/main" id="{F66B9260-3EAD-7E72-C1C5-0FD563EBE81D}"/>
              </a:ext>
            </a:extLst>
          </p:cNvPr>
          <p:cNvSpPr/>
          <p:nvPr/>
        </p:nvSpPr>
        <p:spPr>
          <a:xfrm>
            <a:off x="1744257" y="472008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467446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467446"/>
              </a:solidFill>
              <a:latin typeface="KBH" panose="00000500000000000000" pitchFamily="2" charset="0"/>
            </a:endParaRPr>
          </a:p>
        </p:txBody>
      </p:sp>
      <p:sp>
        <p:nvSpPr>
          <p:cNvPr id="96" name="object 23">
            <a:extLst>
              <a:ext uri="{FF2B5EF4-FFF2-40B4-BE49-F238E27FC236}">
                <a16:creationId xmlns:a16="http://schemas.microsoft.com/office/drawing/2014/main" id="{7E99911A-75DA-1CAC-EBD1-082D541CD8E5}"/>
              </a:ext>
            </a:extLst>
          </p:cNvPr>
          <p:cNvSpPr/>
          <p:nvPr/>
        </p:nvSpPr>
        <p:spPr>
          <a:xfrm>
            <a:off x="1744257" y="5926394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467446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AKTVITET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467446"/>
              </a:solidFill>
              <a:latin typeface="KBH" panose="00000500000000000000" pitchFamily="2" charset="0"/>
            </a:endParaRPr>
          </a:p>
        </p:txBody>
      </p:sp>
      <p:sp>
        <p:nvSpPr>
          <p:cNvPr id="97" name="object 23">
            <a:extLst>
              <a:ext uri="{FF2B5EF4-FFF2-40B4-BE49-F238E27FC236}">
                <a16:creationId xmlns:a16="http://schemas.microsoft.com/office/drawing/2014/main" id="{721B0E73-8D3B-46A4-01C2-A7D4ED814302}"/>
              </a:ext>
            </a:extLst>
          </p:cNvPr>
          <p:cNvSpPr/>
          <p:nvPr/>
        </p:nvSpPr>
        <p:spPr>
          <a:xfrm>
            <a:off x="1744257" y="712152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467446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467446"/>
              </a:solidFill>
              <a:latin typeface="KBH" panose="00000500000000000000" pitchFamily="2" charset="0"/>
            </a:endParaRPr>
          </a:p>
        </p:txBody>
      </p:sp>
      <p:sp>
        <p:nvSpPr>
          <p:cNvPr id="98" name="object 23">
            <a:extLst>
              <a:ext uri="{FF2B5EF4-FFF2-40B4-BE49-F238E27FC236}">
                <a16:creationId xmlns:a16="http://schemas.microsoft.com/office/drawing/2014/main" id="{B181D898-3558-5C7E-E112-E14D81B2AAE1}"/>
              </a:ext>
            </a:extLst>
          </p:cNvPr>
          <p:cNvSpPr/>
          <p:nvPr/>
        </p:nvSpPr>
        <p:spPr>
          <a:xfrm>
            <a:off x="1744257" y="8313289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467446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467446"/>
              </a:solidFill>
              <a:latin typeface="KBH" panose="00000500000000000000" pitchFamily="2" charset="0"/>
            </a:endParaRPr>
          </a:p>
        </p:txBody>
      </p:sp>
      <p:sp>
        <p:nvSpPr>
          <p:cNvPr id="100" name="object 23">
            <a:extLst>
              <a:ext uri="{FF2B5EF4-FFF2-40B4-BE49-F238E27FC236}">
                <a16:creationId xmlns:a16="http://schemas.microsoft.com/office/drawing/2014/main" id="{EE7B7C7F-1DC6-4C98-FBFD-ABC3E6123187}"/>
              </a:ext>
            </a:extLst>
          </p:cNvPr>
          <p:cNvSpPr/>
          <p:nvPr/>
        </p:nvSpPr>
        <p:spPr>
          <a:xfrm>
            <a:off x="3154010" y="472008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467446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467446"/>
              </a:solidFill>
              <a:latin typeface="KBH" panose="00000500000000000000" pitchFamily="2" charset="0"/>
            </a:endParaRPr>
          </a:p>
        </p:txBody>
      </p:sp>
      <p:sp>
        <p:nvSpPr>
          <p:cNvPr id="101" name="object 23">
            <a:extLst>
              <a:ext uri="{FF2B5EF4-FFF2-40B4-BE49-F238E27FC236}">
                <a16:creationId xmlns:a16="http://schemas.microsoft.com/office/drawing/2014/main" id="{56BBB9E8-72E9-0F5A-70FA-C41540FF7793}"/>
              </a:ext>
            </a:extLst>
          </p:cNvPr>
          <p:cNvSpPr/>
          <p:nvPr/>
        </p:nvSpPr>
        <p:spPr>
          <a:xfrm>
            <a:off x="3154010" y="5926394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467446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AKTVITET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467446"/>
              </a:solidFill>
              <a:latin typeface="KBH" panose="00000500000000000000" pitchFamily="2" charset="0"/>
            </a:endParaRPr>
          </a:p>
        </p:txBody>
      </p:sp>
      <p:sp>
        <p:nvSpPr>
          <p:cNvPr id="102" name="object 23">
            <a:extLst>
              <a:ext uri="{FF2B5EF4-FFF2-40B4-BE49-F238E27FC236}">
                <a16:creationId xmlns:a16="http://schemas.microsoft.com/office/drawing/2014/main" id="{3D434E47-A821-D0DC-1510-0BAE3D02B578}"/>
              </a:ext>
            </a:extLst>
          </p:cNvPr>
          <p:cNvSpPr/>
          <p:nvPr/>
        </p:nvSpPr>
        <p:spPr>
          <a:xfrm>
            <a:off x="3154010" y="712152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467446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467446"/>
              </a:solidFill>
              <a:latin typeface="KBH" panose="00000500000000000000" pitchFamily="2" charset="0"/>
            </a:endParaRPr>
          </a:p>
        </p:txBody>
      </p:sp>
      <p:sp>
        <p:nvSpPr>
          <p:cNvPr id="103" name="object 23">
            <a:extLst>
              <a:ext uri="{FF2B5EF4-FFF2-40B4-BE49-F238E27FC236}">
                <a16:creationId xmlns:a16="http://schemas.microsoft.com/office/drawing/2014/main" id="{4EF5A321-12FB-7E99-D011-91EFE5A1D85C}"/>
              </a:ext>
            </a:extLst>
          </p:cNvPr>
          <p:cNvSpPr/>
          <p:nvPr/>
        </p:nvSpPr>
        <p:spPr>
          <a:xfrm>
            <a:off x="3154010" y="8313289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467446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467446"/>
              </a:solidFill>
              <a:latin typeface="KBH" panose="00000500000000000000" pitchFamily="2" charset="0"/>
            </a:endParaRPr>
          </a:p>
        </p:txBody>
      </p:sp>
      <p:sp>
        <p:nvSpPr>
          <p:cNvPr id="105" name="object 23">
            <a:extLst>
              <a:ext uri="{FF2B5EF4-FFF2-40B4-BE49-F238E27FC236}">
                <a16:creationId xmlns:a16="http://schemas.microsoft.com/office/drawing/2014/main" id="{0E5624AB-7593-08D9-865A-B3219C107953}"/>
              </a:ext>
            </a:extLst>
          </p:cNvPr>
          <p:cNvSpPr/>
          <p:nvPr/>
        </p:nvSpPr>
        <p:spPr>
          <a:xfrm>
            <a:off x="4570501" y="472008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467446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467446"/>
              </a:solidFill>
              <a:latin typeface="KBH" panose="00000500000000000000" pitchFamily="2" charset="0"/>
            </a:endParaRPr>
          </a:p>
        </p:txBody>
      </p:sp>
      <p:sp>
        <p:nvSpPr>
          <p:cNvPr id="106" name="object 23">
            <a:extLst>
              <a:ext uri="{FF2B5EF4-FFF2-40B4-BE49-F238E27FC236}">
                <a16:creationId xmlns:a16="http://schemas.microsoft.com/office/drawing/2014/main" id="{86C3F70E-7597-46D8-023B-4A873A86D61C}"/>
              </a:ext>
            </a:extLst>
          </p:cNvPr>
          <p:cNvSpPr/>
          <p:nvPr/>
        </p:nvSpPr>
        <p:spPr>
          <a:xfrm>
            <a:off x="4570501" y="5926394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467446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AKTVITET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467446"/>
              </a:solidFill>
              <a:latin typeface="KBH" panose="00000500000000000000" pitchFamily="2" charset="0"/>
            </a:endParaRPr>
          </a:p>
        </p:txBody>
      </p:sp>
      <p:sp>
        <p:nvSpPr>
          <p:cNvPr id="107" name="object 23">
            <a:extLst>
              <a:ext uri="{FF2B5EF4-FFF2-40B4-BE49-F238E27FC236}">
                <a16:creationId xmlns:a16="http://schemas.microsoft.com/office/drawing/2014/main" id="{81960A40-455E-9C50-3D8F-B5EE91391378}"/>
              </a:ext>
            </a:extLst>
          </p:cNvPr>
          <p:cNvSpPr/>
          <p:nvPr/>
        </p:nvSpPr>
        <p:spPr>
          <a:xfrm>
            <a:off x="4570501" y="712152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467446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467446"/>
              </a:solidFill>
              <a:latin typeface="KBH" panose="00000500000000000000" pitchFamily="2" charset="0"/>
            </a:endParaRPr>
          </a:p>
        </p:txBody>
      </p:sp>
      <p:sp>
        <p:nvSpPr>
          <p:cNvPr id="108" name="object 23">
            <a:extLst>
              <a:ext uri="{FF2B5EF4-FFF2-40B4-BE49-F238E27FC236}">
                <a16:creationId xmlns:a16="http://schemas.microsoft.com/office/drawing/2014/main" id="{82CF1D05-75C7-7025-ACD8-6CA470993E66}"/>
              </a:ext>
            </a:extLst>
          </p:cNvPr>
          <p:cNvSpPr/>
          <p:nvPr/>
        </p:nvSpPr>
        <p:spPr>
          <a:xfrm>
            <a:off x="4570501" y="8313289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467446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467446"/>
              </a:solidFill>
              <a:latin typeface="KBH" panose="00000500000000000000" pitchFamily="2" charset="0"/>
            </a:endParaRPr>
          </a:p>
        </p:txBody>
      </p:sp>
      <p:sp>
        <p:nvSpPr>
          <p:cNvPr id="110" name="object 23">
            <a:extLst>
              <a:ext uri="{FF2B5EF4-FFF2-40B4-BE49-F238E27FC236}">
                <a16:creationId xmlns:a16="http://schemas.microsoft.com/office/drawing/2014/main" id="{53BCC84D-3B84-7067-5E5E-E27FBB2EF013}"/>
              </a:ext>
            </a:extLst>
          </p:cNvPr>
          <p:cNvSpPr/>
          <p:nvPr/>
        </p:nvSpPr>
        <p:spPr>
          <a:xfrm>
            <a:off x="5964362" y="472008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467446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467446"/>
              </a:solidFill>
              <a:latin typeface="KBH" panose="00000500000000000000" pitchFamily="2" charset="0"/>
            </a:endParaRPr>
          </a:p>
        </p:txBody>
      </p:sp>
      <p:sp>
        <p:nvSpPr>
          <p:cNvPr id="111" name="object 23">
            <a:extLst>
              <a:ext uri="{FF2B5EF4-FFF2-40B4-BE49-F238E27FC236}">
                <a16:creationId xmlns:a16="http://schemas.microsoft.com/office/drawing/2014/main" id="{807B9879-6040-B51C-BEE1-1EEFFA4CDF9F}"/>
              </a:ext>
            </a:extLst>
          </p:cNvPr>
          <p:cNvSpPr/>
          <p:nvPr/>
        </p:nvSpPr>
        <p:spPr>
          <a:xfrm>
            <a:off x="5964362" y="5926394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467446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AKTVITET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467446"/>
              </a:solidFill>
              <a:latin typeface="KBH" panose="00000500000000000000" pitchFamily="2" charset="0"/>
            </a:endParaRPr>
          </a:p>
        </p:txBody>
      </p:sp>
      <p:sp>
        <p:nvSpPr>
          <p:cNvPr id="112" name="object 23">
            <a:extLst>
              <a:ext uri="{FF2B5EF4-FFF2-40B4-BE49-F238E27FC236}">
                <a16:creationId xmlns:a16="http://schemas.microsoft.com/office/drawing/2014/main" id="{84BF235D-EA4F-8661-3D9B-8295BC4C4BE3}"/>
              </a:ext>
            </a:extLst>
          </p:cNvPr>
          <p:cNvSpPr/>
          <p:nvPr/>
        </p:nvSpPr>
        <p:spPr>
          <a:xfrm>
            <a:off x="5964362" y="712152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467446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467446"/>
              </a:solidFill>
              <a:latin typeface="KBH" panose="00000500000000000000" pitchFamily="2" charset="0"/>
            </a:endParaRPr>
          </a:p>
        </p:txBody>
      </p:sp>
      <p:sp>
        <p:nvSpPr>
          <p:cNvPr id="113" name="object 23">
            <a:extLst>
              <a:ext uri="{FF2B5EF4-FFF2-40B4-BE49-F238E27FC236}">
                <a16:creationId xmlns:a16="http://schemas.microsoft.com/office/drawing/2014/main" id="{EFBEC964-41CF-8621-EA25-C94BD7525678}"/>
              </a:ext>
            </a:extLst>
          </p:cNvPr>
          <p:cNvSpPr/>
          <p:nvPr/>
        </p:nvSpPr>
        <p:spPr>
          <a:xfrm>
            <a:off x="5964362" y="8313289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467446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467446"/>
              </a:solidFill>
              <a:latin typeface="KBH" panose="00000500000000000000" pitchFamily="2" charset="0"/>
            </a:endParaRPr>
          </a:p>
        </p:txBody>
      </p:sp>
      <p:sp>
        <p:nvSpPr>
          <p:cNvPr id="114" name="object 16">
            <a:extLst>
              <a:ext uri="{FF2B5EF4-FFF2-40B4-BE49-F238E27FC236}">
                <a16:creationId xmlns:a16="http://schemas.microsoft.com/office/drawing/2014/main" id="{A017D03A-C102-48F1-1AE9-4F2DC57E6759}"/>
              </a:ext>
            </a:extLst>
          </p:cNvPr>
          <p:cNvSpPr txBox="1"/>
          <p:nvPr/>
        </p:nvSpPr>
        <p:spPr>
          <a:xfrm>
            <a:off x="433723" y="2437084"/>
            <a:ext cx="6954939" cy="615801"/>
          </a:xfrm>
          <a:prstGeom prst="rect">
            <a:avLst/>
          </a:prstGeom>
        </p:spPr>
        <p:txBody>
          <a:bodyPr vert="horz" wrap="square" lIns="0" tIns="17145" rIns="0" bIns="7200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  <a:spcAft>
                <a:spcPts val="400"/>
              </a:spcAft>
            </a:pPr>
            <a:r>
              <a:rPr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LOKATIONENS NAVN</a:t>
            </a:r>
            <a:endParaRPr lang="da-DK" sz="16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135"/>
              </a:spcBef>
              <a:spcAft>
                <a:spcPts val="400"/>
              </a:spcAft>
            </a:pPr>
            <a:r>
              <a:rPr lang="da-DK" sz="1400" b="1" i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ARRANGERET AF XXXX</a:t>
            </a:r>
            <a:endParaRPr sz="1400" i="1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9367C435-8EA8-CA52-0BF5-C9CE1F2B6392}"/>
              </a:ext>
            </a:extLst>
          </p:cNvPr>
          <p:cNvSpPr/>
          <p:nvPr/>
        </p:nvSpPr>
        <p:spPr>
          <a:xfrm>
            <a:off x="5506695" y="0"/>
            <a:ext cx="2053589" cy="1347698"/>
          </a:xfrm>
          <a:custGeom>
            <a:avLst/>
            <a:gdLst/>
            <a:ahLst/>
            <a:cxnLst/>
            <a:rect l="l" t="t" r="r" b="b"/>
            <a:pathLst>
              <a:path w="2199640" h="1480820">
                <a:moveTo>
                  <a:pt x="2199346" y="0"/>
                </a:moveTo>
                <a:lnTo>
                  <a:pt x="0" y="0"/>
                </a:lnTo>
                <a:lnTo>
                  <a:pt x="5080" y="4106"/>
                </a:lnTo>
                <a:lnTo>
                  <a:pt x="34875" y="30866"/>
                </a:lnTo>
                <a:lnTo>
                  <a:pt x="63596" y="59738"/>
                </a:lnTo>
                <a:lnTo>
                  <a:pt x="91028" y="90852"/>
                </a:lnTo>
                <a:lnTo>
                  <a:pt x="116961" y="124339"/>
                </a:lnTo>
                <a:lnTo>
                  <a:pt x="141182" y="160330"/>
                </a:lnTo>
                <a:lnTo>
                  <a:pt x="163478" y="198956"/>
                </a:lnTo>
                <a:lnTo>
                  <a:pt x="183639" y="240349"/>
                </a:lnTo>
                <a:lnTo>
                  <a:pt x="201451" y="284638"/>
                </a:lnTo>
                <a:lnTo>
                  <a:pt x="216702" y="331956"/>
                </a:lnTo>
                <a:lnTo>
                  <a:pt x="229181" y="382433"/>
                </a:lnTo>
                <a:lnTo>
                  <a:pt x="238675" y="436201"/>
                </a:lnTo>
                <a:lnTo>
                  <a:pt x="244972" y="493390"/>
                </a:lnTo>
                <a:lnTo>
                  <a:pt x="247860" y="554131"/>
                </a:lnTo>
                <a:lnTo>
                  <a:pt x="247126" y="618556"/>
                </a:lnTo>
                <a:lnTo>
                  <a:pt x="242559" y="686795"/>
                </a:lnTo>
                <a:lnTo>
                  <a:pt x="233947" y="758979"/>
                </a:lnTo>
                <a:lnTo>
                  <a:pt x="228029" y="807498"/>
                </a:lnTo>
                <a:lnTo>
                  <a:pt x="224300" y="856572"/>
                </a:lnTo>
                <a:lnTo>
                  <a:pt x="222962" y="905884"/>
                </a:lnTo>
                <a:lnTo>
                  <a:pt x="224220" y="955114"/>
                </a:lnTo>
                <a:lnTo>
                  <a:pt x="228277" y="1003947"/>
                </a:lnTo>
                <a:lnTo>
                  <a:pt x="235337" y="1052063"/>
                </a:lnTo>
                <a:lnTo>
                  <a:pt x="245604" y="1099144"/>
                </a:lnTo>
                <a:lnTo>
                  <a:pt x="259282" y="1144873"/>
                </a:lnTo>
                <a:lnTo>
                  <a:pt x="276574" y="1188931"/>
                </a:lnTo>
                <a:lnTo>
                  <a:pt x="297684" y="1231001"/>
                </a:lnTo>
                <a:lnTo>
                  <a:pt x="322817" y="1270764"/>
                </a:lnTo>
                <a:lnTo>
                  <a:pt x="352177" y="1307903"/>
                </a:lnTo>
                <a:lnTo>
                  <a:pt x="385966" y="1342100"/>
                </a:lnTo>
                <a:lnTo>
                  <a:pt x="424456" y="1373362"/>
                </a:lnTo>
                <a:lnTo>
                  <a:pt x="465689" y="1400329"/>
                </a:lnTo>
                <a:lnTo>
                  <a:pt x="509307" y="1423137"/>
                </a:lnTo>
                <a:lnTo>
                  <a:pt x="554949" y="1441924"/>
                </a:lnTo>
                <a:lnTo>
                  <a:pt x="602257" y="1456826"/>
                </a:lnTo>
                <a:lnTo>
                  <a:pt x="650870" y="1467980"/>
                </a:lnTo>
                <a:lnTo>
                  <a:pt x="700430" y="1475523"/>
                </a:lnTo>
                <a:lnTo>
                  <a:pt x="750578" y="1479593"/>
                </a:lnTo>
                <a:lnTo>
                  <a:pt x="800953" y="1480325"/>
                </a:lnTo>
                <a:lnTo>
                  <a:pt x="851197" y="1477857"/>
                </a:lnTo>
                <a:lnTo>
                  <a:pt x="900951" y="1472326"/>
                </a:lnTo>
                <a:lnTo>
                  <a:pt x="950042" y="1464057"/>
                </a:lnTo>
                <a:lnTo>
                  <a:pt x="998575" y="1453450"/>
                </a:lnTo>
                <a:lnTo>
                  <a:pt x="1046591" y="1440745"/>
                </a:lnTo>
                <a:lnTo>
                  <a:pt x="1094130" y="1426177"/>
                </a:lnTo>
                <a:lnTo>
                  <a:pt x="1141233" y="1409987"/>
                </a:lnTo>
                <a:lnTo>
                  <a:pt x="1187942" y="1392412"/>
                </a:lnTo>
                <a:lnTo>
                  <a:pt x="1234297" y="1373691"/>
                </a:lnTo>
                <a:lnTo>
                  <a:pt x="1280340" y="1354061"/>
                </a:lnTo>
                <a:lnTo>
                  <a:pt x="1326111" y="1333760"/>
                </a:lnTo>
                <a:lnTo>
                  <a:pt x="1687296" y="1167056"/>
                </a:lnTo>
                <a:lnTo>
                  <a:pt x="1718218" y="1154719"/>
                </a:lnTo>
                <a:lnTo>
                  <a:pt x="1754608" y="1143839"/>
                </a:lnTo>
                <a:lnTo>
                  <a:pt x="1795555" y="1134918"/>
                </a:lnTo>
                <a:lnTo>
                  <a:pt x="1840144" y="1128454"/>
                </a:lnTo>
                <a:lnTo>
                  <a:pt x="1887465" y="1124950"/>
                </a:lnTo>
                <a:lnTo>
                  <a:pt x="2199346" y="1124950"/>
                </a:lnTo>
                <a:lnTo>
                  <a:pt x="2199346" y="0"/>
                </a:lnTo>
                <a:close/>
              </a:path>
              <a:path w="2199640" h="1480820">
                <a:moveTo>
                  <a:pt x="2199346" y="1124950"/>
                </a:moveTo>
                <a:lnTo>
                  <a:pt x="1937174" y="1124950"/>
                </a:lnTo>
                <a:lnTo>
                  <a:pt x="1986649" y="1128821"/>
                </a:lnTo>
                <a:lnTo>
                  <a:pt x="2036688" y="1137198"/>
                </a:lnTo>
                <a:lnTo>
                  <a:pt x="2085808" y="1150537"/>
                </a:lnTo>
                <a:lnTo>
                  <a:pt x="2133096" y="1169338"/>
                </a:lnTo>
                <a:lnTo>
                  <a:pt x="2177640" y="1194103"/>
                </a:lnTo>
                <a:lnTo>
                  <a:pt x="2199346" y="1210682"/>
                </a:lnTo>
                <a:lnTo>
                  <a:pt x="2199346" y="1124950"/>
                </a:lnTo>
                <a:close/>
              </a:path>
            </a:pathLst>
          </a:custGeom>
          <a:solidFill>
            <a:srgbClr val="4674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4">
            <a:extLst>
              <a:ext uri="{FF2B5EF4-FFF2-40B4-BE49-F238E27FC236}">
                <a16:creationId xmlns:a16="http://schemas.microsoft.com/office/drawing/2014/main" id="{FE0B6126-B99B-0CA0-8840-C2248B417E51}"/>
              </a:ext>
            </a:extLst>
          </p:cNvPr>
          <p:cNvSpPr txBox="1"/>
          <p:nvPr/>
        </p:nvSpPr>
        <p:spPr>
          <a:xfrm>
            <a:off x="5983625" y="293280"/>
            <a:ext cx="1472565" cy="47077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323850">
              <a:lnSpc>
                <a:spcPct val="104200"/>
              </a:lnSpc>
              <a:spcBef>
                <a:spcPts val="20"/>
              </a:spcBef>
            </a:pPr>
            <a:r>
              <a:rPr sz="1500" b="1" i="1" dirty="0">
                <a:solidFill>
                  <a:schemeClr val="bg1"/>
                </a:solidFill>
                <a:latin typeface="KBH" panose="00000500000000000000" pitchFamily="2" charset="0"/>
                <a:cs typeface="Calibri"/>
              </a:rPr>
              <a:t>GRATIS AKTIVITETER</a:t>
            </a:r>
            <a:endParaRPr sz="1500" dirty="0">
              <a:solidFill>
                <a:schemeClr val="bg1"/>
              </a:solidFill>
              <a:latin typeface="KBH" panose="00000500000000000000" pitchFamily="2" charset="0"/>
              <a:cs typeface="Calibri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C7ECCCCA-6C9F-0217-CF8A-36870D8ACD11}"/>
              </a:ext>
            </a:extLst>
          </p:cNvPr>
          <p:cNvSpPr/>
          <p:nvPr/>
        </p:nvSpPr>
        <p:spPr>
          <a:xfrm>
            <a:off x="6246422" y="9745649"/>
            <a:ext cx="271145" cy="429259"/>
          </a:xfrm>
          <a:custGeom>
            <a:avLst/>
            <a:gdLst/>
            <a:ahLst/>
            <a:cxnLst/>
            <a:rect l="l" t="t" r="r" b="b"/>
            <a:pathLst>
              <a:path w="271145" h="429259">
                <a:moveTo>
                  <a:pt x="170684" y="0"/>
                </a:moveTo>
                <a:lnTo>
                  <a:pt x="117297" y="10418"/>
                </a:lnTo>
                <a:lnTo>
                  <a:pt x="77076" y="49427"/>
                </a:lnTo>
                <a:lnTo>
                  <a:pt x="69649" y="68533"/>
                </a:lnTo>
                <a:lnTo>
                  <a:pt x="69570" y="68737"/>
                </a:lnTo>
                <a:lnTo>
                  <a:pt x="65829" y="85043"/>
                </a:lnTo>
                <a:lnTo>
                  <a:pt x="63635" y="102709"/>
                </a:lnTo>
                <a:lnTo>
                  <a:pt x="63541" y="103471"/>
                </a:lnTo>
                <a:lnTo>
                  <a:pt x="62676" y="124490"/>
                </a:lnTo>
                <a:lnTo>
                  <a:pt x="62767" y="128604"/>
                </a:lnTo>
                <a:lnTo>
                  <a:pt x="62852" y="132458"/>
                </a:lnTo>
                <a:lnTo>
                  <a:pt x="62950" y="136917"/>
                </a:lnTo>
                <a:lnTo>
                  <a:pt x="63060" y="141889"/>
                </a:lnTo>
                <a:lnTo>
                  <a:pt x="63107" y="144017"/>
                </a:lnTo>
                <a:lnTo>
                  <a:pt x="63204" y="148424"/>
                </a:lnTo>
                <a:lnTo>
                  <a:pt x="2339" y="148424"/>
                </a:lnTo>
                <a:lnTo>
                  <a:pt x="1308" y="158018"/>
                </a:lnTo>
                <a:lnTo>
                  <a:pt x="466" y="169043"/>
                </a:lnTo>
                <a:lnTo>
                  <a:pt x="311" y="174083"/>
                </a:lnTo>
                <a:lnTo>
                  <a:pt x="194" y="177905"/>
                </a:lnTo>
                <a:lnTo>
                  <a:pt x="158" y="234535"/>
                </a:lnTo>
                <a:lnTo>
                  <a:pt x="0" y="240530"/>
                </a:lnTo>
                <a:lnTo>
                  <a:pt x="9537" y="241698"/>
                </a:lnTo>
                <a:lnTo>
                  <a:pt x="23306" y="242903"/>
                </a:lnTo>
                <a:lnTo>
                  <a:pt x="63817" y="242903"/>
                </a:lnTo>
                <a:lnTo>
                  <a:pt x="63817" y="428985"/>
                </a:lnTo>
                <a:lnTo>
                  <a:pt x="161632" y="428985"/>
                </a:lnTo>
                <a:lnTo>
                  <a:pt x="161632" y="407852"/>
                </a:lnTo>
                <a:lnTo>
                  <a:pt x="84962" y="407852"/>
                </a:lnTo>
                <a:lnTo>
                  <a:pt x="84962" y="221988"/>
                </a:lnTo>
                <a:lnTo>
                  <a:pt x="77354" y="221741"/>
                </a:lnTo>
                <a:lnTo>
                  <a:pt x="28334" y="221741"/>
                </a:lnTo>
                <a:lnTo>
                  <a:pt x="21513" y="221505"/>
                </a:lnTo>
                <a:lnTo>
                  <a:pt x="21450" y="209402"/>
                </a:lnTo>
                <a:lnTo>
                  <a:pt x="21326" y="184865"/>
                </a:lnTo>
                <a:lnTo>
                  <a:pt x="21308" y="177905"/>
                </a:lnTo>
                <a:lnTo>
                  <a:pt x="21597" y="169854"/>
                </a:lnTo>
                <a:lnTo>
                  <a:pt x="85684" y="169854"/>
                </a:lnTo>
                <a:lnTo>
                  <a:pt x="84924" y="158437"/>
                </a:lnTo>
                <a:lnTo>
                  <a:pt x="83859" y="132458"/>
                </a:lnTo>
                <a:lnTo>
                  <a:pt x="84153" y="118002"/>
                </a:lnTo>
                <a:lnTo>
                  <a:pt x="84193" y="116070"/>
                </a:lnTo>
                <a:lnTo>
                  <a:pt x="84315" y="110075"/>
                </a:lnTo>
                <a:lnTo>
                  <a:pt x="86300" y="91054"/>
                </a:lnTo>
                <a:lnTo>
                  <a:pt x="86314" y="90921"/>
                </a:lnTo>
                <a:lnTo>
                  <a:pt x="103576" y="47074"/>
                </a:lnTo>
                <a:lnTo>
                  <a:pt x="142271" y="24352"/>
                </a:lnTo>
                <a:lnTo>
                  <a:pt x="187102" y="21194"/>
                </a:lnTo>
                <a:lnTo>
                  <a:pt x="236062" y="21194"/>
                </a:lnTo>
                <a:lnTo>
                  <a:pt x="236588" y="4779"/>
                </a:lnTo>
                <a:lnTo>
                  <a:pt x="227139" y="3497"/>
                </a:lnTo>
                <a:lnTo>
                  <a:pt x="199911" y="683"/>
                </a:lnTo>
                <a:lnTo>
                  <a:pt x="170684" y="0"/>
                </a:lnTo>
                <a:close/>
              </a:path>
              <a:path w="271145" h="429259">
                <a:moveTo>
                  <a:pt x="232107" y="169384"/>
                </a:moveTo>
                <a:lnTo>
                  <a:pt x="195875" y="169384"/>
                </a:lnTo>
                <a:lnTo>
                  <a:pt x="210794" y="169854"/>
                </a:lnTo>
                <a:lnTo>
                  <a:pt x="210273" y="174083"/>
                </a:lnTo>
                <a:lnTo>
                  <a:pt x="205556" y="212101"/>
                </a:lnTo>
                <a:lnTo>
                  <a:pt x="203945" y="221741"/>
                </a:lnTo>
                <a:lnTo>
                  <a:pt x="140474" y="221741"/>
                </a:lnTo>
                <a:lnTo>
                  <a:pt x="140474" y="407852"/>
                </a:lnTo>
                <a:lnTo>
                  <a:pt x="161632" y="407852"/>
                </a:lnTo>
                <a:lnTo>
                  <a:pt x="161632" y="242903"/>
                </a:lnTo>
                <a:lnTo>
                  <a:pt x="221033" y="242903"/>
                </a:lnTo>
                <a:lnTo>
                  <a:pt x="228853" y="197447"/>
                </a:lnTo>
                <a:lnTo>
                  <a:pt x="232053" y="169854"/>
                </a:lnTo>
                <a:lnTo>
                  <a:pt x="232107" y="169384"/>
                </a:lnTo>
                <a:close/>
              </a:path>
              <a:path w="271145" h="429259">
                <a:moveTo>
                  <a:pt x="70064" y="221505"/>
                </a:moveTo>
                <a:lnTo>
                  <a:pt x="58934" y="221505"/>
                </a:lnTo>
                <a:lnTo>
                  <a:pt x="43230" y="221741"/>
                </a:lnTo>
                <a:lnTo>
                  <a:pt x="77354" y="221741"/>
                </a:lnTo>
                <a:lnTo>
                  <a:pt x="70064" y="221505"/>
                </a:lnTo>
                <a:close/>
              </a:path>
              <a:path w="271145" h="429259">
                <a:moveTo>
                  <a:pt x="185905" y="68152"/>
                </a:moveTo>
                <a:lnTo>
                  <a:pt x="143621" y="90396"/>
                </a:lnTo>
                <a:lnTo>
                  <a:pt x="139885" y="116070"/>
                </a:lnTo>
                <a:lnTo>
                  <a:pt x="140433" y="128604"/>
                </a:lnTo>
                <a:lnTo>
                  <a:pt x="140881" y="136917"/>
                </a:lnTo>
                <a:lnTo>
                  <a:pt x="141051" y="141889"/>
                </a:lnTo>
                <a:lnTo>
                  <a:pt x="141064" y="151044"/>
                </a:lnTo>
                <a:lnTo>
                  <a:pt x="140537" y="158018"/>
                </a:lnTo>
                <a:lnTo>
                  <a:pt x="139232" y="169043"/>
                </a:lnTo>
                <a:lnTo>
                  <a:pt x="139191" y="169384"/>
                </a:lnTo>
                <a:lnTo>
                  <a:pt x="156315" y="169854"/>
                </a:lnTo>
                <a:lnTo>
                  <a:pt x="210794" y="169854"/>
                </a:lnTo>
                <a:lnTo>
                  <a:pt x="195875" y="169384"/>
                </a:lnTo>
                <a:lnTo>
                  <a:pt x="232107" y="169384"/>
                </a:lnTo>
                <a:lnTo>
                  <a:pt x="234607" y="151044"/>
                </a:lnTo>
                <a:lnTo>
                  <a:pt x="234645" y="150766"/>
                </a:lnTo>
                <a:lnTo>
                  <a:pt x="223799" y="149610"/>
                </a:lnTo>
                <a:lnTo>
                  <a:pt x="212888" y="148774"/>
                </a:lnTo>
                <a:lnTo>
                  <a:pt x="162279" y="148774"/>
                </a:lnTo>
                <a:lnTo>
                  <a:pt x="162382" y="141889"/>
                </a:lnTo>
                <a:lnTo>
                  <a:pt x="161679" y="129836"/>
                </a:lnTo>
                <a:lnTo>
                  <a:pt x="161079" y="118002"/>
                </a:lnTo>
                <a:lnTo>
                  <a:pt x="161182" y="108335"/>
                </a:lnTo>
                <a:lnTo>
                  <a:pt x="162532" y="100240"/>
                </a:lnTo>
                <a:lnTo>
                  <a:pt x="165747" y="94353"/>
                </a:lnTo>
                <a:lnTo>
                  <a:pt x="171189" y="91054"/>
                </a:lnTo>
                <a:lnTo>
                  <a:pt x="178329" y="89654"/>
                </a:lnTo>
                <a:lnTo>
                  <a:pt x="175726" y="89654"/>
                </a:lnTo>
                <a:lnTo>
                  <a:pt x="188059" y="89295"/>
                </a:lnTo>
                <a:lnTo>
                  <a:pt x="228774" y="89295"/>
                </a:lnTo>
                <a:lnTo>
                  <a:pt x="234187" y="88803"/>
                </a:lnTo>
                <a:lnTo>
                  <a:pt x="235216" y="80294"/>
                </a:lnTo>
                <a:lnTo>
                  <a:pt x="236058" y="70379"/>
                </a:lnTo>
                <a:lnTo>
                  <a:pt x="236104" y="69043"/>
                </a:lnTo>
                <a:lnTo>
                  <a:pt x="210972" y="69043"/>
                </a:lnTo>
                <a:lnTo>
                  <a:pt x="199478" y="68533"/>
                </a:lnTo>
                <a:lnTo>
                  <a:pt x="185905" y="68152"/>
                </a:lnTo>
                <a:close/>
              </a:path>
              <a:path w="271145" h="429259">
                <a:moveTo>
                  <a:pt x="270575" y="169384"/>
                </a:moveTo>
                <a:lnTo>
                  <a:pt x="232107" y="169384"/>
                </a:lnTo>
                <a:lnTo>
                  <a:pt x="232053" y="169854"/>
                </a:lnTo>
                <a:lnTo>
                  <a:pt x="129093" y="169854"/>
                </a:lnTo>
                <a:lnTo>
                  <a:pt x="270575" y="169384"/>
                </a:lnTo>
                <a:close/>
              </a:path>
              <a:path w="271145" h="429259">
                <a:moveTo>
                  <a:pt x="201566" y="148424"/>
                </a:moveTo>
                <a:lnTo>
                  <a:pt x="188236" y="148424"/>
                </a:lnTo>
                <a:lnTo>
                  <a:pt x="161195" y="148774"/>
                </a:lnTo>
                <a:lnTo>
                  <a:pt x="212888" y="148774"/>
                </a:lnTo>
                <a:lnTo>
                  <a:pt x="201566" y="148424"/>
                </a:lnTo>
                <a:close/>
              </a:path>
              <a:path w="271145" h="429259">
                <a:moveTo>
                  <a:pt x="228774" y="89295"/>
                </a:moveTo>
                <a:lnTo>
                  <a:pt x="188059" y="89295"/>
                </a:lnTo>
                <a:lnTo>
                  <a:pt x="208981" y="90077"/>
                </a:lnTo>
                <a:lnTo>
                  <a:pt x="217470" y="90077"/>
                </a:lnTo>
                <a:lnTo>
                  <a:pt x="224417" y="89654"/>
                </a:lnTo>
                <a:lnTo>
                  <a:pt x="224828" y="89654"/>
                </a:lnTo>
                <a:lnTo>
                  <a:pt x="228774" y="89295"/>
                </a:lnTo>
                <a:close/>
              </a:path>
              <a:path w="271145" h="429259">
                <a:moveTo>
                  <a:pt x="236062" y="21194"/>
                </a:moveTo>
                <a:lnTo>
                  <a:pt x="187102" y="21194"/>
                </a:lnTo>
                <a:lnTo>
                  <a:pt x="215011" y="23296"/>
                </a:lnTo>
                <a:lnTo>
                  <a:pt x="215123" y="37160"/>
                </a:lnTo>
                <a:lnTo>
                  <a:pt x="215227" y="61777"/>
                </a:lnTo>
                <a:lnTo>
                  <a:pt x="214989" y="68152"/>
                </a:lnTo>
                <a:lnTo>
                  <a:pt x="214956" y="69043"/>
                </a:lnTo>
                <a:lnTo>
                  <a:pt x="236104" y="69043"/>
                </a:lnTo>
                <a:lnTo>
                  <a:pt x="236351" y="61777"/>
                </a:lnTo>
                <a:lnTo>
                  <a:pt x="236258" y="37160"/>
                </a:lnTo>
                <a:lnTo>
                  <a:pt x="236149" y="29557"/>
                </a:lnTo>
                <a:lnTo>
                  <a:pt x="236062" y="21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5">
            <a:extLst>
              <a:ext uri="{FF2B5EF4-FFF2-40B4-BE49-F238E27FC236}">
                <a16:creationId xmlns:a16="http://schemas.microsoft.com/office/drawing/2014/main" id="{0CCD1CA6-4247-8894-B815-2C7E450726E8}"/>
              </a:ext>
            </a:extLst>
          </p:cNvPr>
          <p:cNvGrpSpPr/>
          <p:nvPr/>
        </p:nvGrpSpPr>
        <p:grpSpPr>
          <a:xfrm>
            <a:off x="6615587" y="9754187"/>
            <a:ext cx="427990" cy="419100"/>
            <a:chOff x="6615587" y="9702207"/>
            <a:chExt cx="427990" cy="419100"/>
          </a:xfrm>
        </p:grpSpPr>
        <p:sp>
          <p:nvSpPr>
            <p:cNvPr id="19" name="object 6">
              <a:extLst>
                <a:ext uri="{FF2B5EF4-FFF2-40B4-BE49-F238E27FC236}">
                  <a16:creationId xmlns:a16="http://schemas.microsoft.com/office/drawing/2014/main" id="{C3E2D4DB-2BA1-3418-608D-D84C79BB338E}"/>
                </a:ext>
              </a:extLst>
            </p:cNvPr>
            <p:cNvSpPr/>
            <p:nvPr/>
          </p:nvSpPr>
          <p:spPr>
            <a:xfrm>
              <a:off x="6615587" y="9702207"/>
              <a:ext cx="427990" cy="419100"/>
            </a:xfrm>
            <a:custGeom>
              <a:avLst/>
              <a:gdLst/>
              <a:ahLst/>
              <a:cxnLst/>
              <a:rect l="l" t="t" r="r" b="b"/>
              <a:pathLst>
                <a:path w="427990" h="419100">
                  <a:moveTo>
                    <a:pt x="310779" y="419062"/>
                  </a:moveTo>
                  <a:lnTo>
                    <a:pt x="116636" y="419062"/>
                  </a:lnTo>
                  <a:lnTo>
                    <a:pt x="71284" y="410061"/>
                  </a:lnTo>
                  <a:lnTo>
                    <a:pt x="34205" y="385530"/>
                  </a:lnTo>
                  <a:lnTo>
                    <a:pt x="9182" y="349175"/>
                  </a:lnTo>
                  <a:lnTo>
                    <a:pt x="0" y="304705"/>
                  </a:lnTo>
                  <a:lnTo>
                    <a:pt x="0" y="114357"/>
                  </a:lnTo>
                  <a:lnTo>
                    <a:pt x="9182" y="69886"/>
                  </a:lnTo>
                  <a:lnTo>
                    <a:pt x="34205" y="33532"/>
                  </a:lnTo>
                  <a:lnTo>
                    <a:pt x="71284" y="9000"/>
                  </a:lnTo>
                  <a:lnTo>
                    <a:pt x="116636" y="0"/>
                  </a:lnTo>
                  <a:lnTo>
                    <a:pt x="310779" y="0"/>
                  </a:lnTo>
                  <a:lnTo>
                    <a:pt x="356136" y="9000"/>
                  </a:lnTo>
                  <a:lnTo>
                    <a:pt x="381185" y="25573"/>
                  </a:lnTo>
                  <a:lnTo>
                    <a:pt x="116636" y="25573"/>
                  </a:lnTo>
                  <a:lnTo>
                    <a:pt x="81421" y="32561"/>
                  </a:lnTo>
                  <a:lnTo>
                    <a:pt x="52634" y="51606"/>
                  </a:lnTo>
                  <a:lnTo>
                    <a:pt x="33210" y="79830"/>
                  </a:lnTo>
                  <a:lnTo>
                    <a:pt x="26083" y="114357"/>
                  </a:lnTo>
                  <a:lnTo>
                    <a:pt x="26083" y="304705"/>
                  </a:lnTo>
                  <a:lnTo>
                    <a:pt x="33210" y="339232"/>
                  </a:lnTo>
                  <a:lnTo>
                    <a:pt x="52634" y="367456"/>
                  </a:lnTo>
                  <a:lnTo>
                    <a:pt x="81421" y="386501"/>
                  </a:lnTo>
                  <a:lnTo>
                    <a:pt x="116636" y="393489"/>
                  </a:lnTo>
                  <a:lnTo>
                    <a:pt x="381185" y="393489"/>
                  </a:lnTo>
                  <a:lnTo>
                    <a:pt x="356136" y="410061"/>
                  </a:lnTo>
                  <a:lnTo>
                    <a:pt x="310779" y="419062"/>
                  </a:lnTo>
                  <a:close/>
                </a:path>
                <a:path w="427990" h="419100">
                  <a:moveTo>
                    <a:pt x="381185" y="393489"/>
                  </a:moveTo>
                  <a:lnTo>
                    <a:pt x="310779" y="393489"/>
                  </a:lnTo>
                  <a:lnTo>
                    <a:pt x="345994" y="386501"/>
                  </a:lnTo>
                  <a:lnTo>
                    <a:pt x="374781" y="367456"/>
                  </a:lnTo>
                  <a:lnTo>
                    <a:pt x="394205" y="339232"/>
                  </a:lnTo>
                  <a:lnTo>
                    <a:pt x="401332" y="304705"/>
                  </a:lnTo>
                  <a:lnTo>
                    <a:pt x="401332" y="114357"/>
                  </a:lnTo>
                  <a:lnTo>
                    <a:pt x="394205" y="79830"/>
                  </a:lnTo>
                  <a:lnTo>
                    <a:pt x="374781" y="51606"/>
                  </a:lnTo>
                  <a:lnTo>
                    <a:pt x="345994" y="32561"/>
                  </a:lnTo>
                  <a:lnTo>
                    <a:pt x="310779" y="25573"/>
                  </a:lnTo>
                  <a:lnTo>
                    <a:pt x="381185" y="25573"/>
                  </a:lnTo>
                  <a:lnTo>
                    <a:pt x="393215" y="33532"/>
                  </a:lnTo>
                  <a:lnTo>
                    <a:pt x="418235" y="69886"/>
                  </a:lnTo>
                  <a:lnTo>
                    <a:pt x="427415" y="114357"/>
                  </a:lnTo>
                  <a:lnTo>
                    <a:pt x="427415" y="304705"/>
                  </a:lnTo>
                  <a:lnTo>
                    <a:pt x="418235" y="349175"/>
                  </a:lnTo>
                  <a:lnTo>
                    <a:pt x="393215" y="385530"/>
                  </a:lnTo>
                  <a:lnTo>
                    <a:pt x="381185" y="393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7">
              <a:extLst>
                <a:ext uri="{FF2B5EF4-FFF2-40B4-BE49-F238E27FC236}">
                  <a16:creationId xmlns:a16="http://schemas.microsoft.com/office/drawing/2014/main" id="{464EF573-F9D1-9E61-E03E-4ADB75DB2FD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9908" y="9771808"/>
              <a:ext cx="254997" cy="247183"/>
            </a:xfrm>
            <a:prstGeom prst="rect">
              <a:avLst/>
            </a:prstGeom>
          </p:spPr>
        </p:pic>
      </p:grpSp>
      <p:sp>
        <p:nvSpPr>
          <p:cNvPr id="25" name="object 59">
            <a:extLst>
              <a:ext uri="{FF2B5EF4-FFF2-40B4-BE49-F238E27FC236}">
                <a16:creationId xmlns:a16="http://schemas.microsoft.com/office/drawing/2014/main" id="{47FD5D15-99F3-B1ED-CD52-8B6C0D6FEAE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06655" y="10265510"/>
            <a:ext cx="1115059" cy="1865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>
                <a:latin typeface="KBH" panose="00000500000000000000" pitchFamily="2" charset="0"/>
              </a:rPr>
              <a:t>@FERIECAMP</a:t>
            </a:r>
          </a:p>
        </p:txBody>
      </p:sp>
      <p:pic>
        <p:nvPicPr>
          <p:cNvPr id="3" name="object 27">
            <a:extLst>
              <a:ext uri="{FF2B5EF4-FFF2-40B4-BE49-F238E27FC236}">
                <a16:creationId xmlns:a16="http://schemas.microsoft.com/office/drawing/2014/main" id="{C6AC9B10-39C6-68A1-91A1-8B5E25C2DC5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810" y="9604796"/>
            <a:ext cx="809625" cy="843889"/>
          </a:xfrm>
          <a:prstGeom prst="rect">
            <a:avLst/>
          </a:prstGeom>
        </p:spPr>
      </p:pic>
      <p:sp>
        <p:nvSpPr>
          <p:cNvPr id="7" name="object 47">
            <a:extLst>
              <a:ext uri="{FF2B5EF4-FFF2-40B4-BE49-F238E27FC236}">
                <a16:creationId xmlns:a16="http://schemas.microsoft.com/office/drawing/2014/main" id="{C9DD7414-3C7C-CBFA-1EA7-4B1957D1A1C6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1240821" y="9705901"/>
            <a:ext cx="1921226" cy="57259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R="5080">
              <a:lnSpc>
                <a:spcPts val="1500"/>
              </a:lnSpc>
            </a:pPr>
            <a:r>
              <a:rPr lang="da-DK" sz="1200" dirty="0">
                <a:latin typeface="KBH" panose="00000500000000000000" pitchFamily="2" charset="0"/>
              </a:rPr>
              <a:t>LOKATION</a:t>
            </a:r>
            <a:r>
              <a:rPr sz="1200" dirty="0">
                <a:latin typeface="KBH" panose="00000500000000000000" pitchFamily="2" charset="0"/>
              </a:rPr>
              <a:t> </a:t>
            </a:r>
            <a:endParaRPr lang="da-DK" sz="1200" dirty="0">
              <a:latin typeface="KBH" panose="00000500000000000000" pitchFamily="2" charset="0"/>
            </a:endParaRPr>
          </a:p>
          <a:p>
            <a:pPr marR="5080">
              <a:lnSpc>
                <a:spcPts val="1500"/>
              </a:lnSpc>
            </a:pPr>
            <a:r>
              <a:rPr sz="1200" dirty="0">
                <a:latin typeface="KBH" panose="00000500000000000000" pitchFamily="2" charset="0"/>
              </a:rPr>
              <a:t>ADRESSE POSTNUMMER</a:t>
            </a:r>
            <a:r>
              <a:rPr lang="da-DK" sz="1200" dirty="0">
                <a:latin typeface="KBH" panose="00000500000000000000" pitchFamily="2" charset="0"/>
              </a:rPr>
              <a:t> OG BY</a:t>
            </a:r>
            <a:endParaRPr sz="1200" dirty="0">
              <a:latin typeface="KBH" panose="00000500000000000000" pitchFamily="2" charset="0"/>
            </a:endParaRP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8C86F7AC-EF6C-1BC5-A6F3-CE522DC54F79}"/>
              </a:ext>
            </a:extLst>
          </p:cNvPr>
          <p:cNvGrpSpPr/>
          <p:nvPr/>
        </p:nvGrpSpPr>
        <p:grpSpPr>
          <a:xfrm>
            <a:off x="2750859" y="646691"/>
            <a:ext cx="2635128" cy="1651713"/>
            <a:chOff x="2803415" y="646987"/>
            <a:chExt cx="2635128" cy="1651713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4637AF2-7E6C-3F10-F24E-9D7553E19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03415" y="646987"/>
              <a:ext cx="2501031" cy="1245283"/>
            </a:xfrm>
            <a:prstGeom prst="rect">
              <a:avLst/>
            </a:prstGeom>
          </p:spPr>
        </p:pic>
        <p:sp>
          <p:nvSpPr>
            <p:cNvPr id="9" name="object 39">
              <a:extLst>
                <a:ext uri="{FF2B5EF4-FFF2-40B4-BE49-F238E27FC236}">
                  <a16:creationId xmlns:a16="http://schemas.microsoft.com/office/drawing/2014/main" id="{28496125-ECE4-683B-1947-101F4AB9F636}"/>
                </a:ext>
              </a:extLst>
            </p:cNvPr>
            <p:cNvSpPr/>
            <p:nvPr/>
          </p:nvSpPr>
          <p:spPr>
            <a:xfrm>
              <a:off x="3625952" y="1771091"/>
              <a:ext cx="1812591" cy="527609"/>
            </a:xfrm>
            <a:custGeom>
              <a:avLst/>
              <a:gdLst/>
              <a:ahLst/>
              <a:cxnLst/>
              <a:rect l="l" t="t" r="r" b="b"/>
              <a:pathLst>
                <a:path w="2053589" h="574039">
                  <a:moveTo>
                    <a:pt x="60058" y="137007"/>
                  </a:moveTo>
                  <a:lnTo>
                    <a:pt x="0" y="574027"/>
                  </a:lnTo>
                  <a:lnTo>
                    <a:pt x="1993061" y="437007"/>
                  </a:lnTo>
                  <a:lnTo>
                    <a:pt x="2053132" y="0"/>
                  </a:lnTo>
                  <a:lnTo>
                    <a:pt x="60058" y="137007"/>
                  </a:lnTo>
                  <a:close/>
                </a:path>
              </a:pathLst>
            </a:custGeom>
            <a:solidFill>
              <a:srgbClr val="13142A"/>
            </a:solidFill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40">
              <a:extLst>
                <a:ext uri="{FF2B5EF4-FFF2-40B4-BE49-F238E27FC236}">
                  <a16:creationId xmlns:a16="http://schemas.microsoft.com/office/drawing/2014/main" id="{B0625F2E-3A10-6692-451F-9E495E7B442E}"/>
                </a:ext>
              </a:extLst>
            </p:cNvPr>
            <p:cNvSpPr txBox="1"/>
            <p:nvPr/>
          </p:nvSpPr>
          <p:spPr>
            <a:xfrm rot="21360000">
              <a:off x="3818069" y="1966861"/>
              <a:ext cx="1615600" cy="1961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545"/>
                </a:lnSpc>
              </a:pPr>
              <a:r>
                <a:rPr lang="da-DK" sz="1550" b="1" dirty="0">
                  <a:solidFill>
                    <a:srgbClr val="FFFFFF"/>
                  </a:solidFill>
                  <a:latin typeface="KBH" panose="00000500000000000000" pitchFamily="2" charset="0"/>
                  <a:cs typeface="Calibri"/>
                </a:rPr>
                <a:t>PÅSKEFERIEN</a:t>
              </a:r>
              <a:endParaRPr sz="1550" dirty="0">
                <a:latin typeface="KBH" panose="00000500000000000000" pitchFamily="2" charset="0"/>
                <a:cs typeface="Calibri"/>
              </a:endParaRPr>
            </a:p>
          </p:txBody>
        </p:sp>
      </p:grpSp>
      <p:sp>
        <p:nvSpPr>
          <p:cNvPr id="12" name="object 23">
            <a:extLst>
              <a:ext uri="{FF2B5EF4-FFF2-40B4-BE49-F238E27FC236}">
                <a16:creationId xmlns:a16="http://schemas.microsoft.com/office/drawing/2014/main" id="{92B1586B-3964-A294-E4E2-26076BF476FC}"/>
              </a:ext>
            </a:extLst>
          </p:cNvPr>
          <p:cNvSpPr/>
          <p:nvPr/>
        </p:nvSpPr>
        <p:spPr>
          <a:xfrm>
            <a:off x="331134" y="3532198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467446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467446"/>
              </a:solidFill>
              <a:latin typeface="KBH" panose="00000500000000000000" pitchFamily="2" charset="0"/>
            </a:endParaRPr>
          </a:p>
        </p:txBody>
      </p:sp>
      <p:sp>
        <p:nvSpPr>
          <p:cNvPr id="13" name="object 23">
            <a:extLst>
              <a:ext uri="{FF2B5EF4-FFF2-40B4-BE49-F238E27FC236}">
                <a16:creationId xmlns:a16="http://schemas.microsoft.com/office/drawing/2014/main" id="{24FA0CA0-18C3-CBCE-09F6-23C885D4BA2D}"/>
              </a:ext>
            </a:extLst>
          </p:cNvPr>
          <p:cNvSpPr/>
          <p:nvPr/>
        </p:nvSpPr>
        <p:spPr>
          <a:xfrm>
            <a:off x="1744257" y="3532198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467446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467446"/>
              </a:solidFill>
              <a:latin typeface="KBH" panose="00000500000000000000" pitchFamily="2" charset="0"/>
            </a:endParaRPr>
          </a:p>
        </p:txBody>
      </p:sp>
      <p:sp>
        <p:nvSpPr>
          <p:cNvPr id="14" name="object 23">
            <a:extLst>
              <a:ext uri="{FF2B5EF4-FFF2-40B4-BE49-F238E27FC236}">
                <a16:creationId xmlns:a16="http://schemas.microsoft.com/office/drawing/2014/main" id="{86379263-8915-F548-D813-DE0F2A832957}"/>
              </a:ext>
            </a:extLst>
          </p:cNvPr>
          <p:cNvSpPr/>
          <p:nvPr/>
        </p:nvSpPr>
        <p:spPr>
          <a:xfrm>
            <a:off x="3154010" y="3532198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467446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467446"/>
              </a:solidFill>
              <a:latin typeface="KBH" panose="00000500000000000000" pitchFamily="2" charset="0"/>
            </a:endParaRPr>
          </a:p>
        </p:txBody>
      </p:sp>
      <p:sp>
        <p:nvSpPr>
          <p:cNvPr id="15" name="object 23">
            <a:extLst>
              <a:ext uri="{FF2B5EF4-FFF2-40B4-BE49-F238E27FC236}">
                <a16:creationId xmlns:a16="http://schemas.microsoft.com/office/drawing/2014/main" id="{C5E9DE1F-8ECD-A6C7-177A-1F319B4DF277}"/>
              </a:ext>
            </a:extLst>
          </p:cNvPr>
          <p:cNvSpPr/>
          <p:nvPr/>
        </p:nvSpPr>
        <p:spPr>
          <a:xfrm>
            <a:off x="4570501" y="3532198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467446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467446"/>
              </a:solidFill>
              <a:latin typeface="KBH" panose="00000500000000000000" pitchFamily="2" charset="0"/>
            </a:endParaRPr>
          </a:p>
        </p:txBody>
      </p:sp>
      <p:sp>
        <p:nvSpPr>
          <p:cNvPr id="17" name="object 23">
            <a:extLst>
              <a:ext uri="{FF2B5EF4-FFF2-40B4-BE49-F238E27FC236}">
                <a16:creationId xmlns:a16="http://schemas.microsoft.com/office/drawing/2014/main" id="{A925EF31-33FF-B515-8269-10E1BDF38AC7}"/>
              </a:ext>
            </a:extLst>
          </p:cNvPr>
          <p:cNvSpPr/>
          <p:nvPr/>
        </p:nvSpPr>
        <p:spPr>
          <a:xfrm>
            <a:off x="5964362" y="3532198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467446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467446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467446"/>
              </a:solidFill>
              <a:latin typeface="KBH" panose="00000500000000000000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illede 33" descr="Et billede, der indeholder person, fodbold/amerikansk fodbold, bold&#10;&#10;AI-genereret indhold kan være ukorrekt.">
            <a:extLst>
              <a:ext uri="{FF2B5EF4-FFF2-40B4-BE49-F238E27FC236}">
                <a16:creationId xmlns:a16="http://schemas.microsoft.com/office/drawing/2014/main" id="{E4783EC5-38FD-18C1-FBC3-43543D0DA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998" y="734458"/>
            <a:ext cx="3240642" cy="3240642"/>
          </a:xfrm>
          <a:prstGeom prst="rect">
            <a:avLst/>
          </a:prstGeom>
        </p:spPr>
      </p:pic>
      <p:sp>
        <p:nvSpPr>
          <p:cNvPr id="142" name="object 2">
            <a:extLst>
              <a:ext uri="{FF2B5EF4-FFF2-40B4-BE49-F238E27FC236}">
                <a16:creationId xmlns:a16="http://schemas.microsoft.com/office/drawing/2014/main" id="{F48E47EE-21A2-88B0-2FCE-12C7E0693BBC}"/>
              </a:ext>
            </a:extLst>
          </p:cNvPr>
          <p:cNvSpPr/>
          <p:nvPr/>
        </p:nvSpPr>
        <p:spPr>
          <a:xfrm>
            <a:off x="5506695" y="0"/>
            <a:ext cx="2053589" cy="1347698"/>
          </a:xfrm>
          <a:custGeom>
            <a:avLst/>
            <a:gdLst/>
            <a:ahLst/>
            <a:cxnLst/>
            <a:rect l="l" t="t" r="r" b="b"/>
            <a:pathLst>
              <a:path w="2199640" h="1480820">
                <a:moveTo>
                  <a:pt x="2199346" y="0"/>
                </a:moveTo>
                <a:lnTo>
                  <a:pt x="0" y="0"/>
                </a:lnTo>
                <a:lnTo>
                  <a:pt x="5080" y="4106"/>
                </a:lnTo>
                <a:lnTo>
                  <a:pt x="34875" y="30866"/>
                </a:lnTo>
                <a:lnTo>
                  <a:pt x="63596" y="59738"/>
                </a:lnTo>
                <a:lnTo>
                  <a:pt x="91028" y="90852"/>
                </a:lnTo>
                <a:lnTo>
                  <a:pt x="116961" y="124339"/>
                </a:lnTo>
                <a:lnTo>
                  <a:pt x="141182" y="160330"/>
                </a:lnTo>
                <a:lnTo>
                  <a:pt x="163478" y="198956"/>
                </a:lnTo>
                <a:lnTo>
                  <a:pt x="183639" y="240349"/>
                </a:lnTo>
                <a:lnTo>
                  <a:pt x="201451" y="284638"/>
                </a:lnTo>
                <a:lnTo>
                  <a:pt x="216702" y="331956"/>
                </a:lnTo>
                <a:lnTo>
                  <a:pt x="229181" y="382433"/>
                </a:lnTo>
                <a:lnTo>
                  <a:pt x="238675" y="436201"/>
                </a:lnTo>
                <a:lnTo>
                  <a:pt x="244972" y="493390"/>
                </a:lnTo>
                <a:lnTo>
                  <a:pt x="247860" y="554131"/>
                </a:lnTo>
                <a:lnTo>
                  <a:pt x="247126" y="618556"/>
                </a:lnTo>
                <a:lnTo>
                  <a:pt x="242559" y="686795"/>
                </a:lnTo>
                <a:lnTo>
                  <a:pt x="233947" y="758979"/>
                </a:lnTo>
                <a:lnTo>
                  <a:pt x="228029" y="807498"/>
                </a:lnTo>
                <a:lnTo>
                  <a:pt x="224300" y="856572"/>
                </a:lnTo>
                <a:lnTo>
                  <a:pt x="222962" y="905884"/>
                </a:lnTo>
                <a:lnTo>
                  <a:pt x="224220" y="955114"/>
                </a:lnTo>
                <a:lnTo>
                  <a:pt x="228277" y="1003947"/>
                </a:lnTo>
                <a:lnTo>
                  <a:pt x="235337" y="1052063"/>
                </a:lnTo>
                <a:lnTo>
                  <a:pt x="245604" y="1099144"/>
                </a:lnTo>
                <a:lnTo>
                  <a:pt x="259282" y="1144873"/>
                </a:lnTo>
                <a:lnTo>
                  <a:pt x="276574" y="1188931"/>
                </a:lnTo>
                <a:lnTo>
                  <a:pt x="297684" y="1231001"/>
                </a:lnTo>
                <a:lnTo>
                  <a:pt x="322817" y="1270764"/>
                </a:lnTo>
                <a:lnTo>
                  <a:pt x="352177" y="1307903"/>
                </a:lnTo>
                <a:lnTo>
                  <a:pt x="385966" y="1342100"/>
                </a:lnTo>
                <a:lnTo>
                  <a:pt x="424456" y="1373362"/>
                </a:lnTo>
                <a:lnTo>
                  <a:pt x="465689" y="1400329"/>
                </a:lnTo>
                <a:lnTo>
                  <a:pt x="509307" y="1423137"/>
                </a:lnTo>
                <a:lnTo>
                  <a:pt x="554949" y="1441924"/>
                </a:lnTo>
                <a:lnTo>
                  <a:pt x="602257" y="1456826"/>
                </a:lnTo>
                <a:lnTo>
                  <a:pt x="650870" y="1467980"/>
                </a:lnTo>
                <a:lnTo>
                  <a:pt x="700430" y="1475523"/>
                </a:lnTo>
                <a:lnTo>
                  <a:pt x="750578" y="1479593"/>
                </a:lnTo>
                <a:lnTo>
                  <a:pt x="800953" y="1480325"/>
                </a:lnTo>
                <a:lnTo>
                  <a:pt x="851197" y="1477857"/>
                </a:lnTo>
                <a:lnTo>
                  <a:pt x="900951" y="1472326"/>
                </a:lnTo>
                <a:lnTo>
                  <a:pt x="950042" y="1464057"/>
                </a:lnTo>
                <a:lnTo>
                  <a:pt x="998575" y="1453450"/>
                </a:lnTo>
                <a:lnTo>
                  <a:pt x="1046591" y="1440745"/>
                </a:lnTo>
                <a:lnTo>
                  <a:pt x="1094130" y="1426177"/>
                </a:lnTo>
                <a:lnTo>
                  <a:pt x="1141233" y="1409987"/>
                </a:lnTo>
                <a:lnTo>
                  <a:pt x="1187942" y="1392412"/>
                </a:lnTo>
                <a:lnTo>
                  <a:pt x="1234297" y="1373691"/>
                </a:lnTo>
                <a:lnTo>
                  <a:pt x="1280340" y="1354061"/>
                </a:lnTo>
                <a:lnTo>
                  <a:pt x="1326111" y="1333760"/>
                </a:lnTo>
                <a:lnTo>
                  <a:pt x="1687296" y="1167056"/>
                </a:lnTo>
                <a:lnTo>
                  <a:pt x="1718218" y="1154719"/>
                </a:lnTo>
                <a:lnTo>
                  <a:pt x="1754608" y="1143839"/>
                </a:lnTo>
                <a:lnTo>
                  <a:pt x="1795555" y="1134918"/>
                </a:lnTo>
                <a:lnTo>
                  <a:pt x="1840144" y="1128454"/>
                </a:lnTo>
                <a:lnTo>
                  <a:pt x="1887465" y="1124950"/>
                </a:lnTo>
                <a:lnTo>
                  <a:pt x="2199346" y="1124950"/>
                </a:lnTo>
                <a:lnTo>
                  <a:pt x="2199346" y="0"/>
                </a:lnTo>
                <a:close/>
              </a:path>
              <a:path w="2199640" h="1480820">
                <a:moveTo>
                  <a:pt x="2199346" y="1124950"/>
                </a:moveTo>
                <a:lnTo>
                  <a:pt x="1937174" y="1124950"/>
                </a:lnTo>
                <a:lnTo>
                  <a:pt x="1986649" y="1128821"/>
                </a:lnTo>
                <a:lnTo>
                  <a:pt x="2036688" y="1137198"/>
                </a:lnTo>
                <a:lnTo>
                  <a:pt x="2085808" y="1150537"/>
                </a:lnTo>
                <a:lnTo>
                  <a:pt x="2133096" y="1169338"/>
                </a:lnTo>
                <a:lnTo>
                  <a:pt x="2177640" y="1194103"/>
                </a:lnTo>
                <a:lnTo>
                  <a:pt x="2199346" y="1210682"/>
                </a:lnTo>
                <a:lnTo>
                  <a:pt x="2199346" y="1124950"/>
                </a:lnTo>
                <a:close/>
              </a:path>
            </a:pathLst>
          </a:custGeom>
          <a:solidFill>
            <a:srgbClr val="4674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">
            <a:extLst>
              <a:ext uri="{FF2B5EF4-FFF2-40B4-BE49-F238E27FC236}">
                <a16:creationId xmlns:a16="http://schemas.microsoft.com/office/drawing/2014/main" id="{2CF342DA-4C92-7DC0-F791-7BB03A51BB38}"/>
              </a:ext>
            </a:extLst>
          </p:cNvPr>
          <p:cNvSpPr txBox="1"/>
          <p:nvPr/>
        </p:nvSpPr>
        <p:spPr>
          <a:xfrm>
            <a:off x="5983625" y="293280"/>
            <a:ext cx="1472565" cy="47077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323850">
              <a:lnSpc>
                <a:spcPct val="104200"/>
              </a:lnSpc>
              <a:spcBef>
                <a:spcPts val="20"/>
              </a:spcBef>
            </a:pPr>
            <a:r>
              <a:rPr sz="1500" b="1" i="1" dirty="0">
                <a:solidFill>
                  <a:schemeClr val="bg1"/>
                </a:solidFill>
                <a:latin typeface="KBH" panose="00000500000000000000" pitchFamily="2" charset="0"/>
                <a:cs typeface="Calibri"/>
              </a:rPr>
              <a:t>GRATIS AKTIVITETER</a:t>
            </a:r>
            <a:endParaRPr sz="1500" dirty="0">
              <a:solidFill>
                <a:schemeClr val="bg1"/>
              </a:solidFill>
              <a:latin typeface="KBH" panose="00000500000000000000" pitchFamily="2" charset="0"/>
              <a:cs typeface="Calibri"/>
            </a:endParaRPr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39D151D1-0490-26DF-85DF-47F306C51746}"/>
              </a:ext>
            </a:extLst>
          </p:cNvPr>
          <p:cNvSpPr/>
          <p:nvPr/>
        </p:nvSpPr>
        <p:spPr>
          <a:xfrm>
            <a:off x="3904304" y="3138703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467446"/>
          </a:solidFill>
        </p:spPr>
        <p:txBody>
          <a:bodyPr wrap="square" lIns="0" tIns="0" rIns="0" bIns="0" rtlCol="0"/>
          <a:lstStyle/>
          <a:p>
            <a:endParaRPr>
              <a:solidFill>
                <a:srgbClr val="2B3F88"/>
              </a:solidFill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035291B1-E681-6CF3-97AB-1B51C8E2BFA2}"/>
              </a:ext>
            </a:extLst>
          </p:cNvPr>
          <p:cNvSpPr txBox="1"/>
          <p:nvPr/>
        </p:nvSpPr>
        <p:spPr>
          <a:xfrm>
            <a:off x="3844752" y="3252423"/>
            <a:ext cx="357420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20211BCA-E668-3C9B-152D-7215FB3321A7}"/>
              </a:ext>
            </a:extLst>
          </p:cNvPr>
          <p:cNvSpPr txBox="1"/>
          <p:nvPr/>
        </p:nvSpPr>
        <p:spPr>
          <a:xfrm>
            <a:off x="3823760" y="2848353"/>
            <a:ext cx="2545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600" b="1" dirty="0">
                <a:solidFill>
                  <a:srgbClr val="467446"/>
                </a:solidFill>
                <a:latin typeface="KBH" panose="00000500000000000000" pitchFamily="2" charset="0"/>
              </a:rPr>
              <a:t>KL. XX.XX – XX.XX 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B07E6394-2CBB-D435-2DDE-726EBDA59281}"/>
              </a:ext>
            </a:extLst>
          </p:cNvPr>
          <p:cNvSpPr/>
          <p:nvPr/>
        </p:nvSpPr>
        <p:spPr>
          <a:xfrm>
            <a:off x="6246422" y="9745649"/>
            <a:ext cx="271145" cy="429259"/>
          </a:xfrm>
          <a:custGeom>
            <a:avLst/>
            <a:gdLst/>
            <a:ahLst/>
            <a:cxnLst/>
            <a:rect l="l" t="t" r="r" b="b"/>
            <a:pathLst>
              <a:path w="271145" h="429259">
                <a:moveTo>
                  <a:pt x="170684" y="0"/>
                </a:moveTo>
                <a:lnTo>
                  <a:pt x="117297" y="10418"/>
                </a:lnTo>
                <a:lnTo>
                  <a:pt x="77076" y="49427"/>
                </a:lnTo>
                <a:lnTo>
                  <a:pt x="69649" y="68533"/>
                </a:lnTo>
                <a:lnTo>
                  <a:pt x="69570" y="68737"/>
                </a:lnTo>
                <a:lnTo>
                  <a:pt x="65829" y="85043"/>
                </a:lnTo>
                <a:lnTo>
                  <a:pt x="63635" y="102709"/>
                </a:lnTo>
                <a:lnTo>
                  <a:pt x="63541" y="103471"/>
                </a:lnTo>
                <a:lnTo>
                  <a:pt x="62676" y="124490"/>
                </a:lnTo>
                <a:lnTo>
                  <a:pt x="62767" y="128604"/>
                </a:lnTo>
                <a:lnTo>
                  <a:pt x="62852" y="132458"/>
                </a:lnTo>
                <a:lnTo>
                  <a:pt x="62950" y="136917"/>
                </a:lnTo>
                <a:lnTo>
                  <a:pt x="63060" y="141889"/>
                </a:lnTo>
                <a:lnTo>
                  <a:pt x="63107" y="144017"/>
                </a:lnTo>
                <a:lnTo>
                  <a:pt x="63204" y="148424"/>
                </a:lnTo>
                <a:lnTo>
                  <a:pt x="2339" y="148424"/>
                </a:lnTo>
                <a:lnTo>
                  <a:pt x="1308" y="158018"/>
                </a:lnTo>
                <a:lnTo>
                  <a:pt x="466" y="169043"/>
                </a:lnTo>
                <a:lnTo>
                  <a:pt x="311" y="174083"/>
                </a:lnTo>
                <a:lnTo>
                  <a:pt x="194" y="177905"/>
                </a:lnTo>
                <a:lnTo>
                  <a:pt x="158" y="234535"/>
                </a:lnTo>
                <a:lnTo>
                  <a:pt x="0" y="240530"/>
                </a:lnTo>
                <a:lnTo>
                  <a:pt x="9537" y="241698"/>
                </a:lnTo>
                <a:lnTo>
                  <a:pt x="23306" y="242903"/>
                </a:lnTo>
                <a:lnTo>
                  <a:pt x="63817" y="242903"/>
                </a:lnTo>
                <a:lnTo>
                  <a:pt x="63817" y="428985"/>
                </a:lnTo>
                <a:lnTo>
                  <a:pt x="161632" y="428985"/>
                </a:lnTo>
                <a:lnTo>
                  <a:pt x="161632" y="407852"/>
                </a:lnTo>
                <a:lnTo>
                  <a:pt x="84962" y="407852"/>
                </a:lnTo>
                <a:lnTo>
                  <a:pt x="84962" y="221988"/>
                </a:lnTo>
                <a:lnTo>
                  <a:pt x="77354" y="221741"/>
                </a:lnTo>
                <a:lnTo>
                  <a:pt x="28334" y="221741"/>
                </a:lnTo>
                <a:lnTo>
                  <a:pt x="21513" y="221505"/>
                </a:lnTo>
                <a:lnTo>
                  <a:pt x="21450" y="209402"/>
                </a:lnTo>
                <a:lnTo>
                  <a:pt x="21326" y="184865"/>
                </a:lnTo>
                <a:lnTo>
                  <a:pt x="21308" y="177905"/>
                </a:lnTo>
                <a:lnTo>
                  <a:pt x="21597" y="169854"/>
                </a:lnTo>
                <a:lnTo>
                  <a:pt x="85684" y="169854"/>
                </a:lnTo>
                <a:lnTo>
                  <a:pt x="84924" y="158437"/>
                </a:lnTo>
                <a:lnTo>
                  <a:pt x="83859" y="132458"/>
                </a:lnTo>
                <a:lnTo>
                  <a:pt x="84153" y="118002"/>
                </a:lnTo>
                <a:lnTo>
                  <a:pt x="84193" y="116070"/>
                </a:lnTo>
                <a:lnTo>
                  <a:pt x="84315" y="110075"/>
                </a:lnTo>
                <a:lnTo>
                  <a:pt x="86300" y="91054"/>
                </a:lnTo>
                <a:lnTo>
                  <a:pt x="86314" y="90921"/>
                </a:lnTo>
                <a:lnTo>
                  <a:pt x="103576" y="47074"/>
                </a:lnTo>
                <a:lnTo>
                  <a:pt x="142271" y="24352"/>
                </a:lnTo>
                <a:lnTo>
                  <a:pt x="187102" y="21194"/>
                </a:lnTo>
                <a:lnTo>
                  <a:pt x="236062" y="21194"/>
                </a:lnTo>
                <a:lnTo>
                  <a:pt x="236588" y="4779"/>
                </a:lnTo>
                <a:lnTo>
                  <a:pt x="227139" y="3497"/>
                </a:lnTo>
                <a:lnTo>
                  <a:pt x="199911" y="683"/>
                </a:lnTo>
                <a:lnTo>
                  <a:pt x="170684" y="0"/>
                </a:lnTo>
                <a:close/>
              </a:path>
              <a:path w="271145" h="429259">
                <a:moveTo>
                  <a:pt x="232107" y="169384"/>
                </a:moveTo>
                <a:lnTo>
                  <a:pt x="195875" y="169384"/>
                </a:lnTo>
                <a:lnTo>
                  <a:pt x="210794" y="169854"/>
                </a:lnTo>
                <a:lnTo>
                  <a:pt x="210273" y="174083"/>
                </a:lnTo>
                <a:lnTo>
                  <a:pt x="205556" y="212101"/>
                </a:lnTo>
                <a:lnTo>
                  <a:pt x="203945" y="221741"/>
                </a:lnTo>
                <a:lnTo>
                  <a:pt x="140474" y="221741"/>
                </a:lnTo>
                <a:lnTo>
                  <a:pt x="140474" y="407852"/>
                </a:lnTo>
                <a:lnTo>
                  <a:pt x="161632" y="407852"/>
                </a:lnTo>
                <a:lnTo>
                  <a:pt x="161632" y="242903"/>
                </a:lnTo>
                <a:lnTo>
                  <a:pt x="221033" y="242903"/>
                </a:lnTo>
                <a:lnTo>
                  <a:pt x="228853" y="197447"/>
                </a:lnTo>
                <a:lnTo>
                  <a:pt x="232053" y="169854"/>
                </a:lnTo>
                <a:lnTo>
                  <a:pt x="232107" y="169384"/>
                </a:lnTo>
                <a:close/>
              </a:path>
              <a:path w="271145" h="429259">
                <a:moveTo>
                  <a:pt x="70064" y="221505"/>
                </a:moveTo>
                <a:lnTo>
                  <a:pt x="58934" y="221505"/>
                </a:lnTo>
                <a:lnTo>
                  <a:pt x="43230" y="221741"/>
                </a:lnTo>
                <a:lnTo>
                  <a:pt x="77354" y="221741"/>
                </a:lnTo>
                <a:lnTo>
                  <a:pt x="70064" y="221505"/>
                </a:lnTo>
                <a:close/>
              </a:path>
              <a:path w="271145" h="429259">
                <a:moveTo>
                  <a:pt x="185905" y="68152"/>
                </a:moveTo>
                <a:lnTo>
                  <a:pt x="143621" y="90396"/>
                </a:lnTo>
                <a:lnTo>
                  <a:pt x="139885" y="116070"/>
                </a:lnTo>
                <a:lnTo>
                  <a:pt x="140433" y="128604"/>
                </a:lnTo>
                <a:lnTo>
                  <a:pt x="140881" y="136917"/>
                </a:lnTo>
                <a:lnTo>
                  <a:pt x="141051" y="141889"/>
                </a:lnTo>
                <a:lnTo>
                  <a:pt x="141064" y="151044"/>
                </a:lnTo>
                <a:lnTo>
                  <a:pt x="140537" y="158018"/>
                </a:lnTo>
                <a:lnTo>
                  <a:pt x="139232" y="169043"/>
                </a:lnTo>
                <a:lnTo>
                  <a:pt x="139191" y="169384"/>
                </a:lnTo>
                <a:lnTo>
                  <a:pt x="156315" y="169854"/>
                </a:lnTo>
                <a:lnTo>
                  <a:pt x="210794" y="169854"/>
                </a:lnTo>
                <a:lnTo>
                  <a:pt x="195875" y="169384"/>
                </a:lnTo>
                <a:lnTo>
                  <a:pt x="232107" y="169384"/>
                </a:lnTo>
                <a:lnTo>
                  <a:pt x="234607" y="151044"/>
                </a:lnTo>
                <a:lnTo>
                  <a:pt x="234645" y="150766"/>
                </a:lnTo>
                <a:lnTo>
                  <a:pt x="223799" y="149610"/>
                </a:lnTo>
                <a:lnTo>
                  <a:pt x="212888" y="148774"/>
                </a:lnTo>
                <a:lnTo>
                  <a:pt x="162279" y="148774"/>
                </a:lnTo>
                <a:lnTo>
                  <a:pt x="162382" y="141889"/>
                </a:lnTo>
                <a:lnTo>
                  <a:pt x="161679" y="129836"/>
                </a:lnTo>
                <a:lnTo>
                  <a:pt x="161079" y="118002"/>
                </a:lnTo>
                <a:lnTo>
                  <a:pt x="161182" y="108335"/>
                </a:lnTo>
                <a:lnTo>
                  <a:pt x="162532" y="100240"/>
                </a:lnTo>
                <a:lnTo>
                  <a:pt x="165747" y="94353"/>
                </a:lnTo>
                <a:lnTo>
                  <a:pt x="171189" y="91054"/>
                </a:lnTo>
                <a:lnTo>
                  <a:pt x="178329" y="89654"/>
                </a:lnTo>
                <a:lnTo>
                  <a:pt x="175726" y="89654"/>
                </a:lnTo>
                <a:lnTo>
                  <a:pt x="188059" y="89295"/>
                </a:lnTo>
                <a:lnTo>
                  <a:pt x="228774" y="89295"/>
                </a:lnTo>
                <a:lnTo>
                  <a:pt x="234187" y="88803"/>
                </a:lnTo>
                <a:lnTo>
                  <a:pt x="235216" y="80294"/>
                </a:lnTo>
                <a:lnTo>
                  <a:pt x="236058" y="70379"/>
                </a:lnTo>
                <a:lnTo>
                  <a:pt x="236104" y="69043"/>
                </a:lnTo>
                <a:lnTo>
                  <a:pt x="210972" y="69043"/>
                </a:lnTo>
                <a:lnTo>
                  <a:pt x="199478" y="68533"/>
                </a:lnTo>
                <a:lnTo>
                  <a:pt x="185905" y="68152"/>
                </a:lnTo>
                <a:close/>
              </a:path>
              <a:path w="271145" h="429259">
                <a:moveTo>
                  <a:pt x="270575" y="169384"/>
                </a:moveTo>
                <a:lnTo>
                  <a:pt x="232107" y="169384"/>
                </a:lnTo>
                <a:lnTo>
                  <a:pt x="232053" y="169854"/>
                </a:lnTo>
                <a:lnTo>
                  <a:pt x="129093" y="169854"/>
                </a:lnTo>
                <a:lnTo>
                  <a:pt x="270575" y="169384"/>
                </a:lnTo>
                <a:close/>
              </a:path>
              <a:path w="271145" h="429259">
                <a:moveTo>
                  <a:pt x="201566" y="148424"/>
                </a:moveTo>
                <a:lnTo>
                  <a:pt x="188236" y="148424"/>
                </a:lnTo>
                <a:lnTo>
                  <a:pt x="161195" y="148774"/>
                </a:lnTo>
                <a:lnTo>
                  <a:pt x="212888" y="148774"/>
                </a:lnTo>
                <a:lnTo>
                  <a:pt x="201566" y="148424"/>
                </a:lnTo>
                <a:close/>
              </a:path>
              <a:path w="271145" h="429259">
                <a:moveTo>
                  <a:pt x="228774" y="89295"/>
                </a:moveTo>
                <a:lnTo>
                  <a:pt x="188059" y="89295"/>
                </a:lnTo>
                <a:lnTo>
                  <a:pt x="208981" y="90077"/>
                </a:lnTo>
                <a:lnTo>
                  <a:pt x="217470" y="90077"/>
                </a:lnTo>
                <a:lnTo>
                  <a:pt x="224417" y="89654"/>
                </a:lnTo>
                <a:lnTo>
                  <a:pt x="224828" y="89654"/>
                </a:lnTo>
                <a:lnTo>
                  <a:pt x="228774" y="89295"/>
                </a:lnTo>
                <a:close/>
              </a:path>
              <a:path w="271145" h="429259">
                <a:moveTo>
                  <a:pt x="236062" y="21194"/>
                </a:moveTo>
                <a:lnTo>
                  <a:pt x="187102" y="21194"/>
                </a:lnTo>
                <a:lnTo>
                  <a:pt x="215011" y="23296"/>
                </a:lnTo>
                <a:lnTo>
                  <a:pt x="215123" y="37160"/>
                </a:lnTo>
                <a:lnTo>
                  <a:pt x="215227" y="61777"/>
                </a:lnTo>
                <a:lnTo>
                  <a:pt x="214989" y="68152"/>
                </a:lnTo>
                <a:lnTo>
                  <a:pt x="214956" y="69043"/>
                </a:lnTo>
                <a:lnTo>
                  <a:pt x="236104" y="69043"/>
                </a:lnTo>
                <a:lnTo>
                  <a:pt x="236351" y="61777"/>
                </a:lnTo>
                <a:lnTo>
                  <a:pt x="236258" y="37160"/>
                </a:lnTo>
                <a:lnTo>
                  <a:pt x="236149" y="29557"/>
                </a:lnTo>
                <a:lnTo>
                  <a:pt x="236062" y="21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5">
            <a:extLst>
              <a:ext uri="{FF2B5EF4-FFF2-40B4-BE49-F238E27FC236}">
                <a16:creationId xmlns:a16="http://schemas.microsoft.com/office/drawing/2014/main" id="{A3758DF4-E653-9647-832C-BABCD3FAE606}"/>
              </a:ext>
            </a:extLst>
          </p:cNvPr>
          <p:cNvGrpSpPr/>
          <p:nvPr/>
        </p:nvGrpSpPr>
        <p:grpSpPr>
          <a:xfrm>
            <a:off x="6615587" y="9754187"/>
            <a:ext cx="427990" cy="419100"/>
            <a:chOff x="6615587" y="9702207"/>
            <a:chExt cx="427990" cy="419100"/>
          </a:xfrm>
        </p:grpSpPr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DF00A362-5B7B-4D4C-5608-B101A35FB454}"/>
                </a:ext>
              </a:extLst>
            </p:cNvPr>
            <p:cNvSpPr/>
            <p:nvPr/>
          </p:nvSpPr>
          <p:spPr>
            <a:xfrm>
              <a:off x="6615587" y="9702207"/>
              <a:ext cx="427990" cy="419100"/>
            </a:xfrm>
            <a:custGeom>
              <a:avLst/>
              <a:gdLst/>
              <a:ahLst/>
              <a:cxnLst/>
              <a:rect l="l" t="t" r="r" b="b"/>
              <a:pathLst>
                <a:path w="427990" h="419100">
                  <a:moveTo>
                    <a:pt x="310779" y="419062"/>
                  </a:moveTo>
                  <a:lnTo>
                    <a:pt x="116636" y="419062"/>
                  </a:lnTo>
                  <a:lnTo>
                    <a:pt x="71284" y="410061"/>
                  </a:lnTo>
                  <a:lnTo>
                    <a:pt x="34205" y="385530"/>
                  </a:lnTo>
                  <a:lnTo>
                    <a:pt x="9182" y="349175"/>
                  </a:lnTo>
                  <a:lnTo>
                    <a:pt x="0" y="304705"/>
                  </a:lnTo>
                  <a:lnTo>
                    <a:pt x="0" y="114357"/>
                  </a:lnTo>
                  <a:lnTo>
                    <a:pt x="9182" y="69886"/>
                  </a:lnTo>
                  <a:lnTo>
                    <a:pt x="34205" y="33532"/>
                  </a:lnTo>
                  <a:lnTo>
                    <a:pt x="71284" y="9000"/>
                  </a:lnTo>
                  <a:lnTo>
                    <a:pt x="116636" y="0"/>
                  </a:lnTo>
                  <a:lnTo>
                    <a:pt x="310779" y="0"/>
                  </a:lnTo>
                  <a:lnTo>
                    <a:pt x="356136" y="9000"/>
                  </a:lnTo>
                  <a:lnTo>
                    <a:pt x="381185" y="25573"/>
                  </a:lnTo>
                  <a:lnTo>
                    <a:pt x="116636" y="25573"/>
                  </a:lnTo>
                  <a:lnTo>
                    <a:pt x="81421" y="32561"/>
                  </a:lnTo>
                  <a:lnTo>
                    <a:pt x="52634" y="51606"/>
                  </a:lnTo>
                  <a:lnTo>
                    <a:pt x="33210" y="79830"/>
                  </a:lnTo>
                  <a:lnTo>
                    <a:pt x="26083" y="114357"/>
                  </a:lnTo>
                  <a:lnTo>
                    <a:pt x="26083" y="304705"/>
                  </a:lnTo>
                  <a:lnTo>
                    <a:pt x="33210" y="339232"/>
                  </a:lnTo>
                  <a:lnTo>
                    <a:pt x="52634" y="367456"/>
                  </a:lnTo>
                  <a:lnTo>
                    <a:pt x="81421" y="386501"/>
                  </a:lnTo>
                  <a:lnTo>
                    <a:pt x="116636" y="393489"/>
                  </a:lnTo>
                  <a:lnTo>
                    <a:pt x="381185" y="393489"/>
                  </a:lnTo>
                  <a:lnTo>
                    <a:pt x="356136" y="410061"/>
                  </a:lnTo>
                  <a:lnTo>
                    <a:pt x="310779" y="419062"/>
                  </a:lnTo>
                  <a:close/>
                </a:path>
                <a:path w="427990" h="419100">
                  <a:moveTo>
                    <a:pt x="381185" y="393489"/>
                  </a:moveTo>
                  <a:lnTo>
                    <a:pt x="310779" y="393489"/>
                  </a:lnTo>
                  <a:lnTo>
                    <a:pt x="345994" y="386501"/>
                  </a:lnTo>
                  <a:lnTo>
                    <a:pt x="374781" y="367456"/>
                  </a:lnTo>
                  <a:lnTo>
                    <a:pt x="394205" y="339232"/>
                  </a:lnTo>
                  <a:lnTo>
                    <a:pt x="401332" y="304705"/>
                  </a:lnTo>
                  <a:lnTo>
                    <a:pt x="401332" y="114357"/>
                  </a:lnTo>
                  <a:lnTo>
                    <a:pt x="394205" y="79830"/>
                  </a:lnTo>
                  <a:lnTo>
                    <a:pt x="374781" y="51606"/>
                  </a:lnTo>
                  <a:lnTo>
                    <a:pt x="345994" y="32561"/>
                  </a:lnTo>
                  <a:lnTo>
                    <a:pt x="310779" y="25573"/>
                  </a:lnTo>
                  <a:lnTo>
                    <a:pt x="381185" y="25573"/>
                  </a:lnTo>
                  <a:lnTo>
                    <a:pt x="393215" y="33532"/>
                  </a:lnTo>
                  <a:lnTo>
                    <a:pt x="418235" y="69886"/>
                  </a:lnTo>
                  <a:lnTo>
                    <a:pt x="427415" y="114357"/>
                  </a:lnTo>
                  <a:lnTo>
                    <a:pt x="427415" y="304705"/>
                  </a:lnTo>
                  <a:lnTo>
                    <a:pt x="418235" y="349175"/>
                  </a:lnTo>
                  <a:lnTo>
                    <a:pt x="393215" y="385530"/>
                  </a:lnTo>
                  <a:lnTo>
                    <a:pt x="381185" y="393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7">
              <a:extLst>
                <a:ext uri="{FF2B5EF4-FFF2-40B4-BE49-F238E27FC236}">
                  <a16:creationId xmlns:a16="http://schemas.microsoft.com/office/drawing/2014/main" id="{19C00057-51B7-DD58-585B-CE956B99EDA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19908" y="9771808"/>
              <a:ext cx="254997" cy="247183"/>
            </a:xfrm>
            <a:prstGeom prst="rect">
              <a:avLst/>
            </a:prstGeom>
          </p:spPr>
        </p:pic>
      </p:grpSp>
      <p:sp>
        <p:nvSpPr>
          <p:cNvPr id="5" name="object 3">
            <a:extLst>
              <a:ext uri="{FF2B5EF4-FFF2-40B4-BE49-F238E27FC236}">
                <a16:creationId xmlns:a16="http://schemas.microsoft.com/office/drawing/2014/main" id="{118D35A4-E744-9939-8DD7-90D5409D2627}"/>
              </a:ext>
            </a:extLst>
          </p:cNvPr>
          <p:cNvSpPr/>
          <p:nvPr/>
        </p:nvSpPr>
        <p:spPr>
          <a:xfrm>
            <a:off x="-4902" y="3542845"/>
            <a:ext cx="2330450" cy="2447353"/>
          </a:xfrm>
          <a:custGeom>
            <a:avLst/>
            <a:gdLst/>
            <a:ahLst/>
            <a:cxnLst/>
            <a:rect l="l" t="t" r="r" b="b"/>
            <a:pathLst>
              <a:path w="2447925" h="2710179">
                <a:moveTo>
                  <a:pt x="0" y="0"/>
                </a:moveTo>
                <a:lnTo>
                  <a:pt x="0" y="2408172"/>
                </a:lnTo>
                <a:lnTo>
                  <a:pt x="61947" y="2434991"/>
                </a:lnTo>
                <a:lnTo>
                  <a:pt x="109408" y="2455174"/>
                </a:lnTo>
                <a:lnTo>
                  <a:pt x="157029" y="2475057"/>
                </a:lnTo>
                <a:lnTo>
                  <a:pt x="204819" y="2494575"/>
                </a:lnTo>
                <a:lnTo>
                  <a:pt x="252784" y="2513664"/>
                </a:lnTo>
                <a:lnTo>
                  <a:pt x="300931" y="2532260"/>
                </a:lnTo>
                <a:lnTo>
                  <a:pt x="349267" y="2550299"/>
                </a:lnTo>
                <a:lnTo>
                  <a:pt x="397799" y="2567717"/>
                </a:lnTo>
                <a:lnTo>
                  <a:pt x="446535" y="2584449"/>
                </a:lnTo>
                <a:lnTo>
                  <a:pt x="495481" y="2600432"/>
                </a:lnTo>
                <a:lnTo>
                  <a:pt x="544643" y="2615601"/>
                </a:lnTo>
                <a:lnTo>
                  <a:pt x="594030" y="2629892"/>
                </a:lnTo>
                <a:lnTo>
                  <a:pt x="643648" y="2643242"/>
                </a:lnTo>
                <a:lnTo>
                  <a:pt x="693505" y="2655585"/>
                </a:lnTo>
                <a:lnTo>
                  <a:pt x="743606" y="2666858"/>
                </a:lnTo>
                <a:lnTo>
                  <a:pt x="793959" y="2676997"/>
                </a:lnTo>
                <a:lnTo>
                  <a:pt x="844571" y="2685937"/>
                </a:lnTo>
                <a:lnTo>
                  <a:pt x="895450" y="2693615"/>
                </a:lnTo>
                <a:lnTo>
                  <a:pt x="943926" y="2699627"/>
                </a:lnTo>
                <a:lnTo>
                  <a:pt x="992653" y="2704320"/>
                </a:lnTo>
                <a:lnTo>
                  <a:pt x="1041559" y="2707654"/>
                </a:lnTo>
                <a:lnTo>
                  <a:pt x="1090577" y="2709589"/>
                </a:lnTo>
                <a:lnTo>
                  <a:pt x="1139637" y="2710082"/>
                </a:lnTo>
                <a:lnTo>
                  <a:pt x="1188671" y="2709095"/>
                </a:lnTo>
                <a:lnTo>
                  <a:pt x="1237608" y="2706586"/>
                </a:lnTo>
                <a:lnTo>
                  <a:pt x="1286381" y="2702514"/>
                </a:lnTo>
                <a:lnTo>
                  <a:pt x="1334920" y="2696840"/>
                </a:lnTo>
                <a:lnTo>
                  <a:pt x="1383157" y="2689521"/>
                </a:lnTo>
                <a:lnTo>
                  <a:pt x="1431021" y="2680518"/>
                </a:lnTo>
                <a:lnTo>
                  <a:pt x="1478444" y="2669791"/>
                </a:lnTo>
                <a:lnTo>
                  <a:pt x="1525358" y="2657297"/>
                </a:lnTo>
                <a:lnTo>
                  <a:pt x="1571692" y="2642997"/>
                </a:lnTo>
                <a:lnTo>
                  <a:pt x="1617378" y="2626850"/>
                </a:lnTo>
                <a:lnTo>
                  <a:pt x="1662347" y="2608816"/>
                </a:lnTo>
                <a:lnTo>
                  <a:pt x="1706530" y="2588853"/>
                </a:lnTo>
                <a:lnTo>
                  <a:pt x="1749920" y="2567036"/>
                </a:lnTo>
                <a:lnTo>
                  <a:pt x="1792260" y="2542981"/>
                </a:lnTo>
                <a:lnTo>
                  <a:pt x="1839379" y="2513931"/>
                </a:lnTo>
                <a:lnTo>
                  <a:pt x="1884324" y="2484178"/>
                </a:lnTo>
                <a:lnTo>
                  <a:pt x="1927143" y="2453690"/>
                </a:lnTo>
                <a:lnTo>
                  <a:pt x="1967884" y="2422435"/>
                </a:lnTo>
                <a:lnTo>
                  <a:pt x="2006596" y="2390379"/>
                </a:lnTo>
                <a:lnTo>
                  <a:pt x="2043326" y="2357491"/>
                </a:lnTo>
                <a:lnTo>
                  <a:pt x="2078124" y="2323739"/>
                </a:lnTo>
                <a:lnTo>
                  <a:pt x="2111037" y="2289089"/>
                </a:lnTo>
                <a:lnTo>
                  <a:pt x="2142114" y="2253511"/>
                </a:lnTo>
                <a:lnTo>
                  <a:pt x="2171403" y="2216970"/>
                </a:lnTo>
                <a:lnTo>
                  <a:pt x="2198952" y="2179436"/>
                </a:lnTo>
                <a:lnTo>
                  <a:pt x="2224809" y="2140875"/>
                </a:lnTo>
                <a:lnTo>
                  <a:pt x="2249024" y="2101255"/>
                </a:lnTo>
                <a:lnTo>
                  <a:pt x="2271644" y="2060544"/>
                </a:lnTo>
                <a:lnTo>
                  <a:pt x="2292717" y="2018710"/>
                </a:lnTo>
                <a:lnTo>
                  <a:pt x="2312292" y="1975720"/>
                </a:lnTo>
                <a:lnTo>
                  <a:pt x="2330417" y="1931542"/>
                </a:lnTo>
                <a:lnTo>
                  <a:pt x="2347140" y="1886144"/>
                </a:lnTo>
                <a:lnTo>
                  <a:pt x="2362510" y="1839492"/>
                </a:lnTo>
                <a:lnTo>
                  <a:pt x="2376575" y="1791556"/>
                </a:lnTo>
                <a:lnTo>
                  <a:pt x="2389383" y="1742302"/>
                </a:lnTo>
                <a:lnTo>
                  <a:pt x="2400983" y="1691698"/>
                </a:lnTo>
                <a:lnTo>
                  <a:pt x="2411422" y="1639712"/>
                </a:lnTo>
                <a:lnTo>
                  <a:pt x="2420749" y="1586311"/>
                </a:lnTo>
                <a:lnTo>
                  <a:pt x="2429013" y="1531464"/>
                </a:lnTo>
                <a:lnTo>
                  <a:pt x="2437843" y="1436397"/>
                </a:lnTo>
                <a:lnTo>
                  <a:pt x="2442513" y="1367913"/>
                </a:lnTo>
                <a:lnTo>
                  <a:pt x="2446002" y="1299298"/>
                </a:lnTo>
                <a:lnTo>
                  <a:pt x="2447296" y="1240929"/>
                </a:lnTo>
                <a:lnTo>
                  <a:pt x="2445383" y="1203181"/>
                </a:lnTo>
                <a:lnTo>
                  <a:pt x="2435135" y="1149831"/>
                </a:lnTo>
                <a:lnTo>
                  <a:pt x="2421891" y="1098620"/>
                </a:lnTo>
                <a:lnTo>
                  <a:pt x="2405585" y="1049305"/>
                </a:lnTo>
                <a:lnTo>
                  <a:pt x="2386150" y="1001644"/>
                </a:lnTo>
                <a:lnTo>
                  <a:pt x="2363615" y="955338"/>
                </a:lnTo>
                <a:lnTo>
                  <a:pt x="2337627" y="910304"/>
                </a:lnTo>
                <a:lnTo>
                  <a:pt x="2308405" y="866138"/>
                </a:lnTo>
                <a:lnTo>
                  <a:pt x="2275787" y="822651"/>
                </a:lnTo>
                <a:lnTo>
                  <a:pt x="2244354" y="783414"/>
                </a:lnTo>
                <a:lnTo>
                  <a:pt x="2212771" y="744892"/>
                </a:lnTo>
                <a:lnTo>
                  <a:pt x="2180837" y="707173"/>
                </a:lnTo>
                <a:lnTo>
                  <a:pt x="2148348" y="670347"/>
                </a:lnTo>
                <a:lnTo>
                  <a:pt x="2115104" y="634503"/>
                </a:lnTo>
                <a:lnTo>
                  <a:pt x="2080902" y="599729"/>
                </a:lnTo>
                <a:lnTo>
                  <a:pt x="2045539" y="566115"/>
                </a:lnTo>
                <a:lnTo>
                  <a:pt x="2008815" y="533748"/>
                </a:lnTo>
                <a:lnTo>
                  <a:pt x="1970527" y="502720"/>
                </a:lnTo>
                <a:lnTo>
                  <a:pt x="1930473" y="473117"/>
                </a:lnTo>
                <a:lnTo>
                  <a:pt x="1888450" y="445030"/>
                </a:lnTo>
                <a:lnTo>
                  <a:pt x="1846105" y="419752"/>
                </a:lnTo>
                <a:lnTo>
                  <a:pt x="1802775" y="396861"/>
                </a:lnTo>
                <a:lnTo>
                  <a:pt x="1758526" y="376227"/>
                </a:lnTo>
                <a:lnTo>
                  <a:pt x="1713426" y="357722"/>
                </a:lnTo>
                <a:lnTo>
                  <a:pt x="1667541" y="341217"/>
                </a:lnTo>
                <a:lnTo>
                  <a:pt x="1620939" y="326583"/>
                </a:lnTo>
                <a:lnTo>
                  <a:pt x="1573686" y="313691"/>
                </a:lnTo>
                <a:lnTo>
                  <a:pt x="1525849" y="302412"/>
                </a:lnTo>
                <a:lnTo>
                  <a:pt x="1477496" y="292617"/>
                </a:lnTo>
                <a:lnTo>
                  <a:pt x="1428693" y="284178"/>
                </a:lnTo>
                <a:lnTo>
                  <a:pt x="1379507" y="276965"/>
                </a:lnTo>
                <a:lnTo>
                  <a:pt x="1330005" y="270849"/>
                </a:lnTo>
                <a:lnTo>
                  <a:pt x="1280254" y="265702"/>
                </a:lnTo>
                <a:lnTo>
                  <a:pt x="1230322" y="261395"/>
                </a:lnTo>
                <a:lnTo>
                  <a:pt x="1180274" y="257799"/>
                </a:lnTo>
                <a:lnTo>
                  <a:pt x="1130178" y="254785"/>
                </a:lnTo>
                <a:lnTo>
                  <a:pt x="1080102" y="252224"/>
                </a:lnTo>
                <a:lnTo>
                  <a:pt x="1030111" y="249987"/>
                </a:lnTo>
                <a:lnTo>
                  <a:pt x="881012" y="243828"/>
                </a:lnTo>
                <a:lnTo>
                  <a:pt x="831114" y="241293"/>
                </a:lnTo>
                <a:lnTo>
                  <a:pt x="781050" y="238247"/>
                </a:lnTo>
                <a:lnTo>
                  <a:pt x="730909" y="234571"/>
                </a:lnTo>
                <a:lnTo>
                  <a:pt x="680781" y="230146"/>
                </a:lnTo>
                <a:lnTo>
                  <a:pt x="630756" y="224855"/>
                </a:lnTo>
                <a:lnTo>
                  <a:pt x="580922" y="218578"/>
                </a:lnTo>
                <a:lnTo>
                  <a:pt x="531370" y="211197"/>
                </a:lnTo>
                <a:lnTo>
                  <a:pt x="482189" y="202593"/>
                </a:lnTo>
                <a:lnTo>
                  <a:pt x="433468" y="192649"/>
                </a:lnTo>
                <a:lnTo>
                  <a:pt x="385298" y="181245"/>
                </a:lnTo>
                <a:lnTo>
                  <a:pt x="337767" y="168262"/>
                </a:lnTo>
                <a:lnTo>
                  <a:pt x="290966" y="153583"/>
                </a:lnTo>
                <a:lnTo>
                  <a:pt x="244983" y="137089"/>
                </a:lnTo>
                <a:lnTo>
                  <a:pt x="199909" y="118661"/>
                </a:lnTo>
                <a:lnTo>
                  <a:pt x="155833" y="98181"/>
                </a:lnTo>
                <a:lnTo>
                  <a:pt x="112844" y="75530"/>
                </a:lnTo>
                <a:lnTo>
                  <a:pt x="71033" y="50589"/>
                </a:lnTo>
                <a:lnTo>
                  <a:pt x="30488" y="23241"/>
                </a:lnTo>
                <a:lnTo>
                  <a:pt x="0" y="0"/>
                </a:lnTo>
                <a:close/>
              </a:path>
            </a:pathLst>
          </a:custGeom>
          <a:solidFill>
            <a:srgbClr val="4674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59">
            <a:extLst>
              <a:ext uri="{FF2B5EF4-FFF2-40B4-BE49-F238E27FC236}">
                <a16:creationId xmlns:a16="http://schemas.microsoft.com/office/drawing/2014/main" id="{65FDDC2C-1ADD-4A1D-AAD4-4A877142DC9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06655" y="10265510"/>
            <a:ext cx="1115059" cy="1865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>
                <a:latin typeface="KBH" panose="00000500000000000000" pitchFamily="2" charset="0"/>
              </a:rPr>
              <a:t>@FERIECAMP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88AE991D-C61F-AA59-1915-C50D401A2AFF}"/>
              </a:ext>
            </a:extLst>
          </p:cNvPr>
          <p:cNvSpPr txBox="1"/>
          <p:nvPr/>
        </p:nvSpPr>
        <p:spPr>
          <a:xfrm>
            <a:off x="3844753" y="3882215"/>
            <a:ext cx="2911586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F214C5F9-CE1C-F156-60A5-6004B33F7E2A}"/>
              </a:ext>
            </a:extLst>
          </p:cNvPr>
          <p:cNvSpPr txBox="1"/>
          <p:nvPr/>
        </p:nvSpPr>
        <p:spPr>
          <a:xfrm>
            <a:off x="3861158" y="4512008"/>
            <a:ext cx="379227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XXXXXXXXXXXXXXX</a:t>
            </a: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B64540B3-EE6D-A081-9D65-7309C3DEAD83}"/>
              </a:ext>
            </a:extLst>
          </p:cNvPr>
          <p:cNvSpPr/>
          <p:nvPr/>
        </p:nvSpPr>
        <p:spPr>
          <a:xfrm>
            <a:off x="3896928" y="5424703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467446"/>
          </a:solidFill>
        </p:spPr>
        <p:txBody>
          <a:bodyPr wrap="square" lIns="0" tIns="0" rIns="0" bIns="0" rtlCol="0"/>
          <a:lstStyle/>
          <a:p>
            <a:endParaRPr>
              <a:solidFill>
                <a:srgbClr val="2B3F88"/>
              </a:solidFill>
            </a:endParaRP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FC2BAFB5-CA9E-3187-59D1-705D4CA6477F}"/>
              </a:ext>
            </a:extLst>
          </p:cNvPr>
          <p:cNvSpPr txBox="1"/>
          <p:nvPr/>
        </p:nvSpPr>
        <p:spPr>
          <a:xfrm>
            <a:off x="3816384" y="5134353"/>
            <a:ext cx="2430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600" b="1" dirty="0">
                <a:solidFill>
                  <a:srgbClr val="467446"/>
                </a:solidFill>
                <a:latin typeface="KBH" panose="00000500000000000000" pitchFamily="2" charset="0"/>
              </a:rPr>
              <a:t>KL. XX.XX – XX.XX </a:t>
            </a: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4F220371-9761-412C-BF73-484CDC9F53D2}"/>
              </a:ext>
            </a:extLst>
          </p:cNvPr>
          <p:cNvSpPr/>
          <p:nvPr/>
        </p:nvSpPr>
        <p:spPr>
          <a:xfrm>
            <a:off x="3902351" y="7786903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467446"/>
          </a:solidFill>
        </p:spPr>
        <p:txBody>
          <a:bodyPr wrap="square" lIns="0" tIns="0" rIns="0" bIns="0" rtlCol="0"/>
          <a:lstStyle/>
          <a:p>
            <a:endParaRPr>
              <a:solidFill>
                <a:srgbClr val="2B3F88"/>
              </a:solidFill>
            </a:endParaRP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CE77CEBE-FEDF-E741-A3E7-EC661A33FBC7}"/>
              </a:ext>
            </a:extLst>
          </p:cNvPr>
          <p:cNvSpPr txBox="1"/>
          <p:nvPr/>
        </p:nvSpPr>
        <p:spPr>
          <a:xfrm>
            <a:off x="3821807" y="7496553"/>
            <a:ext cx="2424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600" b="1" dirty="0">
                <a:solidFill>
                  <a:srgbClr val="467446"/>
                </a:solidFill>
                <a:latin typeface="KBH" panose="00000500000000000000" pitchFamily="2" charset="0"/>
              </a:rPr>
              <a:t>KL. XX.XX – XX.XX </a:t>
            </a:r>
          </a:p>
        </p:txBody>
      </p:sp>
      <p:sp>
        <p:nvSpPr>
          <p:cNvPr id="23" name="object 22">
            <a:extLst>
              <a:ext uri="{FF2B5EF4-FFF2-40B4-BE49-F238E27FC236}">
                <a16:creationId xmlns:a16="http://schemas.microsoft.com/office/drawing/2014/main" id="{9711EE61-74CE-F582-E27C-3647877BB44F}"/>
              </a:ext>
            </a:extLst>
          </p:cNvPr>
          <p:cNvSpPr txBox="1"/>
          <p:nvPr/>
        </p:nvSpPr>
        <p:spPr>
          <a:xfrm>
            <a:off x="2364252" y="2295620"/>
            <a:ext cx="4281347" cy="410294"/>
          </a:xfrm>
          <a:prstGeom prst="rect">
            <a:avLst/>
          </a:prstGeom>
        </p:spPr>
        <p:txBody>
          <a:bodyPr vert="horz" wrap="square" lIns="0" tIns="147246" rIns="0" bIns="0" rtlCol="0">
            <a:spAutoFit/>
          </a:bodyPr>
          <a:lstStyle/>
          <a:p>
            <a:pPr marL="17957">
              <a:spcBef>
                <a:spcPts val="1158"/>
              </a:spcBef>
            </a:pPr>
            <a:r>
              <a:rPr lang="da-DK" sz="1700" b="1" dirty="0">
                <a:solidFill>
                  <a:srgbClr val="13142A"/>
                </a:solidFill>
                <a:latin typeface="KBH" panose="00000500000000000000" pitchFamily="2" charset="0"/>
                <a:cs typeface="Calibri"/>
              </a:rPr>
              <a:t>XXXDAG XX/XX – XXXXDAG XX/XX</a:t>
            </a:r>
            <a:endParaRPr sz="1700" dirty="0">
              <a:solidFill>
                <a:srgbClr val="13142A"/>
              </a:solidFill>
              <a:latin typeface="KBH" panose="00000500000000000000" pitchFamily="2" charset="0"/>
              <a:cs typeface="Calibri"/>
            </a:endParaRP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C846045A-CF42-1D9E-2F89-293D376A7563}"/>
              </a:ext>
            </a:extLst>
          </p:cNvPr>
          <p:cNvSpPr txBox="1"/>
          <p:nvPr/>
        </p:nvSpPr>
        <p:spPr>
          <a:xfrm>
            <a:off x="3864729" y="5565166"/>
            <a:ext cx="357420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3DA33502-5553-51DF-5D8A-B310BB042FF6}"/>
              </a:ext>
            </a:extLst>
          </p:cNvPr>
          <p:cNvSpPr txBox="1"/>
          <p:nvPr/>
        </p:nvSpPr>
        <p:spPr>
          <a:xfrm>
            <a:off x="3864730" y="6194958"/>
            <a:ext cx="2911586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7CA8394D-AC9D-6483-9A2F-8A7C1D95EDDE}"/>
              </a:ext>
            </a:extLst>
          </p:cNvPr>
          <p:cNvSpPr txBox="1"/>
          <p:nvPr/>
        </p:nvSpPr>
        <p:spPr>
          <a:xfrm>
            <a:off x="3881135" y="6824751"/>
            <a:ext cx="379227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XXXXXXXXXXXXXXX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CF2A48F0-0E4E-FD07-045B-CF8B3ACB9BF8}"/>
              </a:ext>
            </a:extLst>
          </p:cNvPr>
          <p:cNvSpPr txBox="1"/>
          <p:nvPr/>
        </p:nvSpPr>
        <p:spPr>
          <a:xfrm>
            <a:off x="3862741" y="7935751"/>
            <a:ext cx="357420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C76D6A63-3D14-2064-4F80-CA355A6226F0}"/>
              </a:ext>
            </a:extLst>
          </p:cNvPr>
          <p:cNvSpPr txBox="1"/>
          <p:nvPr/>
        </p:nvSpPr>
        <p:spPr>
          <a:xfrm>
            <a:off x="3862742" y="8565543"/>
            <a:ext cx="2911586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C17C0DEB-199F-1DFC-2BC2-C1073D660254}"/>
              </a:ext>
            </a:extLst>
          </p:cNvPr>
          <p:cNvSpPr txBox="1"/>
          <p:nvPr/>
        </p:nvSpPr>
        <p:spPr>
          <a:xfrm>
            <a:off x="3879147" y="9195336"/>
            <a:ext cx="379227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XXXXXXXXXXXXXXX</a:t>
            </a:r>
          </a:p>
        </p:txBody>
      </p:sp>
      <p:pic>
        <p:nvPicPr>
          <p:cNvPr id="31" name="object 27">
            <a:extLst>
              <a:ext uri="{FF2B5EF4-FFF2-40B4-BE49-F238E27FC236}">
                <a16:creationId xmlns:a16="http://schemas.microsoft.com/office/drawing/2014/main" id="{2D13D6F9-4609-4EB4-443E-1A1D7D80E39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4810" y="9604796"/>
            <a:ext cx="809625" cy="843889"/>
          </a:xfrm>
          <a:prstGeom prst="rect">
            <a:avLst/>
          </a:prstGeom>
        </p:spPr>
      </p:pic>
      <p:sp>
        <p:nvSpPr>
          <p:cNvPr id="32" name="object 47">
            <a:extLst>
              <a:ext uri="{FF2B5EF4-FFF2-40B4-BE49-F238E27FC236}">
                <a16:creationId xmlns:a16="http://schemas.microsoft.com/office/drawing/2014/main" id="{178A7702-66D6-46F4-5A8C-90EACCF4EC41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1240821" y="9705901"/>
            <a:ext cx="1921226" cy="57259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R="5080">
              <a:lnSpc>
                <a:spcPts val="1500"/>
              </a:lnSpc>
            </a:pPr>
            <a:r>
              <a:rPr lang="da-DK" sz="1200" dirty="0">
                <a:latin typeface="KBH" panose="00000500000000000000" pitchFamily="2" charset="0"/>
              </a:rPr>
              <a:t>LOKATION</a:t>
            </a:r>
            <a:r>
              <a:rPr sz="1200" dirty="0">
                <a:latin typeface="KBH" panose="00000500000000000000" pitchFamily="2" charset="0"/>
              </a:rPr>
              <a:t> </a:t>
            </a:r>
            <a:endParaRPr lang="da-DK" sz="1200" dirty="0">
              <a:latin typeface="KBH" panose="00000500000000000000" pitchFamily="2" charset="0"/>
            </a:endParaRPr>
          </a:p>
          <a:p>
            <a:pPr marR="5080">
              <a:lnSpc>
                <a:spcPts val="1500"/>
              </a:lnSpc>
            </a:pPr>
            <a:r>
              <a:rPr sz="1200" dirty="0">
                <a:latin typeface="KBH" panose="00000500000000000000" pitchFamily="2" charset="0"/>
              </a:rPr>
              <a:t>ADRESSE POSTNUMMER</a:t>
            </a:r>
            <a:r>
              <a:rPr lang="da-DK" sz="1200" dirty="0">
                <a:latin typeface="KBH" panose="00000500000000000000" pitchFamily="2" charset="0"/>
              </a:rPr>
              <a:t> OG BY</a:t>
            </a:r>
            <a:endParaRPr sz="1200" dirty="0">
              <a:latin typeface="KBH" panose="00000500000000000000" pitchFamily="2" charset="0"/>
            </a:endParaRP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9D83565A-DA94-4199-F070-58DAE1EA49B1}"/>
              </a:ext>
            </a:extLst>
          </p:cNvPr>
          <p:cNvSpPr txBox="1"/>
          <p:nvPr/>
        </p:nvSpPr>
        <p:spPr>
          <a:xfrm>
            <a:off x="211602" y="4406044"/>
            <a:ext cx="1785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 i="1" dirty="0">
                <a:solidFill>
                  <a:schemeClr val="bg1"/>
                </a:solidFill>
                <a:latin typeface="KBH" panose="00000500000000000000" pitchFamily="2" charset="0"/>
              </a:rPr>
              <a:t>ARRANGERET</a:t>
            </a:r>
          </a:p>
          <a:p>
            <a:pPr algn="ctr"/>
            <a:r>
              <a:rPr lang="da-DK" sz="1600" b="1" i="1" dirty="0">
                <a:solidFill>
                  <a:schemeClr val="bg1"/>
                </a:solidFill>
                <a:latin typeface="KBH" panose="00000500000000000000" pitchFamily="2" charset="0"/>
              </a:rPr>
              <a:t>AF XXXXXXXXXXXXXXXXX</a:t>
            </a:r>
          </a:p>
        </p:txBody>
      </p:sp>
      <p:pic>
        <p:nvPicPr>
          <p:cNvPr id="35" name="Billede 34" descr="Et billede, der indeholder Danse, person, danse&#10;&#10;AI-genereret indhold kan være ukorrekt.">
            <a:extLst>
              <a:ext uri="{FF2B5EF4-FFF2-40B4-BE49-F238E27FC236}">
                <a16:creationId xmlns:a16="http://schemas.microsoft.com/office/drawing/2014/main" id="{FE0B83B4-90A8-0585-7D19-AC92637EA0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484" y="5536289"/>
            <a:ext cx="3931692" cy="3931692"/>
          </a:xfrm>
          <a:prstGeom prst="rect">
            <a:avLst/>
          </a:prstGeom>
        </p:spPr>
      </p:pic>
      <p:grpSp>
        <p:nvGrpSpPr>
          <p:cNvPr id="18" name="Gruppe 17">
            <a:extLst>
              <a:ext uri="{FF2B5EF4-FFF2-40B4-BE49-F238E27FC236}">
                <a16:creationId xmlns:a16="http://schemas.microsoft.com/office/drawing/2014/main" id="{B4A33818-2314-C6D8-9571-B1FDCCDFFDAE}"/>
              </a:ext>
            </a:extLst>
          </p:cNvPr>
          <p:cNvGrpSpPr/>
          <p:nvPr/>
        </p:nvGrpSpPr>
        <p:grpSpPr>
          <a:xfrm>
            <a:off x="2750859" y="646691"/>
            <a:ext cx="2635128" cy="1651713"/>
            <a:chOff x="2803415" y="646987"/>
            <a:chExt cx="2635128" cy="1651713"/>
          </a:xfrm>
        </p:grpSpPr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77E83A71-CA65-76F9-12FF-1FC6E2C43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03415" y="646987"/>
              <a:ext cx="2501031" cy="1245283"/>
            </a:xfrm>
            <a:prstGeom prst="rect">
              <a:avLst/>
            </a:prstGeom>
          </p:spPr>
        </p:pic>
        <p:sp>
          <p:nvSpPr>
            <p:cNvPr id="33" name="object 39">
              <a:extLst>
                <a:ext uri="{FF2B5EF4-FFF2-40B4-BE49-F238E27FC236}">
                  <a16:creationId xmlns:a16="http://schemas.microsoft.com/office/drawing/2014/main" id="{207EB43E-604B-8A17-003F-B9D2272DFF7B}"/>
                </a:ext>
              </a:extLst>
            </p:cNvPr>
            <p:cNvSpPr/>
            <p:nvPr/>
          </p:nvSpPr>
          <p:spPr>
            <a:xfrm>
              <a:off x="3625952" y="1771091"/>
              <a:ext cx="1812591" cy="527609"/>
            </a:xfrm>
            <a:custGeom>
              <a:avLst/>
              <a:gdLst/>
              <a:ahLst/>
              <a:cxnLst/>
              <a:rect l="l" t="t" r="r" b="b"/>
              <a:pathLst>
                <a:path w="2053589" h="574039">
                  <a:moveTo>
                    <a:pt x="60058" y="137007"/>
                  </a:moveTo>
                  <a:lnTo>
                    <a:pt x="0" y="574027"/>
                  </a:lnTo>
                  <a:lnTo>
                    <a:pt x="1993061" y="437007"/>
                  </a:lnTo>
                  <a:lnTo>
                    <a:pt x="2053132" y="0"/>
                  </a:lnTo>
                  <a:lnTo>
                    <a:pt x="60058" y="137007"/>
                  </a:lnTo>
                  <a:close/>
                </a:path>
              </a:pathLst>
            </a:custGeom>
            <a:solidFill>
              <a:srgbClr val="13142A"/>
            </a:solidFill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40">
              <a:extLst>
                <a:ext uri="{FF2B5EF4-FFF2-40B4-BE49-F238E27FC236}">
                  <a16:creationId xmlns:a16="http://schemas.microsoft.com/office/drawing/2014/main" id="{9C446336-388C-8B36-2730-5AB6B9056989}"/>
                </a:ext>
              </a:extLst>
            </p:cNvPr>
            <p:cNvSpPr txBox="1"/>
            <p:nvPr/>
          </p:nvSpPr>
          <p:spPr>
            <a:xfrm rot="21360000">
              <a:off x="3818069" y="1966861"/>
              <a:ext cx="1615600" cy="1961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545"/>
                </a:lnSpc>
              </a:pPr>
              <a:r>
                <a:rPr lang="da-DK" sz="1550" b="1" dirty="0">
                  <a:solidFill>
                    <a:srgbClr val="FFFFFF"/>
                  </a:solidFill>
                  <a:latin typeface="KBH" panose="00000500000000000000" pitchFamily="2" charset="0"/>
                  <a:cs typeface="Calibri"/>
                </a:rPr>
                <a:t>PÅSKEFERIEN</a:t>
              </a:r>
              <a:endParaRPr sz="1550" dirty="0">
                <a:latin typeface="KBH" panose="00000500000000000000" pitchFamily="2" charset="0"/>
                <a:cs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5B931D86B02B4780BE3203B6FCA981" ma:contentTypeVersion="19" ma:contentTypeDescription="Opret et nyt dokument." ma:contentTypeScope="" ma:versionID="27b626460ceff536b37474add1bacadf">
  <xsd:schema xmlns:xsd="http://www.w3.org/2001/XMLSchema" xmlns:xs="http://www.w3.org/2001/XMLSchema" xmlns:p="http://schemas.microsoft.com/office/2006/metadata/properties" xmlns:ns2="bc917a86-29a6-4b0f-b856-abc0d2ead61d" xmlns:ns3="5b13b13a-88f2-4a9c-a02f-529510e09096" xmlns:ns4="0dd46b0f-e2c7-4a31-a61e-54a1e81a6d74" targetNamespace="http://schemas.microsoft.com/office/2006/metadata/properties" ma:root="true" ma:fieldsID="afc2834429b51af64d56359ba7dca3dc" ns2:_="" ns3:_="" ns4:_="">
    <xsd:import namespace="bc917a86-29a6-4b0f-b856-abc0d2ead61d"/>
    <xsd:import namespace="5b13b13a-88f2-4a9c-a02f-529510e09096"/>
    <xsd:import namespace="0dd46b0f-e2c7-4a31-a61e-54a1e81a6d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eDoc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917a86-29a6-4b0f-b856-abc0d2ead6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e6a412d2-aea5-45d9-add9-4615ec186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eDoc" ma:index="24" nillable="true" ma:displayName="eDoc" ma:internalName="eDoc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13b13a-88f2-4a9c-a02f-529510e0909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46b0f-e2c7-4a31-a61e-54a1e81a6d74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1aaa98d-faa7-4a6a-9403-529c10eccfc0}" ma:internalName="TaxCatchAll" ma:showField="CatchAllData" ma:web="5b13b13a-88f2-4a9c-a02f-529510e090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Doc xmlns="bc917a86-29a6-4b0f-b856-abc0d2ead61d" xsi:nil="true"/>
    <TaxCatchAll xmlns="0dd46b0f-e2c7-4a31-a61e-54a1e81a6d74" xsi:nil="true"/>
    <lcf76f155ced4ddcb4097134ff3c332f xmlns="bc917a86-29a6-4b0f-b856-abc0d2ead61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22B121-CF97-4F40-BB68-1741EE94F1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917a86-29a6-4b0f-b856-abc0d2ead61d"/>
    <ds:schemaRef ds:uri="5b13b13a-88f2-4a9c-a02f-529510e09096"/>
    <ds:schemaRef ds:uri="0dd46b0f-e2c7-4a31-a61e-54a1e81a6d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AFC9CB-C379-4209-AFB5-A34036738FAE}">
  <ds:schemaRefs>
    <ds:schemaRef ds:uri="http://schemas.microsoft.com/office/2006/metadata/properties"/>
    <ds:schemaRef ds:uri="http://schemas.microsoft.com/office/infopath/2007/PartnerControls"/>
    <ds:schemaRef ds:uri="bc917a86-29a6-4b0f-b856-abc0d2ead61d"/>
    <ds:schemaRef ds:uri="0dd46b0f-e2c7-4a31-a61e-54a1e81a6d74"/>
  </ds:schemaRefs>
</ds:datastoreItem>
</file>

<file path=customXml/itemProps3.xml><?xml version="1.0" encoding="utf-8"?>
<ds:datastoreItem xmlns:ds="http://schemas.openxmlformats.org/officeDocument/2006/customXml" ds:itemID="{CED36A7B-3D50-4535-BFB8-7D5FAB3C2B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17141</TotalTime>
  <Words>2626</Words>
  <Application>Microsoft Office PowerPoint</Application>
  <PresentationFormat>Brugerdefineret</PresentationFormat>
  <Paragraphs>949</Paragraphs>
  <Slides>23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29" baseType="lpstr">
      <vt:lpstr>Aptos</vt:lpstr>
      <vt:lpstr>Calibri</vt:lpstr>
      <vt:lpstr>KBH</vt:lpstr>
      <vt:lpstr>KBH Medium</vt:lpstr>
      <vt:lpstr>Trebuchet MS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Josefine Sacha Johansen</cp:lastModifiedBy>
  <cp:revision>1</cp:revision>
  <dcterms:created xsi:type="dcterms:W3CDTF">2025-08-25T08:51:24Z</dcterms:created>
  <dcterms:modified xsi:type="dcterms:W3CDTF">2025-11-19T14:48:27Z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2025-08-25T00:00:00Z</vt:filetime>
  </property>
  <property fmtid="{D5CDD505-2E9C-101B-9397-08002B2CF9AE}" pid="3" name="Creator">
    <vt:lpwstr>Adobe InDesign 20.5 (Windows)</vt:lpwstr>
  </property>
  <property fmtid="{D5CDD505-2E9C-101B-9397-08002B2CF9AE}" pid="4" name="LastSaved">
    <vt:filetime>2025-08-25T00:00:00Z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0x010100885B931D86B02B4780BE3203B6FCA981</vt:lpwstr>
  </property>
  <property fmtid="{D5CDD505-2E9C-101B-9397-08002B2CF9AE}" pid="7" name="MediaServiceImageTags">
    <vt:lpwstr/>
  </property>
</Properties>
</file>