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3" r:id="rId5"/>
    <p:sldId id="258" r:id="rId6"/>
    <p:sldId id="261" r:id="rId7"/>
    <p:sldId id="260" r:id="rId8"/>
    <p:sldId id="256" r:id="rId9"/>
    <p:sldId id="264" r:id="rId10"/>
    <p:sldId id="266" r:id="rId11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B8E"/>
    <a:srgbClr val="13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1ADB0-9749-48B9-9174-A8FD481E95F5}" v="165" dt="2025-11-17T08:16:18.5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21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9BB1ADB0-9749-48B9-9174-A8FD481E95F5}"/>
    <pc:docChg chg="undo custSel addSld delSld modSld sldOrd">
      <pc:chgData name="Josefine Sacha Johansen" userId="0657ae30-8e6e-489d-ac3b-9e71bbd5a6c7" providerId="ADAL" clId="{9BB1ADB0-9749-48B9-9174-A8FD481E95F5}" dt="2025-10-15T06:38:55.586" v="1574" actId="20577"/>
      <pc:docMkLst>
        <pc:docMk/>
      </pc:docMkLst>
      <pc:sldChg chg="addSp delSp modSp mod">
        <pc:chgData name="Josefine Sacha Johansen" userId="0657ae30-8e6e-489d-ac3b-9e71bbd5a6c7" providerId="ADAL" clId="{9BB1ADB0-9749-48B9-9174-A8FD481E95F5}" dt="2025-09-18T13:31:08.413" v="790" actId="1076"/>
        <pc:sldMkLst>
          <pc:docMk/>
          <pc:sldMk cId="0" sldId="256"/>
        </pc:sldMkLst>
      </pc:sldChg>
      <pc:sldChg chg="addSp delSp modSp mod">
        <pc:chgData name="Josefine Sacha Johansen" userId="0657ae30-8e6e-489d-ac3b-9e71bbd5a6c7" providerId="ADAL" clId="{9BB1ADB0-9749-48B9-9174-A8FD481E95F5}" dt="2025-10-15T06:26:37.623" v="1127" actId="20577"/>
        <pc:sldMkLst>
          <pc:docMk/>
          <pc:sldMk cId="0" sldId="257"/>
        </pc:sldMkLst>
      </pc:sldChg>
      <pc:sldChg chg="addSp delSp modSp new mod ord">
        <pc:chgData name="Josefine Sacha Johansen" userId="0657ae30-8e6e-489d-ac3b-9e71bbd5a6c7" providerId="ADAL" clId="{9BB1ADB0-9749-48B9-9174-A8FD481E95F5}" dt="2025-08-28T13:35:42.852" v="350" actId="255"/>
        <pc:sldMkLst>
          <pc:docMk/>
          <pc:sldMk cId="3867139229" sldId="258"/>
        </pc:sldMkLst>
      </pc:sldChg>
      <pc:sldChg chg="addSp delSp modSp new del mod">
        <pc:chgData name="Josefine Sacha Johansen" userId="0657ae30-8e6e-489d-ac3b-9e71bbd5a6c7" providerId="ADAL" clId="{9BB1ADB0-9749-48B9-9174-A8FD481E95F5}" dt="2025-10-15T06:13:04.699" v="1101" actId="2696"/>
        <pc:sldMkLst>
          <pc:docMk/>
          <pc:sldMk cId="710798867" sldId="259"/>
        </pc:sldMkLst>
      </pc:sldChg>
      <pc:sldChg chg="addSp delSp modSp add mod">
        <pc:chgData name="Josefine Sacha Johansen" userId="0657ae30-8e6e-489d-ac3b-9e71bbd5a6c7" providerId="ADAL" clId="{9BB1ADB0-9749-48B9-9174-A8FD481E95F5}" dt="2025-10-15T06:26:32.441" v="1124" actId="20577"/>
        <pc:sldMkLst>
          <pc:docMk/>
          <pc:sldMk cId="0" sldId="260"/>
        </pc:sldMkLst>
      </pc:sldChg>
      <pc:sldChg chg="add del">
        <pc:chgData name="Josefine Sacha Johansen" userId="0657ae30-8e6e-489d-ac3b-9e71bbd5a6c7" providerId="ADAL" clId="{9BB1ADB0-9749-48B9-9174-A8FD481E95F5}" dt="2025-09-18T13:26:10.688" v="753"/>
        <pc:sldMkLst>
          <pc:docMk/>
          <pc:sldMk cId="778080004" sldId="260"/>
        </pc:sldMkLst>
      </pc:sldChg>
      <pc:sldChg chg="new del">
        <pc:chgData name="Josefine Sacha Johansen" userId="0657ae30-8e6e-489d-ac3b-9e71bbd5a6c7" providerId="ADAL" clId="{9BB1ADB0-9749-48B9-9174-A8FD481E95F5}" dt="2025-10-15T06:20:03.137" v="1103" actId="2696"/>
        <pc:sldMkLst>
          <pc:docMk/>
          <pc:sldMk cId="2081845410" sldId="261"/>
        </pc:sldMkLst>
      </pc:sldChg>
      <pc:sldChg chg="addSp modSp new mod">
        <pc:chgData name="Josefine Sacha Johansen" userId="0657ae30-8e6e-489d-ac3b-9e71bbd5a6c7" providerId="ADAL" clId="{9BB1ADB0-9749-48B9-9174-A8FD481E95F5}" dt="2025-10-15T06:21:07.839" v="1113" actId="14100"/>
        <pc:sldMkLst>
          <pc:docMk/>
          <pc:sldMk cId="2310188659" sldId="261"/>
        </pc:sldMkLst>
      </pc:sldChg>
      <pc:sldChg chg="addSp delSp modSp new mod">
        <pc:chgData name="Josefine Sacha Johansen" userId="0657ae30-8e6e-489d-ac3b-9e71bbd5a6c7" providerId="ADAL" clId="{9BB1ADB0-9749-48B9-9174-A8FD481E95F5}" dt="2025-10-15T06:38:55.586" v="1574" actId="20577"/>
        <pc:sldMkLst>
          <pc:docMk/>
          <pc:sldMk cId="1443220193" sldId="262"/>
        </pc:sldMkLst>
      </pc:sldChg>
    </pc:docChg>
  </pc:docChgLst>
  <pc:docChgLst>
    <pc:chgData name="Josefine Sacha Johansen" userId="0657ae30-8e6e-489d-ac3b-9e71bbd5a6c7" providerId="ADAL" clId="{DADBBCB6-B90D-4D1F-A4BE-C4D2070868D1}"/>
    <pc:docChg chg="undo custSel addSld delSld modSld sldOrd">
      <pc:chgData name="Josefine Sacha Johansen" userId="0657ae30-8e6e-489d-ac3b-9e71bbd5a6c7" providerId="ADAL" clId="{DADBBCB6-B90D-4D1F-A4BE-C4D2070868D1}" dt="2025-11-17T08:18:48.935" v="2145" actId="255"/>
      <pc:docMkLst>
        <pc:docMk/>
      </pc:docMkLst>
      <pc:sldChg chg="addSp delSp modSp mod">
        <pc:chgData name="Josefine Sacha Johansen" userId="0657ae30-8e6e-489d-ac3b-9e71bbd5a6c7" providerId="ADAL" clId="{DADBBCB6-B90D-4D1F-A4BE-C4D2070868D1}" dt="2025-11-17T07:08:44.741" v="2102" actId="1076"/>
        <pc:sldMkLst>
          <pc:docMk/>
          <pc:sldMk cId="0" sldId="256"/>
        </pc:sldMkLst>
        <pc:spChg chg="mod">
          <ac:chgData name="Josefine Sacha Johansen" userId="0657ae30-8e6e-489d-ac3b-9e71bbd5a6c7" providerId="ADAL" clId="{DADBBCB6-B90D-4D1F-A4BE-C4D2070868D1}" dt="2025-11-13T13:06:42.502" v="2020"/>
          <ac:spMkLst>
            <pc:docMk/>
            <pc:sldMk cId="0" sldId="256"/>
            <ac:spMk id="4" creationId="{6094294C-2DED-9139-4EC1-4D7EED3EC716}"/>
          </ac:spMkLst>
        </pc:spChg>
        <pc:spChg chg="mod">
          <ac:chgData name="Josefine Sacha Johansen" userId="0657ae30-8e6e-489d-ac3b-9e71bbd5a6c7" providerId="ADAL" clId="{DADBBCB6-B90D-4D1F-A4BE-C4D2070868D1}" dt="2025-11-13T13:06:42.502" v="2020"/>
          <ac:spMkLst>
            <pc:docMk/>
            <pc:sldMk cId="0" sldId="256"/>
            <ac:spMk id="5" creationId="{C3A1D9EA-7D5F-0960-257B-F292B65E8B1B}"/>
          </ac:spMkLst>
        </pc:spChg>
        <pc:spChg chg="add mod">
          <ac:chgData name="Josefine Sacha Johansen" userId="0657ae30-8e6e-489d-ac3b-9e71bbd5a6c7" providerId="ADAL" clId="{DADBBCB6-B90D-4D1F-A4BE-C4D2070868D1}" dt="2025-11-06T10:30:51.946" v="258"/>
          <ac:spMkLst>
            <pc:docMk/>
            <pc:sldMk cId="0" sldId="256"/>
            <ac:spMk id="7" creationId="{9785014F-489E-DC72-3653-D0A44E5018F5}"/>
          </ac:spMkLst>
        </pc:spChg>
        <pc:spChg chg="add mod">
          <ac:chgData name="Josefine Sacha Johansen" userId="0657ae30-8e6e-489d-ac3b-9e71bbd5a6c7" providerId="ADAL" clId="{DADBBCB6-B90D-4D1F-A4BE-C4D2070868D1}" dt="2025-11-06T10:30:51.946" v="258"/>
          <ac:spMkLst>
            <pc:docMk/>
            <pc:sldMk cId="0" sldId="256"/>
            <ac:spMk id="8" creationId="{43FD4CAD-E447-0867-899C-2F20210E4E11}"/>
          </ac:spMkLst>
        </pc:spChg>
        <pc:spChg chg="add mod">
          <ac:chgData name="Josefine Sacha Johansen" userId="0657ae30-8e6e-489d-ac3b-9e71bbd5a6c7" providerId="ADAL" clId="{DADBBCB6-B90D-4D1F-A4BE-C4D2070868D1}" dt="2025-11-17T07:06:12.433" v="2050"/>
          <ac:spMkLst>
            <pc:docMk/>
            <pc:sldMk cId="0" sldId="256"/>
            <ac:spMk id="9" creationId="{5D18F1F0-1A2A-D9A9-D4C9-1BE28C8B1342}"/>
          </ac:spMkLst>
        </pc:spChg>
        <pc:spChg chg="mod">
          <ac:chgData name="Josefine Sacha Johansen" userId="0657ae30-8e6e-489d-ac3b-9e71bbd5a6c7" providerId="ADAL" clId="{DADBBCB6-B90D-4D1F-A4BE-C4D2070868D1}" dt="2025-11-06T10:37:06.880" v="410" actId="207"/>
          <ac:spMkLst>
            <pc:docMk/>
            <pc:sldMk cId="0" sldId="256"/>
            <ac:spMk id="27" creationId="{8E0A3AF7-6CE2-8742-3501-8A6379ACDD3C}"/>
          </ac:spMkLst>
        </pc:spChg>
        <pc:spChg chg="add mod">
          <ac:chgData name="Josefine Sacha Johansen" userId="0657ae30-8e6e-489d-ac3b-9e71bbd5a6c7" providerId="ADAL" clId="{DADBBCB6-B90D-4D1F-A4BE-C4D2070868D1}" dt="2025-11-06T10:31:56.128" v="276"/>
          <ac:spMkLst>
            <pc:docMk/>
            <pc:sldMk cId="0" sldId="256"/>
            <ac:spMk id="44" creationId="{D7EDA0E2-216F-30E5-D37F-74835DB1C781}"/>
          </ac:spMkLst>
        </pc:spChg>
        <pc:spChg chg="mod">
          <ac:chgData name="Josefine Sacha Johansen" userId="0657ae30-8e6e-489d-ac3b-9e71bbd5a6c7" providerId="ADAL" clId="{DADBBCB6-B90D-4D1F-A4BE-C4D2070868D1}" dt="2025-11-13T13:05:18.986" v="1997" actId="20577"/>
          <ac:spMkLst>
            <pc:docMk/>
            <pc:sldMk cId="0" sldId="256"/>
            <ac:spMk id="45" creationId="{E4064F98-D4F4-8C98-3E93-C4C0D825C57B}"/>
          </ac:spMkLst>
        </pc:spChg>
        <pc:spChg chg="add mod">
          <ac:chgData name="Josefine Sacha Johansen" userId="0657ae30-8e6e-489d-ac3b-9e71bbd5a6c7" providerId="ADAL" clId="{DADBBCB6-B90D-4D1F-A4BE-C4D2070868D1}" dt="2025-11-06T10:31:56.128" v="276"/>
          <ac:spMkLst>
            <pc:docMk/>
            <pc:sldMk cId="0" sldId="256"/>
            <ac:spMk id="46" creationId="{3260E6B5-0FE8-58FD-9782-CC06D96EC29C}"/>
          </ac:spMkLst>
        </pc:spChg>
        <pc:spChg chg="add mod">
          <ac:chgData name="Josefine Sacha Johansen" userId="0657ae30-8e6e-489d-ac3b-9e71bbd5a6c7" providerId="ADAL" clId="{DADBBCB6-B90D-4D1F-A4BE-C4D2070868D1}" dt="2025-11-06T10:31:56.128" v="276"/>
          <ac:spMkLst>
            <pc:docMk/>
            <pc:sldMk cId="0" sldId="256"/>
            <ac:spMk id="55" creationId="{309CE6F3-80BE-BCAC-5A49-B433BEE9A895}"/>
          </ac:spMkLst>
        </pc:spChg>
        <pc:spChg chg="add mod">
          <ac:chgData name="Josefine Sacha Johansen" userId="0657ae30-8e6e-489d-ac3b-9e71bbd5a6c7" providerId="ADAL" clId="{DADBBCB6-B90D-4D1F-A4BE-C4D2070868D1}" dt="2025-11-06T10:31:56.128" v="276"/>
          <ac:spMkLst>
            <pc:docMk/>
            <pc:sldMk cId="0" sldId="256"/>
            <ac:spMk id="57" creationId="{17072AE0-E9F4-D942-8994-DE4D00CE80D8}"/>
          </ac:spMkLst>
        </pc:spChg>
        <pc:spChg chg="mod">
          <ac:chgData name="Josefine Sacha Johansen" userId="0657ae30-8e6e-489d-ac3b-9e71bbd5a6c7" providerId="ADAL" clId="{DADBBCB6-B90D-4D1F-A4BE-C4D2070868D1}" dt="2025-11-06T10:37:06.880" v="410" actId="207"/>
          <ac:spMkLst>
            <pc:docMk/>
            <pc:sldMk cId="0" sldId="256"/>
            <ac:spMk id="58" creationId="{E7A9C1B2-CD09-3193-F2CA-E4E1D4B23043}"/>
          </ac:spMkLst>
        </pc:spChg>
        <pc:spChg chg="add mod">
          <ac:chgData name="Josefine Sacha Johansen" userId="0657ae30-8e6e-489d-ac3b-9e71bbd5a6c7" providerId="ADAL" clId="{DADBBCB6-B90D-4D1F-A4BE-C4D2070868D1}" dt="2025-11-13T13:05:24.571" v="2003" actId="20577"/>
          <ac:spMkLst>
            <pc:docMk/>
            <pc:sldMk cId="0" sldId="256"/>
            <ac:spMk id="59" creationId="{167166D3-027E-197B-E999-31552E757C0B}"/>
          </ac:spMkLst>
        </pc:spChg>
        <pc:spChg chg="mod">
          <ac:chgData name="Josefine Sacha Johansen" userId="0657ae30-8e6e-489d-ac3b-9e71bbd5a6c7" providerId="ADAL" clId="{DADBBCB6-B90D-4D1F-A4BE-C4D2070868D1}" dt="2025-11-06T10:37:06.880" v="410" actId="207"/>
          <ac:spMkLst>
            <pc:docMk/>
            <pc:sldMk cId="0" sldId="256"/>
            <ac:spMk id="60" creationId="{BEDC93EA-AE43-0140-95A1-6B91F50D103B}"/>
          </ac:spMkLst>
        </pc:spChg>
        <pc:spChg chg="mod">
          <ac:chgData name="Josefine Sacha Johansen" userId="0657ae30-8e6e-489d-ac3b-9e71bbd5a6c7" providerId="ADAL" clId="{DADBBCB6-B90D-4D1F-A4BE-C4D2070868D1}" dt="2025-11-13T13:05:30.323" v="2007" actId="20577"/>
          <ac:spMkLst>
            <pc:docMk/>
            <pc:sldMk cId="0" sldId="256"/>
            <ac:spMk id="61" creationId="{F2481DA3-9A61-BF59-E74F-486F0C2D52FA}"/>
          </ac:spMkLst>
        </pc:spChg>
        <pc:spChg chg="add mod">
          <ac:chgData name="Josefine Sacha Johansen" userId="0657ae30-8e6e-489d-ac3b-9e71bbd5a6c7" providerId="ADAL" clId="{DADBBCB6-B90D-4D1F-A4BE-C4D2070868D1}" dt="2025-11-06T10:31:56.128" v="276"/>
          <ac:spMkLst>
            <pc:docMk/>
            <pc:sldMk cId="0" sldId="256"/>
            <ac:spMk id="63" creationId="{117B411E-C126-77D5-6F68-70EF2FA2DB13}"/>
          </ac:spMkLst>
        </pc:spChg>
        <pc:spChg chg="add mod">
          <ac:chgData name="Josefine Sacha Johansen" userId="0657ae30-8e6e-489d-ac3b-9e71bbd5a6c7" providerId="ADAL" clId="{DADBBCB6-B90D-4D1F-A4BE-C4D2070868D1}" dt="2025-11-06T10:31:56.128" v="276"/>
          <ac:spMkLst>
            <pc:docMk/>
            <pc:sldMk cId="0" sldId="256"/>
            <ac:spMk id="64" creationId="{F82DC451-9DCF-4F01-F32C-A99A68F062A9}"/>
          </ac:spMkLst>
        </pc:spChg>
        <pc:spChg chg="add mod">
          <ac:chgData name="Josefine Sacha Johansen" userId="0657ae30-8e6e-489d-ac3b-9e71bbd5a6c7" providerId="ADAL" clId="{DADBBCB6-B90D-4D1F-A4BE-C4D2070868D1}" dt="2025-11-06T10:31:56.128" v="276"/>
          <ac:spMkLst>
            <pc:docMk/>
            <pc:sldMk cId="0" sldId="256"/>
            <ac:spMk id="66" creationId="{3D0FA4D2-D0DB-CBC5-B335-0B2F061C3B37}"/>
          </ac:spMkLst>
        </pc:spChg>
        <pc:spChg chg="add del mod">
          <ac:chgData name="Josefine Sacha Johansen" userId="0657ae30-8e6e-489d-ac3b-9e71bbd5a6c7" providerId="ADAL" clId="{DADBBCB6-B90D-4D1F-A4BE-C4D2070868D1}" dt="2025-11-17T07:06:10.145" v="2048" actId="478"/>
          <ac:spMkLst>
            <pc:docMk/>
            <pc:sldMk cId="0" sldId="256"/>
            <ac:spMk id="70" creationId="{A74A5889-C6EC-FA31-E69C-9722F997BA1B}"/>
          </ac:spMkLst>
        </pc:spChg>
        <pc:spChg chg="mod">
          <ac:chgData name="Josefine Sacha Johansen" userId="0657ae30-8e6e-489d-ac3b-9e71bbd5a6c7" providerId="ADAL" clId="{DADBBCB6-B90D-4D1F-A4BE-C4D2070868D1}" dt="2025-11-17T07:08:04.943" v="2096" actId="1076"/>
          <ac:spMkLst>
            <pc:docMk/>
            <pc:sldMk cId="0" sldId="256"/>
            <ac:spMk id="73" creationId="{5EFA7ABC-B157-85D4-3B35-14654F470722}"/>
          </ac:spMkLst>
        </pc:spChg>
        <pc:spChg chg="add mod">
          <ac:chgData name="Josefine Sacha Johansen" userId="0657ae30-8e6e-489d-ac3b-9e71bbd5a6c7" providerId="ADAL" clId="{DADBBCB6-B90D-4D1F-A4BE-C4D2070868D1}" dt="2025-11-17T07:08:04.943" v="2096" actId="1076"/>
          <ac:spMkLst>
            <pc:docMk/>
            <pc:sldMk cId="0" sldId="256"/>
            <ac:spMk id="74" creationId="{69E4DC39-29DB-4DC7-F42F-50F80936B8E8}"/>
          </ac:spMkLst>
        </pc:spChg>
        <pc:grpChg chg="add mod">
          <ac:chgData name="Josefine Sacha Johansen" userId="0657ae30-8e6e-489d-ac3b-9e71bbd5a6c7" providerId="ADAL" clId="{DADBBCB6-B90D-4D1F-A4BE-C4D2070868D1}" dt="2025-11-13T13:06:42.502" v="2020"/>
          <ac:grpSpMkLst>
            <pc:docMk/>
            <pc:sldMk cId="0" sldId="256"/>
            <ac:grpSpMk id="2" creationId="{EDB18EF5-4C20-8573-11DD-90B196100EF5}"/>
          </ac:grpSpMkLst>
        </pc:grpChg>
        <pc:picChg chg="mod">
          <ac:chgData name="Josefine Sacha Johansen" userId="0657ae30-8e6e-489d-ac3b-9e71bbd5a6c7" providerId="ADAL" clId="{DADBBCB6-B90D-4D1F-A4BE-C4D2070868D1}" dt="2025-11-13T13:06:42.502" v="2020"/>
          <ac:picMkLst>
            <pc:docMk/>
            <pc:sldMk cId="0" sldId="256"/>
            <ac:picMk id="3" creationId="{D91FC764-743D-6E34-B952-914456AFF412}"/>
          </ac:picMkLst>
        </pc:picChg>
        <pc:picChg chg="add mod">
          <ac:chgData name="Josefine Sacha Johansen" userId="0657ae30-8e6e-489d-ac3b-9e71bbd5a6c7" providerId="ADAL" clId="{DADBBCB6-B90D-4D1F-A4BE-C4D2070868D1}" dt="2025-11-17T07:06:12.433" v="2050"/>
          <ac:picMkLst>
            <pc:docMk/>
            <pc:sldMk cId="0" sldId="256"/>
            <ac:picMk id="6" creationId="{3D3D38EB-1688-1163-0ABE-DABA435955C1}"/>
          </ac:picMkLst>
        </pc:picChg>
        <pc:picChg chg="add del mod">
          <ac:chgData name="Josefine Sacha Johansen" userId="0657ae30-8e6e-489d-ac3b-9e71bbd5a6c7" providerId="ADAL" clId="{DADBBCB6-B90D-4D1F-A4BE-C4D2070868D1}" dt="2025-11-17T07:07:57.497" v="2094" actId="478"/>
          <ac:picMkLst>
            <pc:docMk/>
            <pc:sldMk cId="0" sldId="256"/>
            <ac:picMk id="10" creationId="{B3DB2D14-C101-FAFE-0FD4-CF4845579283}"/>
          </ac:picMkLst>
        </pc:picChg>
        <pc:picChg chg="add mod">
          <ac:chgData name="Josefine Sacha Johansen" userId="0657ae30-8e6e-489d-ac3b-9e71bbd5a6c7" providerId="ADAL" clId="{DADBBCB6-B90D-4D1F-A4BE-C4D2070868D1}" dt="2025-11-17T07:08:44.741" v="2102" actId="1076"/>
          <ac:picMkLst>
            <pc:docMk/>
            <pc:sldMk cId="0" sldId="256"/>
            <ac:picMk id="11" creationId="{8F859707-82FF-4DFC-4970-F479F323936E}"/>
          </ac:picMkLst>
        </pc:picChg>
        <pc:picChg chg="del">
          <ac:chgData name="Josefine Sacha Johansen" userId="0657ae30-8e6e-489d-ac3b-9e71bbd5a6c7" providerId="ADAL" clId="{DADBBCB6-B90D-4D1F-A4BE-C4D2070868D1}" dt="2025-11-17T07:06:11.970" v="2049" actId="478"/>
          <ac:picMkLst>
            <pc:docMk/>
            <pc:sldMk cId="0" sldId="256"/>
            <ac:picMk id="69" creationId="{B6939AAE-01D0-DF5B-A11B-706656D82445}"/>
          </ac:picMkLst>
        </pc:picChg>
        <pc:picChg chg="add mod">
          <ac:chgData name="Josefine Sacha Johansen" userId="0657ae30-8e6e-489d-ac3b-9e71bbd5a6c7" providerId="ADAL" clId="{DADBBCB6-B90D-4D1F-A4BE-C4D2070868D1}" dt="2025-11-17T07:08:39.642" v="2101" actId="1076"/>
          <ac:picMkLst>
            <pc:docMk/>
            <pc:sldMk cId="0" sldId="256"/>
            <ac:picMk id="75" creationId="{D03E2A92-0D42-0507-C0BD-A4130EF25CE9}"/>
          </ac:picMkLst>
        </pc:picChg>
        <pc:picChg chg="add del mod">
          <ac:chgData name="Josefine Sacha Johansen" userId="0657ae30-8e6e-489d-ac3b-9e71bbd5a6c7" providerId="ADAL" clId="{DADBBCB6-B90D-4D1F-A4BE-C4D2070868D1}" dt="2025-11-17T07:06:07.293" v="2047" actId="478"/>
          <ac:picMkLst>
            <pc:docMk/>
            <pc:sldMk cId="0" sldId="256"/>
            <ac:picMk id="82" creationId="{4C3C35B2-95A7-BB17-63BD-0285F98997C2}"/>
          </ac:picMkLst>
        </pc:picChg>
      </pc:sldChg>
      <pc:sldChg chg="del">
        <pc:chgData name="Josefine Sacha Johansen" userId="0657ae30-8e6e-489d-ac3b-9e71bbd5a6c7" providerId="ADAL" clId="{DADBBCB6-B90D-4D1F-A4BE-C4D2070868D1}" dt="2025-11-06T10:43:33.227" v="496" actId="2696"/>
        <pc:sldMkLst>
          <pc:docMk/>
          <pc:sldMk cId="0" sldId="257"/>
        </pc:sldMkLst>
      </pc:sldChg>
      <pc:sldChg chg="addSp delSp modSp mod">
        <pc:chgData name="Josefine Sacha Johansen" userId="0657ae30-8e6e-489d-ac3b-9e71bbd5a6c7" providerId="ADAL" clId="{DADBBCB6-B90D-4D1F-A4BE-C4D2070868D1}" dt="2025-11-17T08:18:19.040" v="2144" actId="255"/>
        <pc:sldMkLst>
          <pc:docMk/>
          <pc:sldMk cId="3867139229" sldId="258"/>
        </pc:sldMkLst>
        <pc:spChg chg="add mod">
          <ac:chgData name="Josefine Sacha Johansen" userId="0657ae30-8e6e-489d-ac3b-9e71bbd5a6c7" providerId="ADAL" clId="{DADBBCB6-B90D-4D1F-A4BE-C4D2070868D1}" dt="2025-11-17T08:15:32.430" v="2105"/>
          <ac:spMkLst>
            <pc:docMk/>
            <pc:sldMk cId="3867139229" sldId="258"/>
            <ac:spMk id="2" creationId="{FB17E645-6068-5AE3-F9C8-ED07ECA3277D}"/>
          </ac:spMkLst>
        </pc:spChg>
        <pc:spChg chg="add mod">
          <ac:chgData name="Josefine Sacha Johansen" userId="0657ae30-8e6e-489d-ac3b-9e71bbd5a6c7" providerId="ADAL" clId="{DADBBCB6-B90D-4D1F-A4BE-C4D2070868D1}" dt="2025-11-17T08:18:19.040" v="2144" actId="255"/>
          <ac:spMkLst>
            <pc:docMk/>
            <pc:sldMk cId="3867139229" sldId="258"/>
            <ac:spMk id="3" creationId="{BF8188A7-748F-DBBC-24A5-0EC725713422}"/>
          </ac:spMkLst>
        </pc:spChg>
        <pc:spChg chg="add del mod">
          <ac:chgData name="Josefine Sacha Johansen" userId="0657ae30-8e6e-489d-ac3b-9e71bbd5a6c7" providerId="ADAL" clId="{DADBBCB6-B90D-4D1F-A4BE-C4D2070868D1}" dt="2025-11-17T08:16:17.949" v="2116" actId="478"/>
          <ac:spMkLst>
            <pc:docMk/>
            <pc:sldMk cId="3867139229" sldId="258"/>
            <ac:spMk id="45" creationId="{3DA31A05-8FE9-1FFB-9E89-6272CF1078DE}"/>
          </ac:spMkLst>
        </pc:spChg>
        <pc:picChg chg="mod">
          <ac:chgData name="Josefine Sacha Johansen" userId="0657ae30-8e6e-489d-ac3b-9e71bbd5a6c7" providerId="ADAL" clId="{DADBBCB6-B90D-4D1F-A4BE-C4D2070868D1}" dt="2025-11-06T10:32:55.419" v="300" actId="1076"/>
          <ac:picMkLst>
            <pc:docMk/>
            <pc:sldMk cId="3867139229" sldId="258"/>
            <ac:picMk id="17" creationId="{F690DED3-A2FA-F993-3250-09CE25811DF5}"/>
          </ac:picMkLst>
        </pc:picChg>
        <pc:picChg chg="add mod">
          <ac:chgData name="Josefine Sacha Johansen" userId="0657ae30-8e6e-489d-ac3b-9e71bbd5a6c7" providerId="ADAL" clId="{DADBBCB6-B90D-4D1F-A4BE-C4D2070868D1}" dt="2025-11-06T13:47:02.017" v="657" actId="1076"/>
          <ac:picMkLst>
            <pc:docMk/>
            <pc:sldMk cId="3867139229" sldId="258"/>
            <ac:picMk id="18" creationId="{D468F82E-87B9-8599-B0DD-1847BAF053D7}"/>
          </ac:picMkLst>
        </pc:picChg>
        <pc:picChg chg="mod modCrop">
          <ac:chgData name="Josefine Sacha Johansen" userId="0657ae30-8e6e-489d-ac3b-9e71bbd5a6c7" providerId="ADAL" clId="{DADBBCB6-B90D-4D1F-A4BE-C4D2070868D1}" dt="2025-11-06T13:46:41.981" v="647" actId="1076"/>
          <ac:picMkLst>
            <pc:docMk/>
            <pc:sldMk cId="3867139229" sldId="258"/>
            <ac:picMk id="20" creationId="{52B79BE7-51A3-ADB4-42A0-F08BB19129BA}"/>
          </ac:picMkLst>
        </pc:picChg>
        <pc:picChg chg="add mod">
          <ac:chgData name="Josefine Sacha Johansen" userId="0657ae30-8e6e-489d-ac3b-9e71bbd5a6c7" providerId="ADAL" clId="{DADBBCB6-B90D-4D1F-A4BE-C4D2070868D1}" dt="2025-11-06T12:09:47.125" v="499" actId="1076"/>
          <ac:picMkLst>
            <pc:docMk/>
            <pc:sldMk cId="3867139229" sldId="258"/>
            <ac:picMk id="23" creationId="{5A08D545-F70C-4DD9-3CCF-563DD25FDE6B}"/>
          </ac:picMkLst>
        </pc:picChg>
        <pc:picChg chg="mod">
          <ac:chgData name="Josefine Sacha Johansen" userId="0657ae30-8e6e-489d-ac3b-9e71bbd5a6c7" providerId="ADAL" clId="{DADBBCB6-B90D-4D1F-A4BE-C4D2070868D1}" dt="2025-11-06T13:46:46.581" v="650" actId="1076"/>
          <ac:picMkLst>
            <pc:docMk/>
            <pc:sldMk cId="3867139229" sldId="258"/>
            <ac:picMk id="24" creationId="{51572F3E-B9E0-94C6-E781-63646FD6C442}"/>
          </ac:picMkLst>
        </pc:picChg>
        <pc:picChg chg="add del mod">
          <ac:chgData name="Josefine Sacha Johansen" userId="0657ae30-8e6e-489d-ac3b-9e71bbd5a6c7" providerId="ADAL" clId="{DADBBCB6-B90D-4D1F-A4BE-C4D2070868D1}" dt="2025-11-06T13:46:58.349" v="655" actId="1076"/>
          <ac:picMkLst>
            <pc:docMk/>
            <pc:sldMk cId="3867139229" sldId="258"/>
            <ac:picMk id="25" creationId="{F95D01D7-2A89-9057-A689-B3D0CEEED135}"/>
          </ac:picMkLst>
        </pc:picChg>
        <pc:picChg chg="add del mod">
          <ac:chgData name="Josefine Sacha Johansen" userId="0657ae30-8e6e-489d-ac3b-9e71bbd5a6c7" providerId="ADAL" clId="{DADBBCB6-B90D-4D1F-A4BE-C4D2070868D1}" dt="2025-11-06T13:47:00.095" v="656" actId="1076"/>
          <ac:picMkLst>
            <pc:docMk/>
            <pc:sldMk cId="3867139229" sldId="258"/>
            <ac:picMk id="26" creationId="{3830319D-8917-621E-2DC9-8DD4FC086CB5}"/>
          </ac:picMkLst>
        </pc:picChg>
        <pc:picChg chg="add mod">
          <ac:chgData name="Josefine Sacha Johansen" userId="0657ae30-8e6e-489d-ac3b-9e71bbd5a6c7" providerId="ADAL" clId="{DADBBCB6-B90D-4D1F-A4BE-C4D2070868D1}" dt="2025-11-06T13:46:50.920" v="652" actId="1076"/>
          <ac:picMkLst>
            <pc:docMk/>
            <pc:sldMk cId="3867139229" sldId="258"/>
            <ac:picMk id="28" creationId="{8809F741-4CA4-2C9A-D12C-DE2254B76DB5}"/>
          </ac:picMkLst>
        </pc:picChg>
        <pc:picChg chg="add mod">
          <ac:chgData name="Josefine Sacha Johansen" userId="0657ae30-8e6e-489d-ac3b-9e71bbd5a6c7" providerId="ADAL" clId="{DADBBCB6-B90D-4D1F-A4BE-C4D2070868D1}" dt="2025-11-06T13:46:53.519" v="654" actId="1076"/>
          <ac:picMkLst>
            <pc:docMk/>
            <pc:sldMk cId="3867139229" sldId="258"/>
            <ac:picMk id="29" creationId="{ADB5413D-ADEC-F6EF-D4A6-FA5CE61AB3A2}"/>
          </ac:picMkLst>
        </pc:picChg>
        <pc:picChg chg="mod">
          <ac:chgData name="Josefine Sacha Johansen" userId="0657ae30-8e6e-489d-ac3b-9e71bbd5a6c7" providerId="ADAL" clId="{DADBBCB6-B90D-4D1F-A4BE-C4D2070868D1}" dt="2025-11-06T13:46:40.817" v="646" actId="1076"/>
          <ac:picMkLst>
            <pc:docMk/>
            <pc:sldMk cId="3867139229" sldId="258"/>
            <ac:picMk id="30" creationId="{1D869A29-D267-526D-71FB-8E5B1B2C324F}"/>
          </ac:picMkLst>
        </pc:picChg>
        <pc:picChg chg="add mod">
          <ac:chgData name="Josefine Sacha Johansen" userId="0657ae30-8e6e-489d-ac3b-9e71bbd5a6c7" providerId="ADAL" clId="{DADBBCB6-B90D-4D1F-A4BE-C4D2070868D1}" dt="2025-11-06T13:46:51.983" v="653" actId="1076"/>
          <ac:picMkLst>
            <pc:docMk/>
            <pc:sldMk cId="3867139229" sldId="258"/>
            <ac:picMk id="33" creationId="{F2B198E2-8A9E-8BB0-BD53-2C8708B28CE0}"/>
          </ac:picMkLst>
        </pc:picChg>
      </pc:sldChg>
      <pc:sldChg chg="addSp delSp modSp mod ord">
        <pc:chgData name="Josefine Sacha Johansen" userId="0657ae30-8e6e-489d-ac3b-9e71bbd5a6c7" providerId="ADAL" clId="{DADBBCB6-B90D-4D1F-A4BE-C4D2070868D1}" dt="2025-11-17T07:05:43.124" v="2044" actId="20577"/>
        <pc:sldMkLst>
          <pc:docMk/>
          <pc:sldMk cId="0" sldId="260"/>
        </pc:sldMkLst>
        <pc:spChg chg="mod">
          <ac:chgData name="Josefine Sacha Johansen" userId="0657ae30-8e6e-489d-ac3b-9e71bbd5a6c7" providerId="ADAL" clId="{DADBBCB6-B90D-4D1F-A4BE-C4D2070868D1}" dt="2025-11-06T10:27:04.505" v="220" actId="207"/>
          <ac:spMkLst>
            <pc:docMk/>
            <pc:sldMk cId="0" sldId="260"/>
            <ac:spMk id="2" creationId="{B6507B88-47F0-4598-73C1-0D1176C59356}"/>
          </ac:spMkLst>
        </pc:spChg>
        <pc:spChg chg="add mod">
          <ac:chgData name="Josefine Sacha Johansen" userId="0657ae30-8e6e-489d-ac3b-9e71bbd5a6c7" providerId="ADAL" clId="{DADBBCB6-B90D-4D1F-A4BE-C4D2070868D1}" dt="2025-11-17T07:04:43.698" v="2038" actId="1076"/>
          <ac:spMkLst>
            <pc:docMk/>
            <pc:sldMk cId="0" sldId="260"/>
            <ac:spMk id="3" creationId="{4E6EC9DD-C552-BD4E-3467-7E27B19F8487}"/>
          </ac:spMkLst>
        </pc:spChg>
        <pc:spChg chg="add mod">
          <ac:chgData name="Josefine Sacha Johansen" userId="0657ae30-8e6e-489d-ac3b-9e71bbd5a6c7" providerId="ADAL" clId="{DADBBCB6-B90D-4D1F-A4BE-C4D2070868D1}" dt="2025-11-17T07:04:43.698" v="2038" actId="1076"/>
          <ac:spMkLst>
            <pc:docMk/>
            <pc:sldMk cId="0" sldId="260"/>
            <ac:spMk id="6" creationId="{EBE5FC42-C5F9-E404-C587-F722388DC34E}"/>
          </ac:spMkLst>
        </pc:spChg>
        <pc:spChg chg="add mod">
          <ac:chgData name="Josefine Sacha Johansen" userId="0657ae30-8e6e-489d-ac3b-9e71bbd5a6c7" providerId="ADAL" clId="{DADBBCB6-B90D-4D1F-A4BE-C4D2070868D1}" dt="2025-11-17T07:04:43.698" v="2038" actId="1076"/>
          <ac:spMkLst>
            <pc:docMk/>
            <pc:sldMk cId="0" sldId="260"/>
            <ac:spMk id="7" creationId="{446E6D3D-2263-CA09-0EBC-E89FBE5AC4FB}"/>
          </ac:spMkLst>
        </pc:spChg>
        <pc:spChg chg="add mod">
          <ac:chgData name="Josefine Sacha Johansen" userId="0657ae30-8e6e-489d-ac3b-9e71bbd5a6c7" providerId="ADAL" clId="{DADBBCB6-B90D-4D1F-A4BE-C4D2070868D1}" dt="2025-11-17T07:04:43.698" v="2038" actId="1076"/>
          <ac:spMkLst>
            <pc:docMk/>
            <pc:sldMk cId="0" sldId="260"/>
            <ac:spMk id="8" creationId="{2A06A706-BA8F-AA39-DF49-1E6DF040DB6E}"/>
          </ac:spMkLst>
        </pc:spChg>
        <pc:spChg chg="add mod">
          <ac:chgData name="Josefine Sacha Johansen" userId="0657ae30-8e6e-489d-ac3b-9e71bbd5a6c7" providerId="ADAL" clId="{DADBBCB6-B90D-4D1F-A4BE-C4D2070868D1}" dt="2025-11-17T07:04:43.698" v="2038" actId="1076"/>
          <ac:spMkLst>
            <pc:docMk/>
            <pc:sldMk cId="0" sldId="260"/>
            <ac:spMk id="9" creationId="{77DDA033-1CC4-9A26-9CE3-816A0BA7EF4B}"/>
          </ac:spMkLst>
        </pc:spChg>
        <pc:spChg chg="mod">
          <ac:chgData name="Josefine Sacha Johansen" userId="0657ae30-8e6e-489d-ac3b-9e71bbd5a6c7" providerId="ADAL" clId="{DADBBCB6-B90D-4D1F-A4BE-C4D2070868D1}" dt="2025-11-17T07:05:43.124" v="2044" actId="20577"/>
          <ac:spMkLst>
            <pc:docMk/>
            <pc:sldMk cId="0" sldId="260"/>
            <ac:spMk id="89" creationId="{1BD4AE4C-BEDE-72B1-79BD-445C3D028E4B}"/>
          </ac:spMkLst>
        </pc:spChg>
        <pc:spChg chg="mod">
          <ac:chgData name="Josefine Sacha Johansen" userId="0657ae30-8e6e-489d-ac3b-9e71bbd5a6c7" providerId="ADAL" clId="{DADBBCB6-B90D-4D1F-A4BE-C4D2070868D1}" dt="2025-11-06T10:27:39.133" v="223" actId="207"/>
          <ac:spMkLst>
            <pc:docMk/>
            <pc:sldMk cId="0" sldId="260"/>
            <ac:spMk id="92" creationId="{E01798D2-E695-FA62-6452-881F056C1BC3}"/>
          </ac:spMkLst>
        </pc:spChg>
        <pc:spChg chg="mod">
          <ac:chgData name="Josefine Sacha Johansen" userId="0657ae30-8e6e-489d-ac3b-9e71bbd5a6c7" providerId="ADAL" clId="{DADBBCB6-B90D-4D1F-A4BE-C4D2070868D1}" dt="2025-11-06T10:27:39.133" v="223" actId="207"/>
          <ac:spMkLst>
            <pc:docMk/>
            <pc:sldMk cId="0" sldId="260"/>
            <ac:spMk id="93" creationId="{122791DE-55D0-99E7-E767-A6CD5706ACFE}"/>
          </ac:spMkLst>
        </pc:spChg>
        <pc:spChg chg="mod">
          <ac:chgData name="Josefine Sacha Johansen" userId="0657ae30-8e6e-489d-ac3b-9e71bbd5a6c7" providerId="ADAL" clId="{DADBBCB6-B90D-4D1F-A4BE-C4D2070868D1}" dt="2025-11-06T10:27:39.133" v="223" actId="207"/>
          <ac:spMkLst>
            <pc:docMk/>
            <pc:sldMk cId="0" sldId="260"/>
            <ac:spMk id="94" creationId="{42AA4A8E-93BA-C499-9B14-D2113C6B28AC}"/>
          </ac:spMkLst>
        </pc:spChg>
        <pc:spChg chg="add mod">
          <ac:chgData name="Josefine Sacha Johansen" userId="0657ae30-8e6e-489d-ac3b-9e71bbd5a6c7" providerId="ADAL" clId="{DADBBCB6-B90D-4D1F-A4BE-C4D2070868D1}" dt="2025-11-06T10:27:39.133" v="223" actId="207"/>
          <ac:spMkLst>
            <pc:docMk/>
            <pc:sldMk cId="0" sldId="260"/>
            <ac:spMk id="96" creationId="{37C793A1-6A40-7983-CE73-ECA8F937DB91}"/>
          </ac:spMkLst>
        </pc:spChg>
        <pc:spChg chg="mod">
          <ac:chgData name="Josefine Sacha Johansen" userId="0657ae30-8e6e-489d-ac3b-9e71bbd5a6c7" providerId="ADAL" clId="{DADBBCB6-B90D-4D1F-A4BE-C4D2070868D1}" dt="2025-11-06T10:27:39.133" v="223" actId="207"/>
          <ac:spMkLst>
            <pc:docMk/>
            <pc:sldMk cId="0" sldId="260"/>
            <ac:spMk id="97" creationId="{5ABB10AE-0047-46F1-2DB9-6AA857791FEC}"/>
          </ac:spMkLst>
        </pc:spChg>
        <pc:spChg chg="add del mod">
          <ac:chgData name="Josefine Sacha Johansen" userId="0657ae30-8e6e-489d-ac3b-9e71bbd5a6c7" providerId="ADAL" clId="{DADBBCB6-B90D-4D1F-A4BE-C4D2070868D1}" dt="2025-11-17T07:04:15.450" v="2036" actId="478"/>
          <ac:spMkLst>
            <pc:docMk/>
            <pc:sldMk cId="0" sldId="260"/>
            <ac:spMk id="98" creationId="{A7D17440-3C56-7B75-6434-CEE7E5E3C267}"/>
          </ac:spMkLst>
        </pc:spChg>
        <pc:spChg chg="mod">
          <ac:chgData name="Josefine Sacha Johansen" userId="0657ae30-8e6e-489d-ac3b-9e71bbd5a6c7" providerId="ADAL" clId="{DADBBCB6-B90D-4D1F-A4BE-C4D2070868D1}" dt="2025-11-06T10:29:00.127" v="234" actId="207"/>
          <ac:spMkLst>
            <pc:docMk/>
            <pc:sldMk cId="0" sldId="260"/>
            <ac:spMk id="99" creationId="{8D0B2F78-DB01-3DD0-ADBA-0ED528CB92CC}"/>
          </ac:spMkLst>
        </pc:spChg>
        <pc:spChg chg="mod">
          <ac:chgData name="Josefine Sacha Johansen" userId="0657ae30-8e6e-489d-ac3b-9e71bbd5a6c7" providerId="ADAL" clId="{DADBBCB6-B90D-4D1F-A4BE-C4D2070868D1}" dt="2025-11-06T10:29:27.620" v="240" actId="207"/>
          <ac:spMkLst>
            <pc:docMk/>
            <pc:sldMk cId="0" sldId="260"/>
            <ac:spMk id="100" creationId="{C0BF6949-482E-D165-F381-1C3D33D75C6C}"/>
          </ac:spMkLst>
        </pc:spChg>
        <pc:spChg chg="mod">
          <ac:chgData name="Josefine Sacha Johansen" userId="0657ae30-8e6e-489d-ac3b-9e71bbd5a6c7" providerId="ADAL" clId="{DADBBCB6-B90D-4D1F-A4BE-C4D2070868D1}" dt="2025-11-06T10:29:42.239" v="245" actId="207"/>
          <ac:spMkLst>
            <pc:docMk/>
            <pc:sldMk cId="0" sldId="260"/>
            <ac:spMk id="101" creationId="{296238EE-6713-6DA6-9BE1-3AD478405E8E}"/>
          </ac:spMkLst>
        </pc:spChg>
        <pc:spChg chg="mod">
          <ac:chgData name="Josefine Sacha Johansen" userId="0657ae30-8e6e-489d-ac3b-9e71bbd5a6c7" providerId="ADAL" clId="{DADBBCB6-B90D-4D1F-A4BE-C4D2070868D1}" dt="2025-11-06T10:29:54.281" v="250" actId="207"/>
          <ac:spMkLst>
            <pc:docMk/>
            <pc:sldMk cId="0" sldId="260"/>
            <ac:spMk id="102" creationId="{AF6373B3-32BE-3F71-36D3-FA1B28D7AB14}"/>
          </ac:spMkLst>
        </pc:spChg>
        <pc:spChg chg="del mod">
          <ac:chgData name="Josefine Sacha Johansen" userId="0657ae30-8e6e-489d-ac3b-9e71bbd5a6c7" providerId="ADAL" clId="{DADBBCB6-B90D-4D1F-A4BE-C4D2070868D1}" dt="2025-11-17T07:04:15.450" v="2036" actId="478"/>
          <ac:spMkLst>
            <pc:docMk/>
            <pc:sldMk cId="0" sldId="260"/>
            <ac:spMk id="103" creationId="{182A8676-A16D-420E-0483-1EA8F0216E6E}"/>
          </ac:spMkLst>
        </pc:spChg>
        <pc:spChg chg="mod">
          <ac:chgData name="Josefine Sacha Johansen" userId="0657ae30-8e6e-489d-ac3b-9e71bbd5a6c7" providerId="ADAL" clId="{DADBBCB6-B90D-4D1F-A4BE-C4D2070868D1}" dt="2025-11-06T10:29:02.686" v="235" actId="207"/>
          <ac:spMkLst>
            <pc:docMk/>
            <pc:sldMk cId="0" sldId="260"/>
            <ac:spMk id="104" creationId="{8A230BF2-0079-577F-DD28-3EA333AA8ACC}"/>
          </ac:spMkLst>
        </pc:spChg>
        <pc:spChg chg="mod">
          <ac:chgData name="Josefine Sacha Johansen" userId="0657ae30-8e6e-489d-ac3b-9e71bbd5a6c7" providerId="ADAL" clId="{DADBBCB6-B90D-4D1F-A4BE-C4D2070868D1}" dt="2025-11-06T10:29:30.599" v="241" actId="207"/>
          <ac:spMkLst>
            <pc:docMk/>
            <pc:sldMk cId="0" sldId="260"/>
            <ac:spMk id="105" creationId="{14B82B20-1F21-19FA-D708-0F546DFAD033}"/>
          </ac:spMkLst>
        </pc:spChg>
        <pc:spChg chg="mod">
          <ac:chgData name="Josefine Sacha Johansen" userId="0657ae30-8e6e-489d-ac3b-9e71bbd5a6c7" providerId="ADAL" clId="{DADBBCB6-B90D-4D1F-A4BE-C4D2070868D1}" dt="2025-11-06T10:29:44.421" v="246" actId="207"/>
          <ac:spMkLst>
            <pc:docMk/>
            <pc:sldMk cId="0" sldId="260"/>
            <ac:spMk id="106" creationId="{89BC3D1B-D87F-08FC-6A13-E2E06F90B551}"/>
          </ac:spMkLst>
        </pc:spChg>
        <pc:spChg chg="add mod">
          <ac:chgData name="Josefine Sacha Johansen" userId="0657ae30-8e6e-489d-ac3b-9e71bbd5a6c7" providerId="ADAL" clId="{DADBBCB6-B90D-4D1F-A4BE-C4D2070868D1}" dt="2025-11-06T10:29:56.711" v="251" actId="207"/>
          <ac:spMkLst>
            <pc:docMk/>
            <pc:sldMk cId="0" sldId="260"/>
            <ac:spMk id="107" creationId="{7685E4B3-9BFB-8E8D-BA11-0D245D4981BD}"/>
          </ac:spMkLst>
        </pc:spChg>
        <pc:spChg chg="add del mod">
          <ac:chgData name="Josefine Sacha Johansen" userId="0657ae30-8e6e-489d-ac3b-9e71bbd5a6c7" providerId="ADAL" clId="{DADBBCB6-B90D-4D1F-A4BE-C4D2070868D1}" dt="2025-11-17T07:04:15.450" v="2036" actId="478"/>
          <ac:spMkLst>
            <pc:docMk/>
            <pc:sldMk cId="0" sldId="260"/>
            <ac:spMk id="108" creationId="{7A4E9A7C-A775-680B-3D25-CE01BE0BAD40}"/>
          </ac:spMkLst>
        </pc:spChg>
        <pc:spChg chg="add mod">
          <ac:chgData name="Josefine Sacha Johansen" userId="0657ae30-8e6e-489d-ac3b-9e71bbd5a6c7" providerId="ADAL" clId="{DADBBCB6-B90D-4D1F-A4BE-C4D2070868D1}" dt="2025-11-06T10:29:20.381" v="237" actId="207"/>
          <ac:spMkLst>
            <pc:docMk/>
            <pc:sldMk cId="0" sldId="260"/>
            <ac:spMk id="109" creationId="{F9D7C2B5-C375-8049-B4F0-64164CEFE257}"/>
          </ac:spMkLst>
        </pc:spChg>
        <pc:spChg chg="mod">
          <ac:chgData name="Josefine Sacha Johansen" userId="0657ae30-8e6e-489d-ac3b-9e71bbd5a6c7" providerId="ADAL" clId="{DADBBCB6-B90D-4D1F-A4BE-C4D2070868D1}" dt="2025-11-06T10:29:33.117" v="242" actId="207"/>
          <ac:spMkLst>
            <pc:docMk/>
            <pc:sldMk cId="0" sldId="260"/>
            <ac:spMk id="110" creationId="{DA869F09-1DBD-5B32-D49B-50C8C9E81DC2}"/>
          </ac:spMkLst>
        </pc:spChg>
        <pc:spChg chg="mod">
          <ac:chgData name="Josefine Sacha Johansen" userId="0657ae30-8e6e-489d-ac3b-9e71bbd5a6c7" providerId="ADAL" clId="{DADBBCB6-B90D-4D1F-A4BE-C4D2070868D1}" dt="2025-11-06T10:29:46.650" v="247" actId="207"/>
          <ac:spMkLst>
            <pc:docMk/>
            <pc:sldMk cId="0" sldId="260"/>
            <ac:spMk id="111" creationId="{0C58B012-00D1-628D-8E9C-E2FAB137AA74}"/>
          </ac:spMkLst>
        </pc:spChg>
        <pc:spChg chg="mod">
          <ac:chgData name="Josefine Sacha Johansen" userId="0657ae30-8e6e-489d-ac3b-9e71bbd5a6c7" providerId="ADAL" clId="{DADBBCB6-B90D-4D1F-A4BE-C4D2070868D1}" dt="2025-11-06T10:29:58.985" v="252" actId="207"/>
          <ac:spMkLst>
            <pc:docMk/>
            <pc:sldMk cId="0" sldId="260"/>
            <ac:spMk id="112" creationId="{E2A7134C-7AA5-56FD-C595-2BB7AA7C90F2}"/>
          </ac:spMkLst>
        </pc:spChg>
        <pc:spChg chg="del mod">
          <ac:chgData name="Josefine Sacha Johansen" userId="0657ae30-8e6e-489d-ac3b-9e71bbd5a6c7" providerId="ADAL" clId="{DADBBCB6-B90D-4D1F-A4BE-C4D2070868D1}" dt="2025-11-17T07:04:15.450" v="2036" actId="478"/>
          <ac:spMkLst>
            <pc:docMk/>
            <pc:sldMk cId="0" sldId="260"/>
            <ac:spMk id="113" creationId="{BF33231E-0443-9C70-8E2F-FE9CF962E415}"/>
          </ac:spMkLst>
        </pc:spChg>
        <pc:spChg chg="mod">
          <ac:chgData name="Josefine Sacha Johansen" userId="0657ae30-8e6e-489d-ac3b-9e71bbd5a6c7" providerId="ADAL" clId="{DADBBCB6-B90D-4D1F-A4BE-C4D2070868D1}" dt="2025-11-06T10:29:22.682" v="238" actId="207"/>
          <ac:spMkLst>
            <pc:docMk/>
            <pc:sldMk cId="0" sldId="260"/>
            <ac:spMk id="114" creationId="{8A7A2E1B-8238-8583-E81B-8B800B25DAC5}"/>
          </ac:spMkLst>
        </pc:spChg>
        <pc:spChg chg="mod">
          <ac:chgData name="Josefine Sacha Johansen" userId="0657ae30-8e6e-489d-ac3b-9e71bbd5a6c7" providerId="ADAL" clId="{DADBBCB6-B90D-4D1F-A4BE-C4D2070868D1}" dt="2025-11-06T10:29:35.649" v="243" actId="207"/>
          <ac:spMkLst>
            <pc:docMk/>
            <pc:sldMk cId="0" sldId="260"/>
            <ac:spMk id="115" creationId="{77DEEB77-36C9-EBB4-3596-45605B1A7843}"/>
          </ac:spMkLst>
        </pc:spChg>
        <pc:spChg chg="add mod">
          <ac:chgData name="Josefine Sacha Johansen" userId="0657ae30-8e6e-489d-ac3b-9e71bbd5a6c7" providerId="ADAL" clId="{DADBBCB6-B90D-4D1F-A4BE-C4D2070868D1}" dt="2025-11-06T10:29:49.550" v="248" actId="207"/>
          <ac:spMkLst>
            <pc:docMk/>
            <pc:sldMk cId="0" sldId="260"/>
            <ac:spMk id="116" creationId="{5ECD9885-E67C-3E1A-CC0E-C698C64ED147}"/>
          </ac:spMkLst>
        </pc:spChg>
        <pc:spChg chg="mod">
          <ac:chgData name="Josefine Sacha Johansen" userId="0657ae30-8e6e-489d-ac3b-9e71bbd5a6c7" providerId="ADAL" clId="{DADBBCB6-B90D-4D1F-A4BE-C4D2070868D1}" dt="2025-11-06T10:30:01.618" v="253" actId="207"/>
          <ac:spMkLst>
            <pc:docMk/>
            <pc:sldMk cId="0" sldId="260"/>
            <ac:spMk id="117" creationId="{5760557A-55B6-BC99-BC28-2F30D4BE48DB}"/>
          </ac:spMkLst>
        </pc:spChg>
        <pc:spChg chg="del mod">
          <ac:chgData name="Josefine Sacha Johansen" userId="0657ae30-8e6e-489d-ac3b-9e71bbd5a6c7" providerId="ADAL" clId="{DADBBCB6-B90D-4D1F-A4BE-C4D2070868D1}" dt="2025-11-17T07:04:15.450" v="2036" actId="478"/>
          <ac:spMkLst>
            <pc:docMk/>
            <pc:sldMk cId="0" sldId="260"/>
            <ac:spMk id="118" creationId="{0956A37F-ACAF-FD60-B3E1-56AAC0ED072C}"/>
          </ac:spMkLst>
        </pc:spChg>
        <pc:spChg chg="mod">
          <ac:chgData name="Josefine Sacha Johansen" userId="0657ae30-8e6e-489d-ac3b-9e71bbd5a6c7" providerId="ADAL" clId="{DADBBCB6-B90D-4D1F-A4BE-C4D2070868D1}" dt="2025-11-06T10:29:25.043" v="239" actId="207"/>
          <ac:spMkLst>
            <pc:docMk/>
            <pc:sldMk cId="0" sldId="260"/>
            <ac:spMk id="119" creationId="{4928E902-8A2C-4D97-B5DE-0CBDB28892BC}"/>
          </ac:spMkLst>
        </pc:spChg>
        <pc:spChg chg="mod">
          <ac:chgData name="Josefine Sacha Johansen" userId="0657ae30-8e6e-489d-ac3b-9e71bbd5a6c7" providerId="ADAL" clId="{DADBBCB6-B90D-4D1F-A4BE-C4D2070868D1}" dt="2025-11-06T10:29:38.533" v="244" actId="207"/>
          <ac:spMkLst>
            <pc:docMk/>
            <pc:sldMk cId="0" sldId="260"/>
            <ac:spMk id="120" creationId="{F8276163-C44E-BEB3-100E-161CA6D19BBB}"/>
          </ac:spMkLst>
        </pc:spChg>
        <pc:spChg chg="mod">
          <ac:chgData name="Josefine Sacha Johansen" userId="0657ae30-8e6e-489d-ac3b-9e71bbd5a6c7" providerId="ADAL" clId="{DADBBCB6-B90D-4D1F-A4BE-C4D2070868D1}" dt="2025-11-06T10:29:51.967" v="249" actId="207"/>
          <ac:spMkLst>
            <pc:docMk/>
            <pc:sldMk cId="0" sldId="260"/>
            <ac:spMk id="121" creationId="{F9080C45-3696-7B93-451E-0A34F4320F0A}"/>
          </ac:spMkLst>
        </pc:spChg>
        <pc:spChg chg="add mod">
          <ac:chgData name="Josefine Sacha Johansen" userId="0657ae30-8e6e-489d-ac3b-9e71bbd5a6c7" providerId="ADAL" clId="{DADBBCB6-B90D-4D1F-A4BE-C4D2070868D1}" dt="2025-11-06T10:30:04.304" v="254" actId="207"/>
          <ac:spMkLst>
            <pc:docMk/>
            <pc:sldMk cId="0" sldId="260"/>
            <ac:spMk id="122" creationId="{10B499D5-D933-5BA3-054D-8EA730159E4A}"/>
          </ac:spMkLst>
        </pc:spChg>
        <pc:spChg chg="mod ord topLvl">
          <ac:chgData name="Josefine Sacha Johansen" userId="0657ae30-8e6e-489d-ac3b-9e71bbd5a6c7" providerId="ADAL" clId="{DADBBCB6-B90D-4D1F-A4BE-C4D2070868D1}" dt="2025-11-13T13:06:24.368" v="2012" actId="164"/>
          <ac:spMkLst>
            <pc:docMk/>
            <pc:sldMk cId="0" sldId="260"/>
            <ac:spMk id="126" creationId="{2AE9A4FB-4BAA-2636-1278-4D9965BC688E}"/>
          </ac:spMkLst>
        </pc:spChg>
        <pc:spChg chg="mod ord topLvl">
          <ac:chgData name="Josefine Sacha Johansen" userId="0657ae30-8e6e-489d-ac3b-9e71bbd5a6c7" providerId="ADAL" clId="{DADBBCB6-B90D-4D1F-A4BE-C4D2070868D1}" dt="2025-11-13T13:06:24.368" v="2012" actId="164"/>
          <ac:spMkLst>
            <pc:docMk/>
            <pc:sldMk cId="0" sldId="260"/>
            <ac:spMk id="127" creationId="{ABFFABEE-D6E0-D112-DBE8-0731A67C0EBC}"/>
          </ac:spMkLst>
        </pc:spChg>
        <pc:spChg chg="add mod">
          <ac:chgData name="Josefine Sacha Johansen" userId="0657ae30-8e6e-489d-ac3b-9e71bbd5a6c7" providerId="ADAL" clId="{DADBBCB6-B90D-4D1F-A4BE-C4D2070868D1}" dt="2025-11-06T10:30:37.724" v="255" actId="255"/>
          <ac:spMkLst>
            <pc:docMk/>
            <pc:sldMk cId="0" sldId="260"/>
            <ac:spMk id="135" creationId="{DBB05C91-F932-73A4-2FD1-261341B41116}"/>
          </ac:spMkLst>
        </pc:spChg>
        <pc:grpChg chg="add mod">
          <ac:chgData name="Josefine Sacha Johansen" userId="0657ae30-8e6e-489d-ac3b-9e71bbd5a6c7" providerId="ADAL" clId="{DADBBCB6-B90D-4D1F-A4BE-C4D2070868D1}" dt="2025-11-13T13:06:24.368" v="2012" actId="164"/>
          <ac:grpSpMkLst>
            <pc:docMk/>
            <pc:sldMk cId="0" sldId="260"/>
            <ac:grpSpMk id="5" creationId="{D86B0E52-E9B0-F929-3BCA-07DADAA9E094}"/>
          </ac:grpSpMkLst>
        </pc:grpChg>
        <pc:picChg chg="add mod">
          <ac:chgData name="Josefine Sacha Johansen" userId="0657ae30-8e6e-489d-ac3b-9e71bbd5a6c7" providerId="ADAL" clId="{DADBBCB6-B90D-4D1F-A4BE-C4D2070868D1}" dt="2025-11-13T13:06:24.368" v="2012" actId="164"/>
          <ac:picMkLst>
            <pc:docMk/>
            <pc:sldMk cId="0" sldId="260"/>
            <ac:picMk id="4" creationId="{45FADDA6-2CD9-873C-8FFC-549F0770B01C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7T08:18:48.935" v="2145" actId="255"/>
        <pc:sldMkLst>
          <pc:docMk/>
          <pc:sldMk cId="2310188659" sldId="261"/>
        </pc:sldMkLst>
        <pc:spChg chg="del mod">
          <ac:chgData name="Josefine Sacha Johansen" userId="0657ae30-8e6e-489d-ac3b-9e71bbd5a6c7" providerId="ADAL" clId="{DADBBCB6-B90D-4D1F-A4BE-C4D2070868D1}" dt="2025-11-17T08:15:38.086" v="2107" actId="478"/>
          <ac:spMkLst>
            <pc:docMk/>
            <pc:sldMk cId="2310188659" sldId="261"/>
            <ac:spMk id="2" creationId="{407563CA-4111-58B4-0475-D626838AC0D5}"/>
          </ac:spMkLst>
        </pc:spChg>
        <pc:spChg chg="add mod">
          <ac:chgData name="Josefine Sacha Johansen" userId="0657ae30-8e6e-489d-ac3b-9e71bbd5a6c7" providerId="ADAL" clId="{DADBBCB6-B90D-4D1F-A4BE-C4D2070868D1}" dt="2025-11-17T08:18:48.935" v="2145" actId="255"/>
          <ac:spMkLst>
            <pc:docMk/>
            <pc:sldMk cId="2310188659" sldId="261"/>
            <ac:spMk id="10" creationId="{FB17E645-6068-5AE3-F9C8-ED07ECA3277D}"/>
          </ac:spMkLst>
        </pc:spChg>
        <pc:picChg chg="mod">
          <ac:chgData name="Josefine Sacha Johansen" userId="0657ae30-8e6e-489d-ac3b-9e71bbd5a6c7" providerId="ADAL" clId="{DADBBCB6-B90D-4D1F-A4BE-C4D2070868D1}" dt="2025-11-06T12:10:34.344" v="503" actId="14100"/>
          <ac:picMkLst>
            <pc:docMk/>
            <pc:sldMk cId="2310188659" sldId="261"/>
            <ac:picMk id="4" creationId="{0633A3CD-907E-5342-C3E9-4063176FAA33}"/>
          </ac:picMkLst>
        </pc:picChg>
        <pc:picChg chg="add del">
          <ac:chgData name="Josefine Sacha Johansen" userId="0657ae30-8e6e-489d-ac3b-9e71bbd5a6c7" providerId="ADAL" clId="{DADBBCB6-B90D-4D1F-A4BE-C4D2070868D1}" dt="2025-11-06T12:10:47.843" v="506" actId="478"/>
          <ac:picMkLst>
            <pc:docMk/>
            <pc:sldMk cId="2310188659" sldId="261"/>
            <ac:picMk id="18" creationId="{D7B51710-686A-61F9-C1CF-CBC1E5A23BD0}"/>
          </ac:picMkLst>
        </pc:picChg>
        <pc:picChg chg="add del">
          <ac:chgData name="Josefine Sacha Johansen" userId="0657ae30-8e6e-489d-ac3b-9e71bbd5a6c7" providerId="ADAL" clId="{DADBBCB6-B90D-4D1F-A4BE-C4D2070868D1}" dt="2025-11-06T12:10:48.212" v="507" actId="478"/>
          <ac:picMkLst>
            <pc:docMk/>
            <pc:sldMk cId="2310188659" sldId="261"/>
            <ac:picMk id="19" creationId="{5CFD8FC0-55A6-6E0C-5857-E9989247464B}"/>
          </ac:picMkLst>
        </pc:picChg>
        <pc:picChg chg="mod">
          <ac:chgData name="Josefine Sacha Johansen" userId="0657ae30-8e6e-489d-ac3b-9e71bbd5a6c7" providerId="ADAL" clId="{DADBBCB6-B90D-4D1F-A4BE-C4D2070868D1}" dt="2025-11-13T11:53:31.336" v="1748" actId="1076"/>
          <ac:picMkLst>
            <pc:docMk/>
            <pc:sldMk cId="2310188659" sldId="261"/>
            <ac:picMk id="20" creationId="{DC58ADFB-9F87-3103-EC36-DDAA28AD596D}"/>
          </ac:picMkLst>
        </pc:picChg>
        <pc:picChg chg="add mod">
          <ac:chgData name="Josefine Sacha Johansen" userId="0657ae30-8e6e-489d-ac3b-9e71bbd5a6c7" providerId="ADAL" clId="{DADBBCB6-B90D-4D1F-A4BE-C4D2070868D1}" dt="2025-11-13T13:07:13.628" v="2035" actId="14100"/>
          <ac:picMkLst>
            <pc:docMk/>
            <pc:sldMk cId="2310188659" sldId="261"/>
            <ac:picMk id="44" creationId="{D54F2FEC-FC29-A706-F69A-97E48F9F933B}"/>
          </ac:picMkLst>
        </pc:picChg>
      </pc:sldChg>
      <pc:sldChg chg="add del">
        <pc:chgData name="Josefine Sacha Johansen" userId="0657ae30-8e6e-489d-ac3b-9e71bbd5a6c7" providerId="ADAL" clId="{DADBBCB6-B90D-4D1F-A4BE-C4D2070868D1}" dt="2025-10-23T09:14:24.210" v="100" actId="2696"/>
        <pc:sldMkLst>
          <pc:docMk/>
          <pc:sldMk cId="1443220193" sldId="262"/>
        </pc:sldMkLst>
      </pc:sldChg>
      <pc:sldChg chg="addSp modSp new mod ord">
        <pc:chgData name="Josefine Sacha Johansen" userId="0657ae30-8e6e-489d-ac3b-9e71bbd5a6c7" providerId="ADAL" clId="{DADBBCB6-B90D-4D1F-A4BE-C4D2070868D1}" dt="2025-11-06T10:43:00.171" v="495" actId="1076"/>
        <pc:sldMkLst>
          <pc:docMk/>
          <pc:sldMk cId="2957874069" sldId="263"/>
        </pc:sldMkLst>
        <pc:spChg chg="add mod">
          <ac:chgData name="Josefine Sacha Johansen" userId="0657ae30-8e6e-489d-ac3b-9e71bbd5a6c7" providerId="ADAL" clId="{DADBBCB6-B90D-4D1F-A4BE-C4D2070868D1}" dt="2025-11-06T10:43:00.171" v="495" actId="1076"/>
          <ac:spMkLst>
            <pc:docMk/>
            <pc:sldMk cId="2957874069" sldId="263"/>
            <ac:spMk id="2" creationId="{E42A59ED-7CF4-7EEE-D85C-5B9DECCDF584}"/>
          </ac:spMkLst>
        </pc:spChg>
        <pc:picChg chg="add mod">
          <ac:chgData name="Josefine Sacha Johansen" userId="0657ae30-8e6e-489d-ac3b-9e71bbd5a6c7" providerId="ADAL" clId="{DADBBCB6-B90D-4D1F-A4BE-C4D2070868D1}" dt="2025-11-06T10:42:55.713" v="494" actId="1076"/>
          <ac:picMkLst>
            <pc:docMk/>
            <pc:sldMk cId="2957874069" sldId="263"/>
            <ac:picMk id="4" creationId="{99FD49EC-F801-ACB2-2AAC-86583141F739}"/>
          </ac:picMkLst>
        </pc:picChg>
      </pc:sldChg>
      <pc:sldChg chg="addSp delSp modSp add mod">
        <pc:chgData name="Josefine Sacha Johansen" userId="0657ae30-8e6e-489d-ac3b-9e71bbd5a6c7" providerId="ADAL" clId="{DADBBCB6-B90D-4D1F-A4BE-C4D2070868D1}" dt="2025-11-17T07:06:19.388" v="2053"/>
        <pc:sldMkLst>
          <pc:docMk/>
          <pc:sldMk cId="1456060371" sldId="264"/>
        </pc:sldMkLst>
        <pc:spChg chg="mod">
          <ac:chgData name="Josefine Sacha Johansen" userId="0657ae30-8e6e-489d-ac3b-9e71bbd5a6c7" providerId="ADAL" clId="{DADBBCB6-B90D-4D1F-A4BE-C4D2070868D1}" dt="2025-11-13T13:06:52.110" v="2027"/>
          <ac:spMkLst>
            <pc:docMk/>
            <pc:sldMk cId="1456060371" sldId="264"/>
            <ac:spMk id="5" creationId="{235B5C0E-160E-7954-F384-B6FE463ACE0B}"/>
          </ac:spMkLst>
        </pc:spChg>
        <pc:spChg chg="mod">
          <ac:chgData name="Josefine Sacha Johansen" userId="0657ae30-8e6e-489d-ac3b-9e71bbd5a6c7" providerId="ADAL" clId="{DADBBCB6-B90D-4D1F-A4BE-C4D2070868D1}" dt="2025-11-13T13:06:52.110" v="2027"/>
          <ac:spMkLst>
            <pc:docMk/>
            <pc:sldMk cId="1456060371" sldId="264"/>
            <ac:spMk id="6" creationId="{E428ED09-77A7-D283-4EEB-24A9A1F62178}"/>
          </ac:spMkLst>
        </pc:spChg>
        <pc:spChg chg="add mod">
          <ac:chgData name="Josefine Sacha Johansen" userId="0657ae30-8e6e-489d-ac3b-9e71bbd5a6c7" providerId="ADAL" clId="{DADBBCB6-B90D-4D1F-A4BE-C4D2070868D1}" dt="2025-11-06T13:45:07.683" v="619" actId="1076"/>
          <ac:spMkLst>
            <pc:docMk/>
            <pc:sldMk cId="1456060371" sldId="264"/>
            <ac:spMk id="9" creationId="{63A4F500-0127-6CE8-10DD-7F44A66ED7CD}"/>
          </ac:spMkLst>
        </pc:spChg>
        <pc:spChg chg="add mod">
          <ac:chgData name="Josefine Sacha Johansen" userId="0657ae30-8e6e-489d-ac3b-9e71bbd5a6c7" providerId="ADAL" clId="{DADBBCB6-B90D-4D1F-A4BE-C4D2070868D1}" dt="2025-11-06T13:45:07.683" v="619" actId="1076"/>
          <ac:spMkLst>
            <pc:docMk/>
            <pc:sldMk cId="1456060371" sldId="264"/>
            <ac:spMk id="10" creationId="{8AE8CF44-2537-E1F6-257E-9A3412F10255}"/>
          </ac:spMkLst>
        </pc:spChg>
        <pc:spChg chg="add mod">
          <ac:chgData name="Josefine Sacha Johansen" userId="0657ae30-8e6e-489d-ac3b-9e71bbd5a6c7" providerId="ADAL" clId="{DADBBCB6-B90D-4D1F-A4BE-C4D2070868D1}" dt="2025-11-06T13:45:07.683" v="619" actId="1076"/>
          <ac:spMkLst>
            <pc:docMk/>
            <pc:sldMk cId="1456060371" sldId="264"/>
            <ac:spMk id="11" creationId="{F2DA9D4F-F01A-BF31-4D6A-429C1273F095}"/>
          </ac:spMkLst>
        </pc:spChg>
        <pc:spChg chg="add mod">
          <ac:chgData name="Josefine Sacha Johansen" userId="0657ae30-8e6e-489d-ac3b-9e71bbd5a6c7" providerId="ADAL" clId="{DADBBCB6-B90D-4D1F-A4BE-C4D2070868D1}" dt="2025-11-13T12:57:10.712" v="1912" actId="20577"/>
          <ac:spMkLst>
            <pc:docMk/>
            <pc:sldMk cId="1456060371" sldId="264"/>
            <ac:spMk id="12" creationId="{D3AB917C-D076-9173-35CD-86E891629FEB}"/>
          </ac:spMkLst>
        </pc:spChg>
        <pc:spChg chg="add mod">
          <ac:chgData name="Josefine Sacha Johansen" userId="0657ae30-8e6e-489d-ac3b-9e71bbd5a6c7" providerId="ADAL" clId="{DADBBCB6-B90D-4D1F-A4BE-C4D2070868D1}" dt="2025-11-13T12:59:36.824" v="1965" actId="1036"/>
          <ac:spMkLst>
            <pc:docMk/>
            <pc:sldMk cId="1456060371" sldId="264"/>
            <ac:spMk id="13" creationId="{01EE7E52-EC28-CA1B-C066-9946C361B488}"/>
          </ac:spMkLst>
        </pc:spChg>
        <pc:spChg chg="add mod">
          <ac:chgData name="Josefine Sacha Johansen" userId="0657ae30-8e6e-489d-ac3b-9e71bbd5a6c7" providerId="ADAL" clId="{DADBBCB6-B90D-4D1F-A4BE-C4D2070868D1}" dt="2025-11-13T12:59:59.200" v="1974" actId="1076"/>
          <ac:spMkLst>
            <pc:docMk/>
            <pc:sldMk cId="1456060371" sldId="264"/>
            <ac:spMk id="14" creationId="{AD94A569-B452-F453-D5EF-4CBD47388CC1}"/>
          </ac:spMkLst>
        </pc:spChg>
        <pc:spChg chg="add mod">
          <ac:chgData name="Josefine Sacha Johansen" userId="0657ae30-8e6e-489d-ac3b-9e71bbd5a6c7" providerId="ADAL" clId="{DADBBCB6-B90D-4D1F-A4BE-C4D2070868D1}" dt="2025-11-13T12:59:36.824" v="1965" actId="1036"/>
          <ac:spMkLst>
            <pc:docMk/>
            <pc:sldMk cId="1456060371" sldId="264"/>
            <ac:spMk id="15" creationId="{C01F85D3-FFDA-F230-2430-2F544000C686}"/>
          </ac:spMkLst>
        </pc:spChg>
        <pc:spChg chg="add mod">
          <ac:chgData name="Josefine Sacha Johansen" userId="0657ae30-8e6e-489d-ac3b-9e71bbd5a6c7" providerId="ADAL" clId="{DADBBCB6-B90D-4D1F-A4BE-C4D2070868D1}" dt="2025-11-13T12:59:56.799" v="1972" actId="1076"/>
          <ac:spMkLst>
            <pc:docMk/>
            <pc:sldMk cId="1456060371" sldId="264"/>
            <ac:spMk id="16" creationId="{5EAF243F-82E5-0140-DB22-C9A91D85C21D}"/>
          </ac:spMkLst>
        </pc:spChg>
        <pc:spChg chg="add mod">
          <ac:chgData name="Josefine Sacha Johansen" userId="0657ae30-8e6e-489d-ac3b-9e71bbd5a6c7" providerId="ADAL" clId="{DADBBCB6-B90D-4D1F-A4BE-C4D2070868D1}" dt="2025-11-13T12:59:26.079" v="1962" actId="1036"/>
          <ac:spMkLst>
            <pc:docMk/>
            <pc:sldMk cId="1456060371" sldId="264"/>
            <ac:spMk id="17" creationId="{416A0B43-6AB4-C340-BFF4-04761D86D0F3}"/>
          </ac:spMkLst>
        </pc:spChg>
        <pc:spChg chg="add mod">
          <ac:chgData name="Josefine Sacha Johansen" userId="0657ae30-8e6e-489d-ac3b-9e71bbd5a6c7" providerId="ADAL" clId="{DADBBCB6-B90D-4D1F-A4BE-C4D2070868D1}" dt="2025-11-13T12:59:26.079" v="1962" actId="1036"/>
          <ac:spMkLst>
            <pc:docMk/>
            <pc:sldMk cId="1456060371" sldId="264"/>
            <ac:spMk id="18" creationId="{C0D7E9B0-1EC3-AE1A-23AD-AE923854927E}"/>
          </ac:spMkLst>
        </pc:spChg>
        <pc:spChg chg="add mod">
          <ac:chgData name="Josefine Sacha Johansen" userId="0657ae30-8e6e-489d-ac3b-9e71bbd5a6c7" providerId="ADAL" clId="{DADBBCB6-B90D-4D1F-A4BE-C4D2070868D1}" dt="2025-11-13T12:59:26.079" v="1962" actId="1036"/>
          <ac:spMkLst>
            <pc:docMk/>
            <pc:sldMk cId="1456060371" sldId="264"/>
            <ac:spMk id="19" creationId="{528562C3-3935-FE30-95B6-D4C70793CF20}"/>
          </ac:spMkLst>
        </pc:spChg>
        <pc:spChg chg="add mod">
          <ac:chgData name="Josefine Sacha Johansen" userId="0657ae30-8e6e-489d-ac3b-9e71bbd5a6c7" providerId="ADAL" clId="{DADBBCB6-B90D-4D1F-A4BE-C4D2070868D1}" dt="2025-11-13T12:59:26.079" v="1962" actId="1036"/>
          <ac:spMkLst>
            <pc:docMk/>
            <pc:sldMk cId="1456060371" sldId="264"/>
            <ac:spMk id="20" creationId="{F283F684-5F92-1264-B075-936F447FED84}"/>
          </ac:spMkLst>
        </pc:spChg>
        <pc:spChg chg="add mod">
          <ac:chgData name="Josefine Sacha Johansen" userId="0657ae30-8e6e-489d-ac3b-9e71bbd5a6c7" providerId="ADAL" clId="{DADBBCB6-B90D-4D1F-A4BE-C4D2070868D1}" dt="2025-11-17T07:06:19.388" v="2053"/>
          <ac:spMkLst>
            <pc:docMk/>
            <pc:sldMk cId="1456060371" sldId="264"/>
            <ac:spMk id="25" creationId="{04772A00-1BAB-5F2C-1BBF-D3206730CFB6}"/>
          </ac:spMkLst>
        </pc:spChg>
        <pc:spChg chg="mod">
          <ac:chgData name="Josefine Sacha Johansen" userId="0657ae30-8e6e-489d-ac3b-9e71bbd5a6c7" providerId="ADAL" clId="{DADBBCB6-B90D-4D1F-A4BE-C4D2070868D1}" dt="2025-11-06T13:12:57.017" v="565" actId="1076"/>
          <ac:spMkLst>
            <pc:docMk/>
            <pc:sldMk cId="1456060371" sldId="264"/>
            <ac:spMk id="27" creationId="{A2FA9ED0-9E82-9AFB-8FE8-678393B2D5D7}"/>
          </ac:spMkLst>
        </pc:spChg>
        <pc:spChg chg="mod">
          <ac:chgData name="Josefine Sacha Johansen" userId="0657ae30-8e6e-489d-ac3b-9e71bbd5a6c7" providerId="ADAL" clId="{DADBBCB6-B90D-4D1F-A4BE-C4D2070868D1}" dt="2025-11-06T13:12:57.017" v="565" actId="1076"/>
          <ac:spMkLst>
            <pc:docMk/>
            <pc:sldMk cId="1456060371" sldId="264"/>
            <ac:spMk id="44" creationId="{2EA1FCCD-A557-02FA-2B70-6DD0A37D370F}"/>
          </ac:spMkLst>
        </pc:spChg>
        <pc:spChg chg="mod">
          <ac:chgData name="Josefine Sacha Johansen" userId="0657ae30-8e6e-489d-ac3b-9e71bbd5a6c7" providerId="ADAL" clId="{DADBBCB6-B90D-4D1F-A4BE-C4D2070868D1}" dt="2025-11-06T13:56:48.258" v="717" actId="1076"/>
          <ac:spMkLst>
            <pc:docMk/>
            <pc:sldMk cId="1456060371" sldId="264"/>
            <ac:spMk id="45" creationId="{31085A92-DA3A-A757-64F9-A1EB94E11FC8}"/>
          </ac:spMkLst>
        </pc:spChg>
        <pc:spChg chg="mod">
          <ac:chgData name="Josefine Sacha Johansen" userId="0657ae30-8e6e-489d-ac3b-9e71bbd5a6c7" providerId="ADAL" clId="{DADBBCB6-B90D-4D1F-A4BE-C4D2070868D1}" dt="2025-11-13T12:57:03.954" v="1908" actId="20577"/>
          <ac:spMkLst>
            <pc:docMk/>
            <pc:sldMk cId="1456060371" sldId="264"/>
            <ac:spMk id="59" creationId="{0E89D045-B58A-77F5-2FC9-1AF549FF21E8}"/>
          </ac:spMkLst>
        </pc:spChg>
        <pc:spChg chg="del">
          <ac:chgData name="Josefine Sacha Johansen" userId="0657ae30-8e6e-489d-ac3b-9e71bbd5a6c7" providerId="ADAL" clId="{DADBBCB6-B90D-4D1F-A4BE-C4D2070868D1}" dt="2025-11-17T07:06:17.519" v="2051" actId="478"/>
          <ac:spMkLst>
            <pc:docMk/>
            <pc:sldMk cId="1456060371" sldId="264"/>
            <ac:spMk id="70" creationId="{2973E24D-7ADF-6B0B-8477-881585E64477}"/>
          </ac:spMkLst>
        </pc:spChg>
        <pc:spChg chg="mod">
          <ac:chgData name="Josefine Sacha Johansen" userId="0657ae30-8e6e-489d-ac3b-9e71bbd5a6c7" providerId="ADAL" clId="{DADBBCB6-B90D-4D1F-A4BE-C4D2070868D1}" dt="2025-11-06T13:59:36.679" v="766" actId="1076"/>
          <ac:spMkLst>
            <pc:docMk/>
            <pc:sldMk cId="1456060371" sldId="264"/>
            <ac:spMk id="73" creationId="{29EB16CB-35DE-0360-27EA-0255E2E2C64F}"/>
          </ac:spMkLst>
        </pc:spChg>
        <pc:spChg chg="mod">
          <ac:chgData name="Josefine Sacha Johansen" userId="0657ae30-8e6e-489d-ac3b-9e71bbd5a6c7" providerId="ADAL" clId="{DADBBCB6-B90D-4D1F-A4BE-C4D2070868D1}" dt="2025-11-06T13:59:36.679" v="766" actId="1076"/>
          <ac:spMkLst>
            <pc:docMk/>
            <pc:sldMk cId="1456060371" sldId="264"/>
            <ac:spMk id="74" creationId="{DEB3B306-E6FD-68B9-4E0C-4CA877AE3C0E}"/>
          </ac:spMkLst>
        </pc:spChg>
        <pc:grpChg chg="add mod">
          <ac:chgData name="Josefine Sacha Johansen" userId="0657ae30-8e6e-489d-ac3b-9e71bbd5a6c7" providerId="ADAL" clId="{DADBBCB6-B90D-4D1F-A4BE-C4D2070868D1}" dt="2025-11-13T13:06:52.110" v="2027"/>
          <ac:grpSpMkLst>
            <pc:docMk/>
            <pc:sldMk cId="1456060371" sldId="264"/>
            <ac:grpSpMk id="3" creationId="{B2A1F2A0-B398-9D7E-C445-1C4358E578BF}"/>
          </ac:grpSpMkLst>
        </pc:grpChg>
        <pc:grpChg chg="mod">
          <ac:chgData name="Josefine Sacha Johansen" userId="0657ae30-8e6e-489d-ac3b-9e71bbd5a6c7" providerId="ADAL" clId="{DADBBCB6-B90D-4D1F-A4BE-C4D2070868D1}" dt="2025-11-06T13:56:34.735" v="711" actId="1076"/>
          <ac:grpSpMkLst>
            <pc:docMk/>
            <pc:sldMk cId="1456060371" sldId="264"/>
            <ac:grpSpMk id="51" creationId="{0B2B601B-B090-CC98-580F-68FC2F937CBE}"/>
          </ac:grpSpMkLst>
        </pc:grpChg>
        <pc:picChg chg="add mod">
          <ac:chgData name="Josefine Sacha Johansen" userId="0657ae30-8e6e-489d-ac3b-9e71bbd5a6c7" providerId="ADAL" clId="{DADBBCB6-B90D-4D1F-A4BE-C4D2070868D1}" dt="2025-11-13T13:00:18.911" v="1980" actId="1076"/>
          <ac:picMkLst>
            <pc:docMk/>
            <pc:sldMk cId="1456060371" sldId="264"/>
            <ac:picMk id="2" creationId="{423D853B-1D23-56CE-5A9D-1E46036A4884}"/>
          </ac:picMkLst>
        </pc:picChg>
        <pc:picChg chg="mod">
          <ac:chgData name="Josefine Sacha Johansen" userId="0657ae30-8e6e-489d-ac3b-9e71bbd5a6c7" providerId="ADAL" clId="{DADBBCB6-B90D-4D1F-A4BE-C4D2070868D1}" dt="2025-11-13T13:06:52.110" v="2027"/>
          <ac:picMkLst>
            <pc:docMk/>
            <pc:sldMk cId="1456060371" sldId="264"/>
            <ac:picMk id="4" creationId="{5486D241-DC9E-2D42-3A0B-9BBCA021DA1F}"/>
          </ac:picMkLst>
        </pc:picChg>
        <pc:picChg chg="add mod">
          <ac:chgData name="Josefine Sacha Johansen" userId="0657ae30-8e6e-489d-ac3b-9e71bbd5a6c7" providerId="ADAL" clId="{DADBBCB6-B90D-4D1F-A4BE-C4D2070868D1}" dt="2025-11-13T13:00:23.328" v="1982" actId="1076"/>
          <ac:picMkLst>
            <pc:docMk/>
            <pc:sldMk cId="1456060371" sldId="264"/>
            <ac:picMk id="21" creationId="{29ADAA7A-00C2-D529-6B48-8C7E35A33F9D}"/>
          </ac:picMkLst>
        </pc:picChg>
        <pc:picChg chg="add mod">
          <ac:chgData name="Josefine Sacha Johansen" userId="0657ae30-8e6e-489d-ac3b-9e71bbd5a6c7" providerId="ADAL" clId="{DADBBCB6-B90D-4D1F-A4BE-C4D2070868D1}" dt="2025-11-13T13:00:16.150" v="1979" actId="1076"/>
          <ac:picMkLst>
            <pc:docMk/>
            <pc:sldMk cId="1456060371" sldId="264"/>
            <ac:picMk id="22" creationId="{A8C6486B-ED34-0F5E-266B-09BE0961FC7F}"/>
          </ac:picMkLst>
        </pc:picChg>
        <pc:picChg chg="add mod">
          <ac:chgData name="Josefine Sacha Johansen" userId="0657ae30-8e6e-489d-ac3b-9e71bbd5a6c7" providerId="ADAL" clId="{DADBBCB6-B90D-4D1F-A4BE-C4D2070868D1}" dt="2025-11-13T13:00:20.757" v="1981" actId="1076"/>
          <ac:picMkLst>
            <pc:docMk/>
            <pc:sldMk cId="1456060371" sldId="264"/>
            <ac:picMk id="23" creationId="{A0C6047E-52B9-6B9E-7080-69433464C5D6}"/>
          </ac:picMkLst>
        </pc:picChg>
        <pc:picChg chg="add mod">
          <ac:chgData name="Josefine Sacha Johansen" userId="0657ae30-8e6e-489d-ac3b-9e71bbd5a6c7" providerId="ADAL" clId="{DADBBCB6-B90D-4D1F-A4BE-C4D2070868D1}" dt="2025-11-17T07:06:19.388" v="2053"/>
          <ac:picMkLst>
            <pc:docMk/>
            <pc:sldMk cId="1456060371" sldId="264"/>
            <ac:picMk id="24" creationId="{D33BB89D-A567-B0B0-7A20-B07328007A87}"/>
          </ac:picMkLst>
        </pc:picChg>
        <pc:picChg chg="del">
          <ac:chgData name="Josefine Sacha Johansen" userId="0657ae30-8e6e-489d-ac3b-9e71bbd5a6c7" providerId="ADAL" clId="{DADBBCB6-B90D-4D1F-A4BE-C4D2070868D1}" dt="2025-11-17T07:06:18.943" v="2052" actId="478"/>
          <ac:picMkLst>
            <pc:docMk/>
            <pc:sldMk cId="1456060371" sldId="264"/>
            <ac:picMk id="69" creationId="{9769629C-B91D-CC08-A5B9-E07FD288A29A}"/>
          </ac:picMkLst>
        </pc:picChg>
      </pc:sldChg>
      <pc:sldChg chg="addSp delSp modSp add del mod">
        <pc:chgData name="Josefine Sacha Johansen" userId="0657ae30-8e6e-489d-ac3b-9e71bbd5a6c7" providerId="ADAL" clId="{DADBBCB6-B90D-4D1F-A4BE-C4D2070868D1}" dt="2025-11-13T12:55:43.746" v="1786" actId="2696"/>
        <pc:sldMkLst>
          <pc:docMk/>
          <pc:sldMk cId="1666209350" sldId="265"/>
        </pc:sldMkLst>
      </pc:sldChg>
      <pc:sldChg chg="addSp delSp modSp add mod">
        <pc:chgData name="Josefine Sacha Johansen" userId="0657ae30-8e6e-489d-ac3b-9e71bbd5a6c7" providerId="ADAL" clId="{DADBBCB6-B90D-4D1F-A4BE-C4D2070868D1}" dt="2025-11-17T07:06:31.357" v="2079" actId="1037"/>
        <pc:sldMkLst>
          <pc:docMk/>
          <pc:sldMk cId="4006251953" sldId="266"/>
        </pc:sldMkLst>
        <pc:spChg chg="mod">
          <ac:chgData name="Josefine Sacha Johansen" userId="0657ae30-8e6e-489d-ac3b-9e71bbd5a6c7" providerId="ADAL" clId="{DADBBCB6-B90D-4D1F-A4BE-C4D2070868D1}" dt="2025-11-13T12:58:48.663" v="1952" actId="1036"/>
          <ac:spMkLst>
            <pc:docMk/>
            <pc:sldMk cId="4006251953" sldId="266"/>
            <ac:spMk id="6" creationId="{F73A395D-401C-3222-389F-14AEE05E46D6}"/>
          </ac:spMkLst>
        </pc:spChg>
        <pc:spChg chg="add mod">
          <ac:chgData name="Josefine Sacha Johansen" userId="0657ae30-8e6e-489d-ac3b-9e71bbd5a6c7" providerId="ADAL" clId="{DADBBCB6-B90D-4D1F-A4BE-C4D2070868D1}" dt="2025-11-13T12:57:39.117" v="1919" actId="1076"/>
          <ac:spMkLst>
            <pc:docMk/>
            <pc:sldMk cId="4006251953" sldId="266"/>
            <ac:spMk id="9" creationId="{282FCE79-2E67-A71D-9A9A-8B2DEEAD2DC4}"/>
          </ac:spMkLst>
        </pc:spChg>
        <pc:spChg chg="add mod">
          <ac:chgData name="Josefine Sacha Johansen" userId="0657ae30-8e6e-489d-ac3b-9e71bbd5a6c7" providerId="ADAL" clId="{DADBBCB6-B90D-4D1F-A4BE-C4D2070868D1}" dt="2025-11-13T12:58:57.572" v="1954" actId="1076"/>
          <ac:spMkLst>
            <pc:docMk/>
            <pc:sldMk cId="4006251953" sldId="266"/>
            <ac:spMk id="11" creationId="{1D824889-2C0D-893D-EEA4-C83DC215EF28}"/>
          </ac:spMkLst>
        </pc:spChg>
        <pc:spChg chg="add mod">
          <ac:chgData name="Josefine Sacha Johansen" userId="0657ae30-8e6e-489d-ac3b-9e71bbd5a6c7" providerId="ADAL" clId="{DADBBCB6-B90D-4D1F-A4BE-C4D2070868D1}" dt="2025-11-13T12:59:01.779" v="1956" actId="1076"/>
          <ac:spMkLst>
            <pc:docMk/>
            <pc:sldMk cId="4006251953" sldId="266"/>
            <ac:spMk id="12" creationId="{7AB3B4F5-66F4-D762-03C6-1BE0197BF666}"/>
          </ac:spMkLst>
        </pc:spChg>
        <pc:spChg chg="add mod">
          <ac:chgData name="Josefine Sacha Johansen" userId="0657ae30-8e6e-489d-ac3b-9e71bbd5a6c7" providerId="ADAL" clId="{DADBBCB6-B90D-4D1F-A4BE-C4D2070868D1}" dt="2025-11-17T07:06:24.039" v="2055"/>
          <ac:spMkLst>
            <pc:docMk/>
            <pc:sldMk cId="4006251953" sldId="266"/>
            <ac:spMk id="18" creationId="{BF65D283-D9FA-1328-20B8-010219974EF6}"/>
          </ac:spMkLst>
        </pc:spChg>
        <pc:spChg chg="mod">
          <ac:chgData name="Josefine Sacha Johansen" userId="0657ae30-8e6e-489d-ac3b-9e71bbd5a6c7" providerId="ADAL" clId="{DADBBCB6-B90D-4D1F-A4BE-C4D2070868D1}" dt="2025-11-13T13:07:00.097" v="2034"/>
          <ac:spMkLst>
            <pc:docMk/>
            <pc:sldMk cId="4006251953" sldId="266"/>
            <ac:spMk id="21" creationId="{3445C902-E17F-80A2-7A41-301FEFC738CE}"/>
          </ac:spMkLst>
        </pc:spChg>
        <pc:spChg chg="mod">
          <ac:chgData name="Josefine Sacha Johansen" userId="0657ae30-8e6e-489d-ac3b-9e71bbd5a6c7" providerId="ADAL" clId="{DADBBCB6-B90D-4D1F-A4BE-C4D2070868D1}" dt="2025-11-13T13:07:00.097" v="2034"/>
          <ac:spMkLst>
            <pc:docMk/>
            <pc:sldMk cId="4006251953" sldId="266"/>
            <ac:spMk id="22" creationId="{297E7DE4-F57C-6FF4-0918-255D197C1A70}"/>
          </ac:spMkLst>
        </pc:spChg>
        <pc:spChg chg="del">
          <ac:chgData name="Josefine Sacha Johansen" userId="0657ae30-8e6e-489d-ac3b-9e71bbd5a6c7" providerId="ADAL" clId="{DADBBCB6-B90D-4D1F-A4BE-C4D2070868D1}" dt="2025-11-17T07:06:23.617" v="2054" actId="478"/>
          <ac:spMkLst>
            <pc:docMk/>
            <pc:sldMk cId="4006251953" sldId="266"/>
            <ac:spMk id="70" creationId="{0E26AA14-D6DB-1A53-1FA4-BADCF2E10237}"/>
          </ac:spMkLst>
        </pc:spChg>
        <pc:grpChg chg="add mod">
          <ac:chgData name="Josefine Sacha Johansen" userId="0657ae30-8e6e-489d-ac3b-9e71bbd5a6c7" providerId="ADAL" clId="{DADBBCB6-B90D-4D1F-A4BE-C4D2070868D1}" dt="2025-11-13T13:07:00.097" v="2034"/>
          <ac:grpSpMkLst>
            <pc:docMk/>
            <pc:sldMk cId="4006251953" sldId="266"/>
            <ac:grpSpMk id="15" creationId="{9F2B4D9B-64FE-F56E-D49D-3B2EA1988DCC}"/>
          </ac:grpSpMkLst>
        </pc:grpChg>
        <pc:picChg chg="mod">
          <ac:chgData name="Josefine Sacha Johansen" userId="0657ae30-8e6e-489d-ac3b-9e71bbd5a6c7" providerId="ADAL" clId="{DADBBCB6-B90D-4D1F-A4BE-C4D2070868D1}" dt="2025-11-13T12:58:27.944" v="1947" actId="1037"/>
          <ac:picMkLst>
            <pc:docMk/>
            <pc:sldMk cId="4006251953" sldId="266"/>
            <ac:picMk id="2" creationId="{1D72126F-BCAA-7CA5-333F-E97CD461A0EE}"/>
          </ac:picMkLst>
        </pc:picChg>
        <pc:picChg chg="mod">
          <ac:chgData name="Josefine Sacha Johansen" userId="0657ae30-8e6e-489d-ac3b-9e71bbd5a6c7" providerId="ADAL" clId="{DADBBCB6-B90D-4D1F-A4BE-C4D2070868D1}" dt="2025-11-13T12:58:32.336" v="1948" actId="688"/>
          <ac:picMkLst>
            <pc:docMk/>
            <pc:sldMk cId="4006251953" sldId="266"/>
            <ac:picMk id="3" creationId="{CAFAF85B-0B8C-4B77-61A3-71166C9FC6B0}"/>
          </ac:picMkLst>
        </pc:picChg>
        <pc:picChg chg="mod">
          <ac:chgData name="Josefine Sacha Johansen" userId="0657ae30-8e6e-489d-ac3b-9e71bbd5a6c7" providerId="ADAL" clId="{DADBBCB6-B90D-4D1F-A4BE-C4D2070868D1}" dt="2025-11-13T12:58:25.037" v="1943" actId="1037"/>
          <ac:picMkLst>
            <pc:docMk/>
            <pc:sldMk cId="4006251953" sldId="266"/>
            <ac:picMk id="4" creationId="{C3E3D49C-9C54-439C-EB8A-CA982DCB9CDA}"/>
          </ac:picMkLst>
        </pc:picChg>
        <pc:picChg chg="mod">
          <ac:chgData name="Josefine Sacha Johansen" userId="0657ae30-8e6e-489d-ac3b-9e71bbd5a6c7" providerId="ADAL" clId="{DADBBCB6-B90D-4D1F-A4BE-C4D2070868D1}" dt="2025-11-13T12:58:40.520" v="1950" actId="688"/>
          <ac:picMkLst>
            <pc:docMk/>
            <pc:sldMk cId="4006251953" sldId="266"/>
            <ac:picMk id="5" creationId="{D0CA5ED1-A6D2-3565-0321-7A27DF882F18}"/>
          </ac:picMkLst>
        </pc:picChg>
        <pc:picChg chg="mod">
          <ac:chgData name="Josefine Sacha Johansen" userId="0657ae30-8e6e-489d-ac3b-9e71bbd5a6c7" providerId="ADAL" clId="{DADBBCB6-B90D-4D1F-A4BE-C4D2070868D1}" dt="2025-11-17T07:06:31.357" v="2079" actId="1037"/>
          <ac:picMkLst>
            <pc:docMk/>
            <pc:sldMk cId="4006251953" sldId="266"/>
            <ac:picMk id="14" creationId="{9D740D71-FC7A-99AB-D73C-6291837EFFB4}"/>
          </ac:picMkLst>
        </pc:picChg>
        <pc:picChg chg="mod">
          <ac:chgData name="Josefine Sacha Johansen" userId="0657ae30-8e6e-489d-ac3b-9e71bbd5a6c7" providerId="ADAL" clId="{DADBBCB6-B90D-4D1F-A4BE-C4D2070868D1}" dt="2025-11-13T12:58:02.355" v="1930" actId="1076"/>
          <ac:picMkLst>
            <pc:docMk/>
            <pc:sldMk cId="4006251953" sldId="266"/>
            <ac:picMk id="16" creationId="{BC600C43-B0F4-85AF-F45C-642405D71B04}"/>
          </ac:picMkLst>
        </pc:picChg>
        <pc:picChg chg="add mod">
          <ac:chgData name="Josefine Sacha Johansen" userId="0657ae30-8e6e-489d-ac3b-9e71bbd5a6c7" providerId="ADAL" clId="{DADBBCB6-B90D-4D1F-A4BE-C4D2070868D1}" dt="2025-11-17T07:06:24.039" v="2055"/>
          <ac:picMkLst>
            <pc:docMk/>
            <pc:sldMk cId="4006251953" sldId="266"/>
            <ac:picMk id="17" creationId="{0BB0EBDE-C509-59F8-FF6F-EBFC38BFF4EB}"/>
          </ac:picMkLst>
        </pc:picChg>
        <pc:picChg chg="mod">
          <ac:chgData name="Josefine Sacha Johansen" userId="0657ae30-8e6e-489d-ac3b-9e71bbd5a6c7" providerId="ADAL" clId="{DADBBCB6-B90D-4D1F-A4BE-C4D2070868D1}" dt="2025-11-13T13:07:00.097" v="2034"/>
          <ac:picMkLst>
            <pc:docMk/>
            <pc:sldMk cId="4006251953" sldId="266"/>
            <ac:picMk id="20" creationId="{3D3A5AAD-1573-5892-3BFC-DCD649918027}"/>
          </ac:picMkLst>
        </pc:picChg>
        <pc:picChg chg="del">
          <ac:chgData name="Josefine Sacha Johansen" userId="0657ae30-8e6e-489d-ac3b-9e71bbd5a6c7" providerId="ADAL" clId="{DADBBCB6-B90D-4D1F-A4BE-C4D2070868D1}" dt="2025-11-17T07:06:23.617" v="2054" actId="478"/>
          <ac:picMkLst>
            <pc:docMk/>
            <pc:sldMk cId="4006251953" sldId="266"/>
            <ac:picMk id="69" creationId="{FA24C29E-F0F3-F4ED-075F-B2F9E88FD5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EC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65912" y="10285884"/>
            <a:ext cx="96012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40821" y="9705901"/>
            <a:ext cx="113982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svg"/><Relationship Id="rId42" Type="http://schemas.openxmlformats.org/officeDocument/2006/relationships/image" Target="../media/image53.png"/><Relationship Id="rId47" Type="http://schemas.openxmlformats.org/officeDocument/2006/relationships/image" Target="../media/image58.svg"/><Relationship Id="rId63" Type="http://schemas.openxmlformats.org/officeDocument/2006/relationships/image" Target="../media/image74.svg"/><Relationship Id="rId68" Type="http://schemas.openxmlformats.org/officeDocument/2006/relationships/image" Target="../media/image79.png"/><Relationship Id="rId16" Type="http://schemas.openxmlformats.org/officeDocument/2006/relationships/image" Target="../media/image27.png"/><Relationship Id="rId11" Type="http://schemas.openxmlformats.org/officeDocument/2006/relationships/image" Target="../media/image22.sv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53" Type="http://schemas.openxmlformats.org/officeDocument/2006/relationships/image" Target="../media/image64.svg"/><Relationship Id="rId58" Type="http://schemas.openxmlformats.org/officeDocument/2006/relationships/image" Target="../media/image69.png"/><Relationship Id="rId74" Type="http://schemas.openxmlformats.org/officeDocument/2006/relationships/image" Target="../media/image85.png"/><Relationship Id="rId79" Type="http://schemas.openxmlformats.org/officeDocument/2006/relationships/image" Target="../media/image90.svg"/><Relationship Id="rId5" Type="http://schemas.openxmlformats.org/officeDocument/2006/relationships/image" Target="../media/image16.svg"/><Relationship Id="rId61" Type="http://schemas.openxmlformats.org/officeDocument/2006/relationships/image" Target="../media/image72.svg"/><Relationship Id="rId19" Type="http://schemas.openxmlformats.org/officeDocument/2006/relationships/image" Target="../media/image3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Relationship Id="rId43" Type="http://schemas.openxmlformats.org/officeDocument/2006/relationships/image" Target="../media/image54.sv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svg"/><Relationship Id="rId77" Type="http://schemas.openxmlformats.org/officeDocument/2006/relationships/image" Target="../media/image88.svg"/><Relationship Id="rId8" Type="http://schemas.openxmlformats.org/officeDocument/2006/relationships/image" Target="../media/image19.png"/><Relationship Id="rId51" Type="http://schemas.openxmlformats.org/officeDocument/2006/relationships/image" Target="../media/image62.svg"/><Relationship Id="rId72" Type="http://schemas.openxmlformats.org/officeDocument/2006/relationships/image" Target="../media/image83.png"/><Relationship Id="rId80" Type="http://schemas.openxmlformats.org/officeDocument/2006/relationships/image" Target="../media/image91.png"/><Relationship Id="rId3" Type="http://schemas.openxmlformats.org/officeDocument/2006/relationships/image" Target="../media/image14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svg"/><Relationship Id="rId67" Type="http://schemas.openxmlformats.org/officeDocument/2006/relationships/image" Target="../media/image78.svg"/><Relationship Id="rId20" Type="http://schemas.openxmlformats.org/officeDocument/2006/relationships/image" Target="../media/image31.png"/><Relationship Id="rId41" Type="http://schemas.openxmlformats.org/officeDocument/2006/relationships/image" Target="../media/image52.sv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75" Type="http://schemas.openxmlformats.org/officeDocument/2006/relationships/image" Target="../media/image8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svg"/><Relationship Id="rId57" Type="http://schemas.openxmlformats.org/officeDocument/2006/relationships/image" Target="../media/image68.svg"/><Relationship Id="rId10" Type="http://schemas.openxmlformats.org/officeDocument/2006/relationships/image" Target="../media/image21.png"/><Relationship Id="rId31" Type="http://schemas.openxmlformats.org/officeDocument/2006/relationships/image" Target="../media/image42.sv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svg"/><Relationship Id="rId73" Type="http://schemas.openxmlformats.org/officeDocument/2006/relationships/image" Target="../media/image84.svg"/><Relationship Id="rId78" Type="http://schemas.openxmlformats.org/officeDocument/2006/relationships/image" Target="../media/image89.png"/><Relationship Id="rId81" Type="http://schemas.openxmlformats.org/officeDocument/2006/relationships/image" Target="../media/image92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9" Type="http://schemas.openxmlformats.org/officeDocument/2006/relationships/image" Target="../media/image50.sv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svg"/><Relationship Id="rId76" Type="http://schemas.openxmlformats.org/officeDocument/2006/relationships/image" Target="../media/image87.png"/><Relationship Id="rId7" Type="http://schemas.openxmlformats.org/officeDocument/2006/relationships/image" Target="../media/image18.svg"/><Relationship Id="rId71" Type="http://schemas.openxmlformats.org/officeDocument/2006/relationships/image" Target="../media/image82.svg"/><Relationship Id="rId2" Type="http://schemas.openxmlformats.org/officeDocument/2006/relationships/image" Target="../media/image13.png"/><Relationship Id="rId29" Type="http://schemas.openxmlformats.org/officeDocument/2006/relationships/image" Target="../media/image40.svg"/><Relationship Id="rId24" Type="http://schemas.openxmlformats.org/officeDocument/2006/relationships/image" Target="../media/image35.png"/><Relationship Id="rId40" Type="http://schemas.openxmlformats.org/officeDocument/2006/relationships/image" Target="../media/image51.png"/><Relationship Id="rId45" Type="http://schemas.openxmlformats.org/officeDocument/2006/relationships/image" Target="../media/image56.svg"/><Relationship Id="rId66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94.png"/><Relationship Id="rId3" Type="http://schemas.openxmlformats.org/officeDocument/2006/relationships/image" Target="../media/image71.png"/><Relationship Id="rId7" Type="http://schemas.openxmlformats.org/officeDocument/2006/relationships/image" Target="../media/image45.png"/><Relationship Id="rId12" Type="http://schemas.openxmlformats.org/officeDocument/2006/relationships/image" Target="../media/image96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11" Type="http://schemas.openxmlformats.org/officeDocument/2006/relationships/image" Target="../media/image95.png"/><Relationship Id="rId5" Type="http://schemas.openxmlformats.org/officeDocument/2006/relationships/image" Target="../media/image33.png"/><Relationship Id="rId10" Type="http://schemas.openxmlformats.org/officeDocument/2006/relationships/image" Target="../media/image36.svg"/><Relationship Id="rId4" Type="http://schemas.openxmlformats.org/officeDocument/2006/relationships/image" Target="../media/image72.sv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7.png"/><Relationship Id="rId7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8.svg"/><Relationship Id="rId9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>
            <a:extLst>
              <a:ext uri="{FF2B5EF4-FFF2-40B4-BE49-F238E27FC236}">
                <a16:creationId xmlns:a16="http://schemas.microsoft.com/office/drawing/2014/main" id="{E42A59ED-7CF4-7EEE-D85C-5B9DECCDF584}"/>
              </a:ext>
            </a:extLst>
          </p:cNvPr>
          <p:cNvSpPr txBox="1"/>
          <p:nvPr/>
        </p:nvSpPr>
        <p:spPr>
          <a:xfrm>
            <a:off x="574174" y="469900"/>
            <a:ext cx="5410200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Skabelon til layout af </a:t>
            </a:r>
            <a:r>
              <a:rPr lang="da-DK" sz="3600" b="1" dirty="0" err="1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PigeCamp</a:t>
            </a: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 program</a:t>
            </a:r>
          </a:p>
        </p:txBody>
      </p:sp>
      <p:pic>
        <p:nvPicPr>
          <p:cNvPr id="4" name="Billede 3" descr="Et billede, der indeholder Font/skrifttype, skærmbillede, Grafik, grafisk design&#10;&#10;AI-genereret indhold kan være ukorrekt.">
            <a:extLst>
              <a:ext uri="{FF2B5EF4-FFF2-40B4-BE49-F238E27FC236}">
                <a16:creationId xmlns:a16="http://schemas.microsoft.com/office/drawing/2014/main" id="{99FD49EC-F801-ACB2-2AAC-86583141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9690100"/>
            <a:ext cx="1319129" cy="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7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F690DED3-A2FA-F993-3250-09CE2581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5586032" y="7357407"/>
            <a:ext cx="1732120" cy="3111845"/>
          </a:xfrm>
          <a:prstGeom prst="rect">
            <a:avLst/>
          </a:prstGeom>
        </p:spPr>
      </p:pic>
      <p:pic>
        <p:nvPicPr>
          <p:cNvPr id="18" name="Billede 17" descr="Et billede, der indeholder tøj, person, Ansigt, smil&#10;&#10;AI-genereret indhold kan være ukorrekt.">
            <a:extLst>
              <a:ext uri="{FF2B5EF4-FFF2-40B4-BE49-F238E27FC236}">
                <a16:creationId xmlns:a16="http://schemas.microsoft.com/office/drawing/2014/main" id="{D468F82E-87B9-8599-B0DD-1847BAF05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3273"/>
          <a:stretch>
            <a:fillRect/>
          </a:stretch>
        </p:blipFill>
        <p:spPr>
          <a:xfrm>
            <a:off x="3827463" y="7130372"/>
            <a:ext cx="1878055" cy="3305860"/>
          </a:xfrm>
          <a:prstGeom prst="rect">
            <a:avLst/>
          </a:prstGeom>
        </p:spPr>
      </p:pic>
      <p:pic>
        <p:nvPicPr>
          <p:cNvPr id="20" name="Billede 19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52B79BE7-51A3-ADB4-42A0-F08BB1912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15485"/>
          <a:stretch>
            <a:fillRect/>
          </a:stretch>
        </p:blipFill>
        <p:spPr>
          <a:xfrm>
            <a:off x="1798936" y="2466308"/>
            <a:ext cx="2136694" cy="2741207"/>
          </a:xfrm>
          <a:prstGeom prst="rect">
            <a:avLst/>
          </a:prstGeom>
        </p:spPr>
      </p:pic>
      <p:pic>
        <p:nvPicPr>
          <p:cNvPr id="23" name="Billede 22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5A08D545-F70C-4DD9-3CCF-563DD25FD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10" y="8021265"/>
            <a:ext cx="2414967" cy="2414967"/>
          </a:xfrm>
          <a:prstGeom prst="rect">
            <a:avLst/>
          </a:prstGeom>
        </p:spPr>
      </p:pic>
      <p:pic>
        <p:nvPicPr>
          <p:cNvPr id="24" name="Billede 23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51572F3E-B9E0-94C6-E781-63646FD6C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7778" y="4745473"/>
            <a:ext cx="3275792" cy="3275792"/>
          </a:xfrm>
          <a:prstGeom prst="rect">
            <a:avLst/>
          </a:prstGeom>
        </p:spPr>
      </p:pic>
      <p:pic>
        <p:nvPicPr>
          <p:cNvPr id="25" name="Billede 24" descr="Et billede, der indeholder fodtøj, person, tøj&#10;&#10;AI-genereret indhold kan være ukorrekt.">
            <a:extLst>
              <a:ext uri="{FF2B5EF4-FFF2-40B4-BE49-F238E27FC236}">
                <a16:creationId xmlns:a16="http://schemas.microsoft.com/office/drawing/2014/main" id="{F95D01D7-2A89-9057-A689-B3D0CEEED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62" y="4681447"/>
            <a:ext cx="2598713" cy="3675922"/>
          </a:xfrm>
          <a:prstGeom prst="rect">
            <a:avLst/>
          </a:prstGeom>
        </p:spPr>
      </p:pic>
      <p:pic>
        <p:nvPicPr>
          <p:cNvPr id="26" name="Billede 25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3830319D-8917-621E-2DC9-8DD4FC086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2025316" y="6637176"/>
            <a:ext cx="1732120" cy="4008047"/>
          </a:xfrm>
          <a:prstGeom prst="rect">
            <a:avLst/>
          </a:prstGeom>
        </p:spPr>
      </p:pic>
      <p:pic>
        <p:nvPicPr>
          <p:cNvPr id="28" name="Billede 27" descr="Et billede, der indeholder Danse, person, danse, kunst&#10;&#10;AI-genereret indhold kan være ukorrekt.">
            <a:extLst>
              <a:ext uri="{FF2B5EF4-FFF2-40B4-BE49-F238E27FC236}">
                <a16:creationId xmlns:a16="http://schemas.microsoft.com/office/drawing/2014/main" id="{8809F741-4CA4-2C9A-D12C-DE2254B76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8957"/>
          <a:stretch>
            <a:fillRect/>
          </a:stretch>
        </p:blipFill>
        <p:spPr>
          <a:xfrm>
            <a:off x="5090012" y="4337643"/>
            <a:ext cx="2426689" cy="3271744"/>
          </a:xfrm>
          <a:prstGeom prst="rect">
            <a:avLst/>
          </a:prstGeom>
        </p:spPr>
      </p:pic>
      <p:pic>
        <p:nvPicPr>
          <p:cNvPr id="29" name="Billede 28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ADB5413D-ADEC-F6EF-D4A6-FA5CE61AB3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>
            <a:off x="4962392" y="1609651"/>
            <a:ext cx="2355760" cy="1804042"/>
          </a:xfrm>
          <a:prstGeom prst="rect">
            <a:avLst/>
          </a:prstGeom>
        </p:spPr>
      </p:pic>
      <p:pic>
        <p:nvPicPr>
          <p:cNvPr id="30" name="Billede 29" descr="Et billede, der indeholder tøj, orange, kåber&#10;&#10;AI-genereret indhold kan være ukorrekt.">
            <a:extLst>
              <a:ext uri="{FF2B5EF4-FFF2-40B4-BE49-F238E27FC236}">
                <a16:creationId xmlns:a16="http://schemas.microsoft.com/office/drawing/2014/main" id="{1D869A29-D267-526D-71FB-8E5B1B2C32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6" y="1266868"/>
            <a:ext cx="2277189" cy="3414579"/>
          </a:xfrm>
          <a:prstGeom prst="rect">
            <a:avLst/>
          </a:prstGeom>
        </p:spPr>
      </p:pic>
      <p:pic>
        <p:nvPicPr>
          <p:cNvPr id="33" name="Billede 32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F2B198E2-8A9E-8BB0-BD53-2C8708B28C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3402245" y="1971351"/>
            <a:ext cx="2355761" cy="25284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88A7-748F-DBBC-24A5-0EC725713422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546577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fritlagte billeder til dit layout.</a:t>
            </a:r>
          </a:p>
        </p:txBody>
      </p:sp>
    </p:spTree>
    <p:extLst>
      <p:ext uri="{BB962C8B-B14F-4D97-AF65-F5344CB8AC3E}">
        <p14:creationId xmlns:p14="http://schemas.microsoft.com/office/powerpoint/2010/main" val="386713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F4C4FB-A77F-F1C9-69D3-AD05B28E3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50" y="1460500"/>
            <a:ext cx="1019175" cy="10953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33A3CD-907E-5342-C3E9-4063176FA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280" y="1460499"/>
            <a:ext cx="989450" cy="11220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4AE8E7-7981-48A1-DA2A-19966D641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6579" y="1508124"/>
            <a:ext cx="1100579" cy="10477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96CA2D-0252-6CAE-3FA5-422822B08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062" y="1731961"/>
            <a:ext cx="1200150" cy="6000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14D3D5-1479-5523-BBE9-D50FDE957B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3469" y="1666876"/>
            <a:ext cx="1200151" cy="897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FCC90A-F241-C1B8-BC83-5B78BA79CD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401" y="2733674"/>
            <a:ext cx="1114425" cy="11655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325A39-D28C-94DF-2FB9-0610F43B11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87475" y="2790826"/>
            <a:ext cx="1038225" cy="1143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067B01-B418-4AB8-71AA-25AA2A7376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05092" y="1489004"/>
            <a:ext cx="989560" cy="173196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915B68F-A51E-B8EF-6C02-D8264F73B5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48007" y="2555875"/>
            <a:ext cx="939914" cy="14392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A319CF-62A3-A179-88BF-9653D70273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06423" y="2855913"/>
            <a:ext cx="1250377" cy="8413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57C2D4-A752-E9D4-BA8A-ED21925025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11850" y="3348742"/>
            <a:ext cx="858416" cy="14520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FB4AC39-A28C-635A-36BA-276C23A7FB9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7573966">
            <a:off x="6194068" y="6720335"/>
            <a:ext cx="1374213" cy="10551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4B8AD5-1F1E-8AE3-A64E-6126CBC5B9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38987" y="3959227"/>
            <a:ext cx="1134388" cy="13416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ECE717D-351B-A09E-5B4E-F04594E8BAB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6936" y="3850614"/>
            <a:ext cx="1114425" cy="12763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B51710-686A-61F9-C1CF-CBC1E5A23BD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98270" y="5175022"/>
            <a:ext cx="1114425" cy="12763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FD8FC0-55A6-6E0C-5857-E9989247464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677476" y="5167690"/>
            <a:ext cx="1133475" cy="1295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C58ADFB-9F87-3103-EC36-DDAA28AD596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45823" y="5133944"/>
            <a:ext cx="995457" cy="135850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ED8CA97-E5EC-386D-05EF-DC6BB8C3FEB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041280" y="6457251"/>
            <a:ext cx="1398987" cy="139898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CD1CB15-6217-30FB-6558-B3D6541E5FC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747749" y="3852541"/>
            <a:ext cx="1420132" cy="142013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F6CA783-FF34-0EC6-5FF8-82CC1A79057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9619" y="7631060"/>
            <a:ext cx="1279558" cy="127955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DB16A3E-FCF9-B789-DA9E-53C25194812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800589" y="7703495"/>
            <a:ext cx="1234763" cy="12347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FAC7FC-2573-BD52-1199-9F9E70567D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756778" y="7457469"/>
            <a:ext cx="1453149" cy="145314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4EFB9D8-8FCD-83A8-A64B-ED85DF46706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76904" y="6605544"/>
            <a:ext cx="1042824" cy="104282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032817E-0792-5B75-C5CD-0C760795E46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605670" y="6589241"/>
            <a:ext cx="1070941" cy="107094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98A9826-094F-77C2-F02D-A53FE0A844C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377367" y="5166088"/>
            <a:ext cx="1122822" cy="116088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8336A46-F83F-CD90-C142-5297BD9734B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 rot="17035892">
            <a:off x="5284361" y="5059679"/>
            <a:ext cx="1344879" cy="134487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FEE2222-A1EF-C641-3131-D662025E454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623543" y="4860781"/>
            <a:ext cx="588982" cy="160631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3F740C1-8863-FA72-60FC-B92CFC5C97F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rot="17925610">
            <a:off x="6596041" y="3638421"/>
            <a:ext cx="895687" cy="91324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FD99EE1-3945-2824-E361-7687C619E17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832294" y="7832329"/>
            <a:ext cx="1135454" cy="106866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4F34921-BE34-81A9-2CB3-3CD18585953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6046725" y="9306167"/>
            <a:ext cx="1231547" cy="96471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F5A8DB6-8458-67C5-84A4-FAEB6ABAB88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088670" y="8184043"/>
            <a:ext cx="1147656" cy="82631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1509BEA-A238-DCB9-4C97-746509DDF85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548880" y="9094194"/>
            <a:ext cx="1529415" cy="117332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7B034A7-9AEA-40A6-79CA-A4B4C07EA64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277129" y="9019622"/>
            <a:ext cx="1419337" cy="132368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023A1D3B-9CC5-3D41-90BE-F78B2EC2182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876333" y="9023985"/>
            <a:ext cx="969997" cy="13556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233EA56-1617-FC12-5A1E-D655B13134F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992519" y="7809775"/>
            <a:ext cx="1164154" cy="105002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ADAD278-2A1A-3D97-E154-68AB2AF9B01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873375" y="6611520"/>
            <a:ext cx="1100324" cy="110032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1D487CB-6F64-337B-A80D-611DD4D9114A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347361" y="6593464"/>
            <a:ext cx="1110031" cy="111003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391A62BD-57F0-3E7A-0960-FF80450F212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511625" y="3800566"/>
            <a:ext cx="1347042" cy="134704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27E9DFE-9C54-88F8-1411-59E9F1DCA4A6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31876" y="8899131"/>
            <a:ext cx="1047215" cy="144811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54F2FEC-FC29-A706-F69A-97E48F9F933B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557884" y="2546241"/>
            <a:ext cx="1186782" cy="137516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17E645-6068-5AE3-F9C8-ED07ECA3277D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728656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figurer til dit layout. Redigér evt. størrelse og far i fanen ”Grafikformat”. Har du ønsker til et ikon, så send din forespørgsel til os.</a:t>
            </a:r>
          </a:p>
        </p:txBody>
      </p:sp>
    </p:spTree>
    <p:extLst>
      <p:ext uri="{BB962C8B-B14F-4D97-AF65-F5344CB8AC3E}">
        <p14:creationId xmlns:p14="http://schemas.microsoft.com/office/powerpoint/2010/main" val="231018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507B88-47F0-4598-73C1-0D1176C59356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5A53632-5142-8F8E-2408-3F3C38FF4286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5">
            <a:extLst>
              <a:ext uri="{FF2B5EF4-FFF2-40B4-BE49-F238E27FC236}">
                <a16:creationId xmlns:a16="http://schemas.microsoft.com/office/drawing/2014/main" id="{F6BEEF4F-5A8A-0342-A9E0-C606CE6F2F4B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82" name="object 6">
              <a:extLst>
                <a:ext uri="{FF2B5EF4-FFF2-40B4-BE49-F238E27FC236}">
                  <a16:creationId xmlns:a16="http://schemas.microsoft.com/office/drawing/2014/main" id="{42220E57-B0B8-00E9-E0CA-69FE5F05FB6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7">
              <a:extLst>
                <a:ext uri="{FF2B5EF4-FFF2-40B4-BE49-F238E27FC236}">
                  <a16:creationId xmlns:a16="http://schemas.microsoft.com/office/drawing/2014/main" id="{A32AF697-4884-2E5D-42A0-F391A876BC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87" name="object 59">
            <a:extLst>
              <a:ext uri="{FF2B5EF4-FFF2-40B4-BE49-F238E27FC236}">
                <a16:creationId xmlns:a16="http://schemas.microsoft.com/office/drawing/2014/main" id="{4397264D-D22A-C0EC-D847-1A0F7D056C9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88" name="object 27">
            <a:extLst>
              <a:ext uri="{FF2B5EF4-FFF2-40B4-BE49-F238E27FC236}">
                <a16:creationId xmlns:a16="http://schemas.microsoft.com/office/drawing/2014/main" id="{9FADFA1C-A1C7-F62B-C7EB-2A944CA1FA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9" name="object 47">
            <a:extLst>
              <a:ext uri="{FF2B5EF4-FFF2-40B4-BE49-F238E27FC236}">
                <a16:creationId xmlns:a16="http://schemas.microsoft.com/office/drawing/2014/main" id="{1BD4AE4C-BEDE-72B1-79BD-445C3D028E4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92" name="object 46">
            <a:extLst>
              <a:ext uri="{FF2B5EF4-FFF2-40B4-BE49-F238E27FC236}">
                <a16:creationId xmlns:a16="http://schemas.microsoft.com/office/drawing/2014/main" id="{E01798D2-E695-FA62-6452-881F056C1BC3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3" name="object 46">
            <a:extLst>
              <a:ext uri="{FF2B5EF4-FFF2-40B4-BE49-F238E27FC236}">
                <a16:creationId xmlns:a16="http://schemas.microsoft.com/office/drawing/2014/main" id="{122791DE-55D0-99E7-E767-A6CD5706ACFE}"/>
              </a:ext>
            </a:extLst>
          </p:cNvPr>
          <p:cNvSpPr/>
          <p:nvPr/>
        </p:nvSpPr>
        <p:spPr>
          <a:xfrm>
            <a:off x="174425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4" name="object 46">
            <a:extLst>
              <a:ext uri="{FF2B5EF4-FFF2-40B4-BE49-F238E27FC236}">
                <a16:creationId xmlns:a16="http://schemas.microsoft.com/office/drawing/2014/main" id="{42AA4A8E-93BA-C499-9B14-D2113C6B28AC}"/>
              </a:ext>
            </a:extLst>
          </p:cNvPr>
          <p:cNvSpPr/>
          <p:nvPr/>
        </p:nvSpPr>
        <p:spPr>
          <a:xfrm>
            <a:off x="316204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37C793A1-6A40-7983-CE73-ECA8F937DB91}"/>
              </a:ext>
            </a:extLst>
          </p:cNvPr>
          <p:cNvSpPr/>
          <p:nvPr/>
        </p:nvSpPr>
        <p:spPr>
          <a:xfrm>
            <a:off x="4570501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:a16="http://schemas.microsoft.com/office/drawing/2014/main" id="{5ABB10AE-0047-46F1-2DB9-6AA857791FEC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9" name="object 23">
            <a:extLst>
              <a:ext uri="{FF2B5EF4-FFF2-40B4-BE49-F238E27FC236}">
                <a16:creationId xmlns:a16="http://schemas.microsoft.com/office/drawing/2014/main" id="{8D0B2F78-DB01-3DD0-ADBA-0ED528CB92CC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0" name="object 23">
            <a:extLst>
              <a:ext uri="{FF2B5EF4-FFF2-40B4-BE49-F238E27FC236}">
                <a16:creationId xmlns:a16="http://schemas.microsoft.com/office/drawing/2014/main" id="{C0BF6949-482E-D165-F381-1C3D33D75C6C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1" name="object 23">
            <a:extLst>
              <a:ext uri="{FF2B5EF4-FFF2-40B4-BE49-F238E27FC236}">
                <a16:creationId xmlns:a16="http://schemas.microsoft.com/office/drawing/2014/main" id="{296238EE-6713-6DA6-9BE1-3AD478405E8E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2" name="object 23">
            <a:extLst>
              <a:ext uri="{FF2B5EF4-FFF2-40B4-BE49-F238E27FC236}">
                <a16:creationId xmlns:a16="http://schemas.microsoft.com/office/drawing/2014/main" id="{AF6373B3-32BE-3F71-36D3-FA1B28D7AB14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4" name="object 23">
            <a:extLst>
              <a:ext uri="{FF2B5EF4-FFF2-40B4-BE49-F238E27FC236}">
                <a16:creationId xmlns:a16="http://schemas.microsoft.com/office/drawing/2014/main" id="{8A230BF2-0079-577F-DD28-3EA333AA8ACC}"/>
              </a:ext>
            </a:extLst>
          </p:cNvPr>
          <p:cNvSpPr/>
          <p:nvPr/>
        </p:nvSpPr>
        <p:spPr>
          <a:xfrm>
            <a:off x="174425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5" name="object 23">
            <a:extLst>
              <a:ext uri="{FF2B5EF4-FFF2-40B4-BE49-F238E27FC236}">
                <a16:creationId xmlns:a16="http://schemas.microsoft.com/office/drawing/2014/main" id="{14B82B20-1F21-19FA-D708-0F546DFAD033}"/>
              </a:ext>
            </a:extLst>
          </p:cNvPr>
          <p:cNvSpPr/>
          <p:nvPr/>
        </p:nvSpPr>
        <p:spPr>
          <a:xfrm>
            <a:off x="174425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6" name="object 23">
            <a:extLst>
              <a:ext uri="{FF2B5EF4-FFF2-40B4-BE49-F238E27FC236}">
                <a16:creationId xmlns:a16="http://schemas.microsoft.com/office/drawing/2014/main" id="{89BC3D1B-D87F-08FC-6A13-E2E06F90B551}"/>
              </a:ext>
            </a:extLst>
          </p:cNvPr>
          <p:cNvSpPr/>
          <p:nvPr/>
        </p:nvSpPr>
        <p:spPr>
          <a:xfrm>
            <a:off x="174425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7" name="object 23">
            <a:extLst>
              <a:ext uri="{FF2B5EF4-FFF2-40B4-BE49-F238E27FC236}">
                <a16:creationId xmlns:a16="http://schemas.microsoft.com/office/drawing/2014/main" id="{7685E4B3-9BFB-8E8D-BA11-0D245D4981BD}"/>
              </a:ext>
            </a:extLst>
          </p:cNvPr>
          <p:cNvSpPr/>
          <p:nvPr/>
        </p:nvSpPr>
        <p:spPr>
          <a:xfrm>
            <a:off x="174425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9" name="object 23">
            <a:extLst>
              <a:ext uri="{FF2B5EF4-FFF2-40B4-BE49-F238E27FC236}">
                <a16:creationId xmlns:a16="http://schemas.microsoft.com/office/drawing/2014/main" id="{F9D7C2B5-C375-8049-B4F0-64164CEFE257}"/>
              </a:ext>
            </a:extLst>
          </p:cNvPr>
          <p:cNvSpPr/>
          <p:nvPr/>
        </p:nvSpPr>
        <p:spPr>
          <a:xfrm>
            <a:off x="3162048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DA869F09-1DBD-5B32-D49B-50C8C9E81DC2}"/>
              </a:ext>
            </a:extLst>
          </p:cNvPr>
          <p:cNvSpPr/>
          <p:nvPr/>
        </p:nvSpPr>
        <p:spPr>
          <a:xfrm>
            <a:off x="3162048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1" name="object 23">
            <a:extLst>
              <a:ext uri="{FF2B5EF4-FFF2-40B4-BE49-F238E27FC236}">
                <a16:creationId xmlns:a16="http://schemas.microsoft.com/office/drawing/2014/main" id="{0C58B012-00D1-628D-8E9C-E2FAB137AA74}"/>
              </a:ext>
            </a:extLst>
          </p:cNvPr>
          <p:cNvSpPr/>
          <p:nvPr/>
        </p:nvSpPr>
        <p:spPr>
          <a:xfrm>
            <a:off x="3162048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2" name="object 23">
            <a:extLst>
              <a:ext uri="{FF2B5EF4-FFF2-40B4-BE49-F238E27FC236}">
                <a16:creationId xmlns:a16="http://schemas.microsoft.com/office/drawing/2014/main" id="{E2A7134C-7AA5-56FD-C595-2BB7AA7C90F2}"/>
              </a:ext>
            </a:extLst>
          </p:cNvPr>
          <p:cNvSpPr/>
          <p:nvPr/>
        </p:nvSpPr>
        <p:spPr>
          <a:xfrm>
            <a:off x="3162048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4" name="object 23">
            <a:extLst>
              <a:ext uri="{FF2B5EF4-FFF2-40B4-BE49-F238E27FC236}">
                <a16:creationId xmlns:a16="http://schemas.microsoft.com/office/drawing/2014/main" id="{8A7A2E1B-8238-8583-E81B-8B800B25DAC5}"/>
              </a:ext>
            </a:extLst>
          </p:cNvPr>
          <p:cNvSpPr/>
          <p:nvPr/>
        </p:nvSpPr>
        <p:spPr>
          <a:xfrm>
            <a:off x="4570501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5" name="object 23">
            <a:extLst>
              <a:ext uri="{FF2B5EF4-FFF2-40B4-BE49-F238E27FC236}">
                <a16:creationId xmlns:a16="http://schemas.microsoft.com/office/drawing/2014/main" id="{77DEEB77-36C9-EBB4-3596-45605B1A7843}"/>
              </a:ext>
            </a:extLst>
          </p:cNvPr>
          <p:cNvSpPr/>
          <p:nvPr/>
        </p:nvSpPr>
        <p:spPr>
          <a:xfrm>
            <a:off x="4570501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6" name="object 23">
            <a:extLst>
              <a:ext uri="{FF2B5EF4-FFF2-40B4-BE49-F238E27FC236}">
                <a16:creationId xmlns:a16="http://schemas.microsoft.com/office/drawing/2014/main" id="{5ECD9885-E67C-3E1A-CC0E-C698C64ED147}"/>
              </a:ext>
            </a:extLst>
          </p:cNvPr>
          <p:cNvSpPr/>
          <p:nvPr/>
        </p:nvSpPr>
        <p:spPr>
          <a:xfrm>
            <a:off x="4570501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7" name="object 23">
            <a:extLst>
              <a:ext uri="{FF2B5EF4-FFF2-40B4-BE49-F238E27FC236}">
                <a16:creationId xmlns:a16="http://schemas.microsoft.com/office/drawing/2014/main" id="{5760557A-55B6-BC99-BC28-2F30D4BE48DB}"/>
              </a:ext>
            </a:extLst>
          </p:cNvPr>
          <p:cNvSpPr/>
          <p:nvPr/>
        </p:nvSpPr>
        <p:spPr>
          <a:xfrm>
            <a:off x="4570501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9" name="object 23">
            <a:extLst>
              <a:ext uri="{FF2B5EF4-FFF2-40B4-BE49-F238E27FC236}">
                <a16:creationId xmlns:a16="http://schemas.microsoft.com/office/drawing/2014/main" id="{4928E902-8A2C-4D97-B5DE-0CBDB28892BC}"/>
              </a:ext>
            </a:extLst>
          </p:cNvPr>
          <p:cNvSpPr/>
          <p:nvPr/>
        </p:nvSpPr>
        <p:spPr>
          <a:xfrm>
            <a:off x="5983625" y="471977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0" name="object 23">
            <a:extLst>
              <a:ext uri="{FF2B5EF4-FFF2-40B4-BE49-F238E27FC236}">
                <a16:creationId xmlns:a16="http://schemas.microsoft.com/office/drawing/2014/main" id="{F8276163-C44E-BEB3-100E-161CA6D19BBB}"/>
              </a:ext>
            </a:extLst>
          </p:cNvPr>
          <p:cNvSpPr/>
          <p:nvPr/>
        </p:nvSpPr>
        <p:spPr>
          <a:xfrm>
            <a:off x="5983625" y="592608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1" name="object 23">
            <a:extLst>
              <a:ext uri="{FF2B5EF4-FFF2-40B4-BE49-F238E27FC236}">
                <a16:creationId xmlns:a16="http://schemas.microsoft.com/office/drawing/2014/main" id="{F9080C45-3696-7B93-451E-0A34F4320F0A}"/>
              </a:ext>
            </a:extLst>
          </p:cNvPr>
          <p:cNvSpPr/>
          <p:nvPr/>
        </p:nvSpPr>
        <p:spPr>
          <a:xfrm>
            <a:off x="5983625" y="712121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2" name="object 23">
            <a:extLst>
              <a:ext uri="{FF2B5EF4-FFF2-40B4-BE49-F238E27FC236}">
                <a16:creationId xmlns:a16="http://schemas.microsoft.com/office/drawing/2014/main" id="{10B499D5-D933-5BA3-054D-8EA730159E4A}"/>
              </a:ext>
            </a:extLst>
          </p:cNvPr>
          <p:cNvSpPr/>
          <p:nvPr/>
        </p:nvSpPr>
        <p:spPr>
          <a:xfrm>
            <a:off x="5983625" y="83129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3" name="object 16">
            <a:extLst>
              <a:ext uri="{FF2B5EF4-FFF2-40B4-BE49-F238E27FC236}">
                <a16:creationId xmlns:a16="http://schemas.microsoft.com/office/drawing/2014/main" id="{340FC68C-AAC8-54E6-BF1D-8276E024A68A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35" name="Tekstfelt 134">
            <a:extLst>
              <a:ext uri="{FF2B5EF4-FFF2-40B4-BE49-F238E27FC236}">
                <a16:creationId xmlns:a16="http://schemas.microsoft.com/office/drawing/2014/main" id="{DBB05C91-F932-73A4-2FD1-261341B41116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D86B0E52-E9B0-F929-3BCA-07DADAA9E094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5FADDA6-2CD9-873C-8FFC-549F0770B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126" name="object 39">
              <a:extLst>
                <a:ext uri="{FF2B5EF4-FFF2-40B4-BE49-F238E27FC236}">
                  <a16:creationId xmlns:a16="http://schemas.microsoft.com/office/drawing/2014/main" id="{2AE9A4FB-4BAA-2636-1278-4D9965BC688E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40">
              <a:extLst>
                <a:ext uri="{FF2B5EF4-FFF2-40B4-BE49-F238E27FC236}">
                  <a16:creationId xmlns:a16="http://schemas.microsoft.com/office/drawing/2014/main" id="{ABFFABEE-D6E0-D112-DBE8-0731A67C0EBC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3" name="object 23">
            <a:extLst>
              <a:ext uri="{FF2B5EF4-FFF2-40B4-BE49-F238E27FC236}">
                <a16:creationId xmlns:a16="http://schemas.microsoft.com/office/drawing/2014/main" id="{4E6EC9DD-C552-BD4E-3467-7E27B19F8487}"/>
              </a:ext>
            </a:extLst>
          </p:cNvPr>
          <p:cNvSpPr/>
          <p:nvPr/>
        </p:nvSpPr>
        <p:spPr>
          <a:xfrm>
            <a:off x="331133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EBE5FC42-C5F9-E404-C587-F722388DC34E}"/>
              </a:ext>
            </a:extLst>
          </p:cNvPr>
          <p:cNvSpPr/>
          <p:nvPr/>
        </p:nvSpPr>
        <p:spPr>
          <a:xfrm>
            <a:off x="1744256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446E6D3D-2263-CA09-0EBC-E89FBE5AC4FB}"/>
              </a:ext>
            </a:extLst>
          </p:cNvPr>
          <p:cNvSpPr/>
          <p:nvPr/>
        </p:nvSpPr>
        <p:spPr>
          <a:xfrm>
            <a:off x="3162047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2A06A706-BA8F-AA39-DF49-1E6DF040DB6E}"/>
              </a:ext>
            </a:extLst>
          </p:cNvPr>
          <p:cNvSpPr/>
          <p:nvPr/>
        </p:nvSpPr>
        <p:spPr>
          <a:xfrm>
            <a:off x="4570500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id="{77DDA033-1CC4-9A26-9CE3-816A0BA7EF4B}"/>
              </a:ext>
            </a:extLst>
          </p:cNvPr>
          <p:cNvSpPr/>
          <p:nvPr/>
        </p:nvSpPr>
        <p:spPr>
          <a:xfrm>
            <a:off x="5983624" y="354788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85014F-489E-DC72-3653-D0A44E5018F5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3FD4CAD-E447-0867-899C-2F20210E4E11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8E0A3AF7-6CE2-8742-3501-8A6379ACDD3C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D7EDA0E2-216F-30E5-D37F-74835DB1C781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4064F98-D4F4-8C98-3E93-C4C0D825C57B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A3B8E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3260E6B5-0FE8-58FD-9782-CC06D96EC29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">
            <a:extLst>
              <a:ext uri="{FF2B5EF4-FFF2-40B4-BE49-F238E27FC236}">
                <a16:creationId xmlns:a16="http://schemas.microsoft.com/office/drawing/2014/main" id="{6B44D170-7909-7AE2-D3A2-C5FE8285613C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CF2D32F4-1431-1C4E-C43B-AD25FD2D70FC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7">
              <a:extLst>
                <a:ext uri="{FF2B5EF4-FFF2-40B4-BE49-F238E27FC236}">
                  <a16:creationId xmlns:a16="http://schemas.microsoft.com/office/drawing/2014/main" id="{F446045E-736F-32AB-AC45-AD0D6E391C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5" name="object 59">
            <a:extLst>
              <a:ext uri="{FF2B5EF4-FFF2-40B4-BE49-F238E27FC236}">
                <a16:creationId xmlns:a16="http://schemas.microsoft.com/office/drawing/2014/main" id="{309CE6F3-80BE-BCAC-5A49-B433BEE9A89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00CA3976-EF35-C30B-217A-5C66C5DBDC4D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17072AE0-E9F4-D942-8994-DE4D00CE80D8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58" name="object 10">
            <a:extLst>
              <a:ext uri="{FF2B5EF4-FFF2-40B4-BE49-F238E27FC236}">
                <a16:creationId xmlns:a16="http://schemas.microsoft.com/office/drawing/2014/main" id="{E7A9C1B2-CD09-3193-F2CA-E4E1D4B23043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167166D3-027E-197B-E999-31552E757C0B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A3B8E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id="{BEDC93EA-AE43-0140-95A1-6B91F50D103B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F2481DA3-9A61-BF59-E74F-486F0C2D52FA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A3B8E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67AB2BD3-7C8E-7ABA-7F22-CB601ECAA408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117B411E-C126-77D5-6F68-70EF2FA2DB13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F82DC451-9DCF-4F01-F32C-A99A68F062A9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30AC76F2-FE1A-EF8A-074D-6D3A71E072AA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3D0FA4D2-D0DB-CBC5-B335-0B2F061C3B37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8FE74C2A-8DA0-3BDB-AFC6-2DCB327428C6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ECBD8B87-DF89-9464-243F-220A636EAED6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5EFA7ABC-B157-85D4-3B35-14654F470722}"/>
              </a:ext>
            </a:extLst>
          </p:cNvPr>
          <p:cNvSpPr/>
          <p:nvPr/>
        </p:nvSpPr>
        <p:spPr>
          <a:xfrm>
            <a:off x="0" y="4597268"/>
            <a:ext cx="2328545" cy="2054225"/>
          </a:xfrm>
          <a:custGeom>
            <a:avLst/>
            <a:gdLst/>
            <a:ahLst/>
            <a:cxnLst/>
            <a:rect l="l" t="t" r="r" b="b"/>
            <a:pathLst>
              <a:path w="2328545" h="2054225">
                <a:moveTo>
                  <a:pt x="0" y="0"/>
                </a:moveTo>
                <a:lnTo>
                  <a:pt x="0" y="1795705"/>
                </a:lnTo>
                <a:lnTo>
                  <a:pt x="30497" y="1808003"/>
                </a:lnTo>
                <a:lnTo>
                  <a:pt x="76424" y="1825422"/>
                </a:lnTo>
                <a:lnTo>
                  <a:pt x="122691" y="1841939"/>
                </a:lnTo>
                <a:lnTo>
                  <a:pt x="169272" y="1857603"/>
                </a:lnTo>
                <a:lnTo>
                  <a:pt x="216141" y="1872462"/>
                </a:lnTo>
                <a:lnTo>
                  <a:pt x="263272" y="1886565"/>
                </a:lnTo>
                <a:lnTo>
                  <a:pt x="310638" y="1899963"/>
                </a:lnTo>
                <a:lnTo>
                  <a:pt x="358215" y="1912703"/>
                </a:lnTo>
                <a:lnTo>
                  <a:pt x="405974" y="1924836"/>
                </a:lnTo>
                <a:lnTo>
                  <a:pt x="453891" y="1936410"/>
                </a:lnTo>
                <a:lnTo>
                  <a:pt x="501939" y="1947474"/>
                </a:lnTo>
                <a:lnTo>
                  <a:pt x="550092" y="1958078"/>
                </a:lnTo>
                <a:lnTo>
                  <a:pt x="598324" y="1968271"/>
                </a:lnTo>
                <a:lnTo>
                  <a:pt x="646609" y="1978101"/>
                </a:lnTo>
                <a:lnTo>
                  <a:pt x="694919" y="1987618"/>
                </a:lnTo>
                <a:lnTo>
                  <a:pt x="743844" y="1996956"/>
                </a:lnTo>
                <a:lnTo>
                  <a:pt x="792889" y="2005942"/>
                </a:lnTo>
                <a:lnTo>
                  <a:pt x="842044" y="2014475"/>
                </a:lnTo>
                <a:lnTo>
                  <a:pt x="891296" y="2022453"/>
                </a:lnTo>
                <a:lnTo>
                  <a:pt x="940636" y="2029772"/>
                </a:lnTo>
                <a:lnTo>
                  <a:pt x="990051" y="2036330"/>
                </a:lnTo>
                <a:lnTo>
                  <a:pt x="1039531" y="2042025"/>
                </a:lnTo>
                <a:lnTo>
                  <a:pt x="1089064" y="2046754"/>
                </a:lnTo>
                <a:lnTo>
                  <a:pt x="1138639" y="2050415"/>
                </a:lnTo>
                <a:lnTo>
                  <a:pt x="1188245" y="2052906"/>
                </a:lnTo>
                <a:lnTo>
                  <a:pt x="1237870" y="2054123"/>
                </a:lnTo>
                <a:lnTo>
                  <a:pt x="1287504" y="2053965"/>
                </a:lnTo>
                <a:lnTo>
                  <a:pt x="1337135" y="2052328"/>
                </a:lnTo>
                <a:lnTo>
                  <a:pt x="1386752" y="2049112"/>
                </a:lnTo>
                <a:lnTo>
                  <a:pt x="1436358" y="2044149"/>
                </a:lnTo>
                <a:lnTo>
                  <a:pt x="1485868" y="2037317"/>
                </a:lnTo>
                <a:lnTo>
                  <a:pt x="1535140" y="2028570"/>
                </a:lnTo>
                <a:lnTo>
                  <a:pt x="1584029" y="2017862"/>
                </a:lnTo>
                <a:lnTo>
                  <a:pt x="1632393" y="2005145"/>
                </a:lnTo>
                <a:lnTo>
                  <a:pt x="1680089" y="1990373"/>
                </a:lnTo>
                <a:lnTo>
                  <a:pt x="1726974" y="1973501"/>
                </a:lnTo>
                <a:lnTo>
                  <a:pt x="1772904" y="1954480"/>
                </a:lnTo>
                <a:lnTo>
                  <a:pt x="1817736" y="1933265"/>
                </a:lnTo>
                <a:lnTo>
                  <a:pt x="1861327" y="1909809"/>
                </a:lnTo>
                <a:lnTo>
                  <a:pt x="1903534" y="1884066"/>
                </a:lnTo>
                <a:lnTo>
                  <a:pt x="1944213" y="1855989"/>
                </a:lnTo>
                <a:lnTo>
                  <a:pt x="1983223" y="1825532"/>
                </a:lnTo>
                <a:lnTo>
                  <a:pt x="2020418" y="1792648"/>
                </a:lnTo>
                <a:lnTo>
                  <a:pt x="2059343" y="1754475"/>
                </a:lnTo>
                <a:lnTo>
                  <a:pt x="2095324" y="1716004"/>
                </a:lnTo>
                <a:lnTo>
                  <a:pt x="2128430" y="1677164"/>
                </a:lnTo>
                <a:lnTo>
                  <a:pt x="2158728" y="1637882"/>
                </a:lnTo>
                <a:lnTo>
                  <a:pt x="2186289" y="1598085"/>
                </a:lnTo>
                <a:lnTo>
                  <a:pt x="2211180" y="1557704"/>
                </a:lnTo>
                <a:lnTo>
                  <a:pt x="2233471" y="1516664"/>
                </a:lnTo>
                <a:lnTo>
                  <a:pt x="2253231" y="1474894"/>
                </a:lnTo>
                <a:lnTo>
                  <a:pt x="2270527" y="1432323"/>
                </a:lnTo>
                <a:lnTo>
                  <a:pt x="2285429" y="1388878"/>
                </a:lnTo>
                <a:lnTo>
                  <a:pt x="2298005" y="1344487"/>
                </a:lnTo>
                <a:lnTo>
                  <a:pt x="2308325" y="1299079"/>
                </a:lnTo>
                <a:lnTo>
                  <a:pt x="2316457" y="1252581"/>
                </a:lnTo>
                <a:lnTo>
                  <a:pt x="2322469" y="1204921"/>
                </a:lnTo>
                <a:lnTo>
                  <a:pt x="2326431" y="1156027"/>
                </a:lnTo>
                <a:lnTo>
                  <a:pt x="2328411" y="1105828"/>
                </a:lnTo>
                <a:lnTo>
                  <a:pt x="2328478" y="1054250"/>
                </a:lnTo>
                <a:lnTo>
                  <a:pt x="2326701" y="1001224"/>
                </a:lnTo>
                <a:lnTo>
                  <a:pt x="2323148" y="946675"/>
                </a:lnTo>
                <a:lnTo>
                  <a:pt x="2311249" y="855551"/>
                </a:lnTo>
                <a:lnTo>
                  <a:pt x="2301339" y="793391"/>
                </a:lnTo>
                <a:lnTo>
                  <a:pt x="2290965" y="738089"/>
                </a:lnTo>
                <a:lnTo>
                  <a:pt x="2259749" y="653572"/>
                </a:lnTo>
                <a:lnTo>
                  <a:pt x="2234396" y="607614"/>
                </a:lnTo>
                <a:lnTo>
                  <a:pt x="2205492" y="564817"/>
                </a:lnTo>
                <a:lnTo>
                  <a:pt x="2172829" y="524780"/>
                </a:lnTo>
                <a:lnTo>
                  <a:pt x="2136191" y="487114"/>
                </a:lnTo>
                <a:lnTo>
                  <a:pt x="2095374" y="451413"/>
                </a:lnTo>
                <a:lnTo>
                  <a:pt x="2054886" y="418988"/>
                </a:lnTo>
                <a:lnTo>
                  <a:pt x="2014316" y="387669"/>
                </a:lnTo>
                <a:lnTo>
                  <a:pt x="1973315" y="357713"/>
                </a:lnTo>
                <a:lnTo>
                  <a:pt x="1931536" y="329374"/>
                </a:lnTo>
                <a:lnTo>
                  <a:pt x="1888629" y="302908"/>
                </a:lnTo>
                <a:lnTo>
                  <a:pt x="1844248" y="278569"/>
                </a:lnTo>
                <a:lnTo>
                  <a:pt x="1798043" y="256612"/>
                </a:lnTo>
                <a:lnTo>
                  <a:pt x="1749667" y="237291"/>
                </a:lnTo>
                <a:lnTo>
                  <a:pt x="1702673" y="222172"/>
                </a:lnTo>
                <a:lnTo>
                  <a:pt x="1655099" y="210390"/>
                </a:lnTo>
                <a:lnTo>
                  <a:pt x="1607013" y="201693"/>
                </a:lnTo>
                <a:lnTo>
                  <a:pt x="1558482" y="195833"/>
                </a:lnTo>
                <a:lnTo>
                  <a:pt x="1509573" y="192559"/>
                </a:lnTo>
                <a:lnTo>
                  <a:pt x="1460351" y="191621"/>
                </a:lnTo>
                <a:lnTo>
                  <a:pt x="1410885" y="192770"/>
                </a:lnTo>
                <a:lnTo>
                  <a:pt x="1361240" y="195754"/>
                </a:lnTo>
                <a:lnTo>
                  <a:pt x="1311484" y="200324"/>
                </a:lnTo>
                <a:lnTo>
                  <a:pt x="1261683" y="206230"/>
                </a:lnTo>
                <a:lnTo>
                  <a:pt x="1211905" y="213222"/>
                </a:lnTo>
                <a:lnTo>
                  <a:pt x="1162215" y="221049"/>
                </a:lnTo>
                <a:lnTo>
                  <a:pt x="1112682" y="229462"/>
                </a:lnTo>
                <a:lnTo>
                  <a:pt x="965249" y="255667"/>
                </a:lnTo>
                <a:lnTo>
                  <a:pt x="915728" y="263790"/>
                </a:lnTo>
                <a:lnTo>
                  <a:pt x="865898" y="271175"/>
                </a:lnTo>
                <a:lnTo>
                  <a:pt x="815869" y="277579"/>
                </a:lnTo>
                <a:lnTo>
                  <a:pt x="765750" y="282762"/>
                </a:lnTo>
                <a:lnTo>
                  <a:pt x="715652" y="286484"/>
                </a:lnTo>
                <a:lnTo>
                  <a:pt x="665684" y="288503"/>
                </a:lnTo>
                <a:lnTo>
                  <a:pt x="615958" y="288580"/>
                </a:lnTo>
                <a:lnTo>
                  <a:pt x="566582" y="286472"/>
                </a:lnTo>
                <a:lnTo>
                  <a:pt x="517667" y="281940"/>
                </a:lnTo>
                <a:lnTo>
                  <a:pt x="469323" y="274742"/>
                </a:lnTo>
                <a:lnTo>
                  <a:pt x="421660" y="264639"/>
                </a:lnTo>
                <a:lnTo>
                  <a:pt x="374788" y="251388"/>
                </a:lnTo>
                <a:lnTo>
                  <a:pt x="328818" y="234749"/>
                </a:lnTo>
                <a:lnTo>
                  <a:pt x="283858" y="214482"/>
                </a:lnTo>
                <a:lnTo>
                  <a:pt x="242532" y="191939"/>
                </a:lnTo>
                <a:lnTo>
                  <a:pt x="202751" y="166701"/>
                </a:lnTo>
                <a:lnTo>
                  <a:pt x="164264" y="139229"/>
                </a:lnTo>
                <a:lnTo>
                  <a:pt x="126822" y="109985"/>
                </a:lnTo>
                <a:lnTo>
                  <a:pt x="90176" y="79427"/>
                </a:lnTo>
                <a:lnTo>
                  <a:pt x="54076" y="48017"/>
                </a:lnTo>
                <a:lnTo>
                  <a:pt x="0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69E4DC39-29DB-4DC7-F42F-50F80936B8E8}"/>
              </a:ext>
            </a:extLst>
          </p:cNvPr>
          <p:cNvSpPr txBox="1"/>
          <p:nvPr/>
        </p:nvSpPr>
        <p:spPr>
          <a:xfrm>
            <a:off x="211455" y="508577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pic>
        <p:nvPicPr>
          <p:cNvPr id="75" name="Billede 74" descr="Et billede, der indeholder fodtøj, person, tøj&#10;&#10;AI-genereret indhold kan være ukorrekt.">
            <a:extLst>
              <a:ext uri="{FF2B5EF4-FFF2-40B4-BE49-F238E27FC236}">
                <a16:creationId xmlns:a16="http://schemas.microsoft.com/office/drawing/2014/main" id="{D03E2A92-0D42-0507-C0BD-A4130EF25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135" y="1287807"/>
            <a:ext cx="2681138" cy="3792513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EDB18EF5-4C20-8573-11DD-90B196100EF5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91FC764-743D-6E34-B952-914456AF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6094294C-2DED-9139-4EC1-4D7EED3EC716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C3A1D9EA-7D5F-0960-257B-F292B65E8B1B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6" name="object 27">
            <a:extLst>
              <a:ext uri="{FF2B5EF4-FFF2-40B4-BE49-F238E27FC236}">
                <a16:creationId xmlns:a16="http://schemas.microsoft.com/office/drawing/2014/main" id="{3D3D38EB-1688-1163-0ABE-DABA435955C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" name="object 47">
            <a:extLst>
              <a:ext uri="{FF2B5EF4-FFF2-40B4-BE49-F238E27FC236}">
                <a16:creationId xmlns:a16="http://schemas.microsoft.com/office/drawing/2014/main" id="{5D18F1F0-1A2A-D9A9-D4C9-1BE28C8B1342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1" name="Billede 10" descr="Et billede, der indeholder Danse, person, danse, kunst&#10;&#10;AI-genereret indhold kan være ukorrekt.">
            <a:extLst>
              <a:ext uri="{FF2B5EF4-FFF2-40B4-BE49-F238E27FC236}">
                <a16:creationId xmlns:a16="http://schemas.microsoft.com/office/drawing/2014/main" id="{8F859707-82FF-4DFC-4970-F479F3239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8957"/>
          <a:stretch>
            <a:fillRect/>
          </a:stretch>
        </p:blipFill>
        <p:spPr>
          <a:xfrm>
            <a:off x="1228473" y="6194958"/>
            <a:ext cx="2426689" cy="3271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4160-DE52-B246-32B7-D5C08D3A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E2FD029-D559-7EA4-B42D-424366F43CED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C774864-BFA6-084B-DCB4-79A584887443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A2FA9ED0-9E82-9AFB-8FE8-678393B2D5D7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EA1FCCD-A557-02FA-2B70-6DD0A37D370F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1085A92-DA3A-A757-64F9-A1EB94E11FC8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53273458-9B15-8B60-FAF2-DF41761F122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">
            <a:extLst>
              <a:ext uri="{FF2B5EF4-FFF2-40B4-BE49-F238E27FC236}">
                <a16:creationId xmlns:a16="http://schemas.microsoft.com/office/drawing/2014/main" id="{0B2B601B-B090-CC98-580F-68FC2F937CBE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65885097-1555-7211-192A-2029D2310A83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7">
              <a:extLst>
                <a:ext uri="{FF2B5EF4-FFF2-40B4-BE49-F238E27FC236}">
                  <a16:creationId xmlns:a16="http://schemas.microsoft.com/office/drawing/2014/main" id="{13998BFC-29E8-BA84-2060-2685793410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5" name="object 59">
            <a:extLst>
              <a:ext uri="{FF2B5EF4-FFF2-40B4-BE49-F238E27FC236}">
                <a16:creationId xmlns:a16="http://schemas.microsoft.com/office/drawing/2014/main" id="{0DDC13E9-BC1F-931D-124B-7148F80F197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0E89D045-B58A-77F5-2FC9-1AF549FF21E8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4ED194FD-5C68-93C5-A7F2-9FA4B92C2706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29EB16CB-35DE-0360-27EA-0255E2E2C64F}"/>
              </a:ext>
            </a:extLst>
          </p:cNvPr>
          <p:cNvSpPr/>
          <p:nvPr/>
        </p:nvSpPr>
        <p:spPr>
          <a:xfrm>
            <a:off x="-11298" y="5886773"/>
            <a:ext cx="2328545" cy="2054225"/>
          </a:xfrm>
          <a:custGeom>
            <a:avLst/>
            <a:gdLst/>
            <a:ahLst/>
            <a:cxnLst/>
            <a:rect l="l" t="t" r="r" b="b"/>
            <a:pathLst>
              <a:path w="2328545" h="2054225">
                <a:moveTo>
                  <a:pt x="0" y="0"/>
                </a:moveTo>
                <a:lnTo>
                  <a:pt x="0" y="1795705"/>
                </a:lnTo>
                <a:lnTo>
                  <a:pt x="30497" y="1808003"/>
                </a:lnTo>
                <a:lnTo>
                  <a:pt x="76424" y="1825422"/>
                </a:lnTo>
                <a:lnTo>
                  <a:pt x="122691" y="1841939"/>
                </a:lnTo>
                <a:lnTo>
                  <a:pt x="169272" y="1857603"/>
                </a:lnTo>
                <a:lnTo>
                  <a:pt x="216141" y="1872462"/>
                </a:lnTo>
                <a:lnTo>
                  <a:pt x="263272" y="1886565"/>
                </a:lnTo>
                <a:lnTo>
                  <a:pt x="310638" y="1899963"/>
                </a:lnTo>
                <a:lnTo>
                  <a:pt x="358215" y="1912703"/>
                </a:lnTo>
                <a:lnTo>
                  <a:pt x="405974" y="1924836"/>
                </a:lnTo>
                <a:lnTo>
                  <a:pt x="453891" y="1936410"/>
                </a:lnTo>
                <a:lnTo>
                  <a:pt x="501939" y="1947474"/>
                </a:lnTo>
                <a:lnTo>
                  <a:pt x="550092" y="1958078"/>
                </a:lnTo>
                <a:lnTo>
                  <a:pt x="598324" y="1968271"/>
                </a:lnTo>
                <a:lnTo>
                  <a:pt x="646609" y="1978101"/>
                </a:lnTo>
                <a:lnTo>
                  <a:pt x="694919" y="1987618"/>
                </a:lnTo>
                <a:lnTo>
                  <a:pt x="743844" y="1996956"/>
                </a:lnTo>
                <a:lnTo>
                  <a:pt x="792889" y="2005942"/>
                </a:lnTo>
                <a:lnTo>
                  <a:pt x="842044" y="2014475"/>
                </a:lnTo>
                <a:lnTo>
                  <a:pt x="891296" y="2022453"/>
                </a:lnTo>
                <a:lnTo>
                  <a:pt x="940636" y="2029772"/>
                </a:lnTo>
                <a:lnTo>
                  <a:pt x="990051" y="2036330"/>
                </a:lnTo>
                <a:lnTo>
                  <a:pt x="1039531" y="2042025"/>
                </a:lnTo>
                <a:lnTo>
                  <a:pt x="1089064" y="2046754"/>
                </a:lnTo>
                <a:lnTo>
                  <a:pt x="1138639" y="2050415"/>
                </a:lnTo>
                <a:lnTo>
                  <a:pt x="1188245" y="2052906"/>
                </a:lnTo>
                <a:lnTo>
                  <a:pt x="1237870" y="2054123"/>
                </a:lnTo>
                <a:lnTo>
                  <a:pt x="1287504" y="2053965"/>
                </a:lnTo>
                <a:lnTo>
                  <a:pt x="1337135" y="2052328"/>
                </a:lnTo>
                <a:lnTo>
                  <a:pt x="1386752" y="2049112"/>
                </a:lnTo>
                <a:lnTo>
                  <a:pt x="1436358" y="2044149"/>
                </a:lnTo>
                <a:lnTo>
                  <a:pt x="1485868" y="2037317"/>
                </a:lnTo>
                <a:lnTo>
                  <a:pt x="1535140" y="2028570"/>
                </a:lnTo>
                <a:lnTo>
                  <a:pt x="1584029" y="2017862"/>
                </a:lnTo>
                <a:lnTo>
                  <a:pt x="1632393" y="2005145"/>
                </a:lnTo>
                <a:lnTo>
                  <a:pt x="1680089" y="1990373"/>
                </a:lnTo>
                <a:lnTo>
                  <a:pt x="1726974" y="1973501"/>
                </a:lnTo>
                <a:lnTo>
                  <a:pt x="1772904" y="1954480"/>
                </a:lnTo>
                <a:lnTo>
                  <a:pt x="1817736" y="1933265"/>
                </a:lnTo>
                <a:lnTo>
                  <a:pt x="1861327" y="1909809"/>
                </a:lnTo>
                <a:lnTo>
                  <a:pt x="1903534" y="1884066"/>
                </a:lnTo>
                <a:lnTo>
                  <a:pt x="1944213" y="1855989"/>
                </a:lnTo>
                <a:lnTo>
                  <a:pt x="1983223" y="1825532"/>
                </a:lnTo>
                <a:lnTo>
                  <a:pt x="2020418" y="1792648"/>
                </a:lnTo>
                <a:lnTo>
                  <a:pt x="2059343" y="1754475"/>
                </a:lnTo>
                <a:lnTo>
                  <a:pt x="2095324" y="1716004"/>
                </a:lnTo>
                <a:lnTo>
                  <a:pt x="2128430" y="1677164"/>
                </a:lnTo>
                <a:lnTo>
                  <a:pt x="2158728" y="1637882"/>
                </a:lnTo>
                <a:lnTo>
                  <a:pt x="2186289" y="1598085"/>
                </a:lnTo>
                <a:lnTo>
                  <a:pt x="2211180" y="1557704"/>
                </a:lnTo>
                <a:lnTo>
                  <a:pt x="2233471" y="1516664"/>
                </a:lnTo>
                <a:lnTo>
                  <a:pt x="2253231" y="1474894"/>
                </a:lnTo>
                <a:lnTo>
                  <a:pt x="2270527" y="1432323"/>
                </a:lnTo>
                <a:lnTo>
                  <a:pt x="2285429" y="1388878"/>
                </a:lnTo>
                <a:lnTo>
                  <a:pt x="2298005" y="1344487"/>
                </a:lnTo>
                <a:lnTo>
                  <a:pt x="2308325" y="1299079"/>
                </a:lnTo>
                <a:lnTo>
                  <a:pt x="2316457" y="1252581"/>
                </a:lnTo>
                <a:lnTo>
                  <a:pt x="2322469" y="1204921"/>
                </a:lnTo>
                <a:lnTo>
                  <a:pt x="2326431" y="1156027"/>
                </a:lnTo>
                <a:lnTo>
                  <a:pt x="2328411" y="1105828"/>
                </a:lnTo>
                <a:lnTo>
                  <a:pt x="2328478" y="1054250"/>
                </a:lnTo>
                <a:lnTo>
                  <a:pt x="2326701" y="1001224"/>
                </a:lnTo>
                <a:lnTo>
                  <a:pt x="2323148" y="946675"/>
                </a:lnTo>
                <a:lnTo>
                  <a:pt x="2311249" y="855551"/>
                </a:lnTo>
                <a:lnTo>
                  <a:pt x="2301339" y="793391"/>
                </a:lnTo>
                <a:lnTo>
                  <a:pt x="2290965" y="738089"/>
                </a:lnTo>
                <a:lnTo>
                  <a:pt x="2259749" y="653572"/>
                </a:lnTo>
                <a:lnTo>
                  <a:pt x="2234396" y="607614"/>
                </a:lnTo>
                <a:lnTo>
                  <a:pt x="2205492" y="564817"/>
                </a:lnTo>
                <a:lnTo>
                  <a:pt x="2172829" y="524780"/>
                </a:lnTo>
                <a:lnTo>
                  <a:pt x="2136191" y="487114"/>
                </a:lnTo>
                <a:lnTo>
                  <a:pt x="2095374" y="451413"/>
                </a:lnTo>
                <a:lnTo>
                  <a:pt x="2054886" y="418988"/>
                </a:lnTo>
                <a:lnTo>
                  <a:pt x="2014316" y="387669"/>
                </a:lnTo>
                <a:lnTo>
                  <a:pt x="1973315" y="357713"/>
                </a:lnTo>
                <a:lnTo>
                  <a:pt x="1931536" y="329374"/>
                </a:lnTo>
                <a:lnTo>
                  <a:pt x="1888629" y="302908"/>
                </a:lnTo>
                <a:lnTo>
                  <a:pt x="1844248" y="278569"/>
                </a:lnTo>
                <a:lnTo>
                  <a:pt x="1798043" y="256612"/>
                </a:lnTo>
                <a:lnTo>
                  <a:pt x="1749667" y="237291"/>
                </a:lnTo>
                <a:lnTo>
                  <a:pt x="1702673" y="222172"/>
                </a:lnTo>
                <a:lnTo>
                  <a:pt x="1655099" y="210390"/>
                </a:lnTo>
                <a:lnTo>
                  <a:pt x="1607013" y="201693"/>
                </a:lnTo>
                <a:lnTo>
                  <a:pt x="1558482" y="195833"/>
                </a:lnTo>
                <a:lnTo>
                  <a:pt x="1509573" y="192559"/>
                </a:lnTo>
                <a:lnTo>
                  <a:pt x="1460351" y="191621"/>
                </a:lnTo>
                <a:lnTo>
                  <a:pt x="1410885" y="192770"/>
                </a:lnTo>
                <a:lnTo>
                  <a:pt x="1361240" y="195754"/>
                </a:lnTo>
                <a:lnTo>
                  <a:pt x="1311484" y="200324"/>
                </a:lnTo>
                <a:lnTo>
                  <a:pt x="1261683" y="206230"/>
                </a:lnTo>
                <a:lnTo>
                  <a:pt x="1211905" y="213222"/>
                </a:lnTo>
                <a:lnTo>
                  <a:pt x="1162215" y="221049"/>
                </a:lnTo>
                <a:lnTo>
                  <a:pt x="1112682" y="229462"/>
                </a:lnTo>
                <a:lnTo>
                  <a:pt x="965249" y="255667"/>
                </a:lnTo>
                <a:lnTo>
                  <a:pt x="915728" y="263790"/>
                </a:lnTo>
                <a:lnTo>
                  <a:pt x="865898" y="271175"/>
                </a:lnTo>
                <a:lnTo>
                  <a:pt x="815869" y="277579"/>
                </a:lnTo>
                <a:lnTo>
                  <a:pt x="765750" y="282762"/>
                </a:lnTo>
                <a:lnTo>
                  <a:pt x="715652" y="286484"/>
                </a:lnTo>
                <a:lnTo>
                  <a:pt x="665684" y="288503"/>
                </a:lnTo>
                <a:lnTo>
                  <a:pt x="615958" y="288580"/>
                </a:lnTo>
                <a:lnTo>
                  <a:pt x="566582" y="286472"/>
                </a:lnTo>
                <a:lnTo>
                  <a:pt x="517667" y="281940"/>
                </a:lnTo>
                <a:lnTo>
                  <a:pt x="469323" y="274742"/>
                </a:lnTo>
                <a:lnTo>
                  <a:pt x="421660" y="264639"/>
                </a:lnTo>
                <a:lnTo>
                  <a:pt x="374788" y="251388"/>
                </a:lnTo>
                <a:lnTo>
                  <a:pt x="328818" y="234749"/>
                </a:lnTo>
                <a:lnTo>
                  <a:pt x="283858" y="214482"/>
                </a:lnTo>
                <a:lnTo>
                  <a:pt x="242532" y="191939"/>
                </a:lnTo>
                <a:lnTo>
                  <a:pt x="202751" y="166701"/>
                </a:lnTo>
                <a:lnTo>
                  <a:pt x="164264" y="139229"/>
                </a:lnTo>
                <a:lnTo>
                  <a:pt x="126822" y="109985"/>
                </a:lnTo>
                <a:lnTo>
                  <a:pt x="90176" y="79427"/>
                </a:lnTo>
                <a:lnTo>
                  <a:pt x="54076" y="48017"/>
                </a:lnTo>
                <a:lnTo>
                  <a:pt x="0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DEB3B306-E6FD-68B9-4E0C-4CA877AE3C0E}"/>
              </a:ext>
            </a:extLst>
          </p:cNvPr>
          <p:cNvSpPr txBox="1"/>
          <p:nvPr/>
        </p:nvSpPr>
        <p:spPr>
          <a:xfrm>
            <a:off x="200157" y="6479323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63A4F500-0127-6CE8-10DD-7F44A66ED7CD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AE8CF44-2537-E1F6-257E-9A3412F10255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2DA9D4F-F01A-BF31-4D6A-429C1273F095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3AB917C-D076-9173-35CD-86E891629FEB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1EE7E52-EC28-CA1B-C066-9946C361B488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D94A569-B452-F453-D5EF-4CBD47388CC1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01F85D3-FFDA-F230-2430-2F544000C686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EAF243F-82E5-0140-DB22-C9A91D85C21D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416A0B43-6AB4-C340-BFF4-04761D86D0F3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0D7E9B0-1EC3-AE1A-23AD-AE923854927E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28562C3-3935-FE30-95B6-D4C70793CF20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283F684-5F92-1264-B075-936F447FED84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9ADAA7A-00C2-D529-6B48-8C7E35A3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86587">
            <a:off x="2293814" y="3173287"/>
            <a:ext cx="1413108" cy="110693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C6486B-ED34-0F5E-266B-09BE0961F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0984">
            <a:off x="2709976" y="4390607"/>
            <a:ext cx="895301" cy="151442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0C6047E-52B9-6B9E-7080-69433464C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3944" y="7618963"/>
            <a:ext cx="1141370" cy="15576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23D853B-1D23-56CE-5A9D-1E46036A4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573966">
            <a:off x="2427063" y="6188728"/>
            <a:ext cx="1374213" cy="1055199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B2A1F2A0-B398-9D7E-C445-1C4358E578BF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486D241-DC9E-2D42-3A0B-9BBCA021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5" name="object 39">
              <a:extLst>
                <a:ext uri="{FF2B5EF4-FFF2-40B4-BE49-F238E27FC236}">
                  <a16:creationId xmlns:a16="http://schemas.microsoft.com/office/drawing/2014/main" id="{235B5C0E-160E-7954-F384-B6FE463ACE0B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40">
              <a:extLst>
                <a:ext uri="{FF2B5EF4-FFF2-40B4-BE49-F238E27FC236}">
                  <a16:creationId xmlns:a16="http://schemas.microsoft.com/office/drawing/2014/main" id="{E428ED09-77A7-D283-4EEB-24A9A1F62178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24" name="object 27">
            <a:extLst>
              <a:ext uri="{FF2B5EF4-FFF2-40B4-BE49-F238E27FC236}">
                <a16:creationId xmlns:a16="http://schemas.microsoft.com/office/drawing/2014/main" id="{D33BB89D-A567-B0B0-7A20-B07328007A87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25" name="object 47">
            <a:extLst>
              <a:ext uri="{FF2B5EF4-FFF2-40B4-BE49-F238E27FC236}">
                <a16:creationId xmlns:a16="http://schemas.microsoft.com/office/drawing/2014/main" id="{04772A00-1BAB-5F2C-1BBF-D3206730CFB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6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12400-24A5-59C7-6BFA-16383241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DC2DEC2-1DAC-884B-48DA-FAF5FA105B23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1FB940A-2546-01E8-26F7-A958399F806C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9C28F7BF-23C9-E071-DBB9-D719AF1F4760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">
            <a:extLst>
              <a:ext uri="{FF2B5EF4-FFF2-40B4-BE49-F238E27FC236}">
                <a16:creationId xmlns:a16="http://schemas.microsoft.com/office/drawing/2014/main" id="{B4B790A2-D305-C334-233D-F27D01FB2CC9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8AD787A2-563D-CE95-B2F8-54077F027AA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7">
              <a:extLst>
                <a:ext uri="{FF2B5EF4-FFF2-40B4-BE49-F238E27FC236}">
                  <a16:creationId xmlns:a16="http://schemas.microsoft.com/office/drawing/2014/main" id="{F2387C06-16EB-0092-452A-A72647BF640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5" name="object 59">
            <a:extLst>
              <a:ext uri="{FF2B5EF4-FFF2-40B4-BE49-F238E27FC236}">
                <a16:creationId xmlns:a16="http://schemas.microsoft.com/office/drawing/2014/main" id="{36B1D2A3-838D-F91B-11FF-7086EC7160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72126F-BCAA-7CA5-333F-E97CD461A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FAF85B-0B8C-4B77-61A3-71166C9FC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3E3D49C-9C54-439C-EB8A-CA982DCB9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CA5ED1-A6D2-3565-0321-7A27DF882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73A395D-401C-3222-389F-14AEE05E46D6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2F9E3F96-DF34-901E-B47D-20E84F191D03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280E508B-F84A-4A4B-6499-466E22A8B3D1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pic>
        <p:nvPicPr>
          <p:cNvPr id="14" name="Billede 13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9D740D71-FC7A-99AB-D73C-6291837EF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8443101"/>
            <a:ext cx="2243073" cy="2243073"/>
          </a:xfrm>
          <a:prstGeom prst="rect">
            <a:avLst/>
          </a:prstGeom>
        </p:spPr>
      </p:pic>
      <p:pic>
        <p:nvPicPr>
          <p:cNvPr id="16" name="Billede 15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BC600C43-B0F4-85AF-F45C-642405D7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-97225" y="4495051"/>
            <a:ext cx="1732120" cy="400804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82FCE79-2E67-A71D-9A9A-8B2DEEAD2DC4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D824889-2C0D-893D-EEA4-C83DC215EF28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AB3B4F5-66F4-D762-03C6-1BE0197BF666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9F2B4D9B-64FE-F56E-D49D-3B2EA1988DCC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D3A5AAD-1573-5892-3BFC-DCD64991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21" name="object 39">
              <a:extLst>
                <a:ext uri="{FF2B5EF4-FFF2-40B4-BE49-F238E27FC236}">
                  <a16:creationId xmlns:a16="http://schemas.microsoft.com/office/drawing/2014/main" id="{3445C902-E17F-80A2-7A41-301FEFC738CE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40">
              <a:extLst>
                <a:ext uri="{FF2B5EF4-FFF2-40B4-BE49-F238E27FC236}">
                  <a16:creationId xmlns:a16="http://schemas.microsoft.com/office/drawing/2014/main" id="{297E7DE4-F57C-6FF4-0918-255D197C1A70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17" name="object 27">
            <a:extLst>
              <a:ext uri="{FF2B5EF4-FFF2-40B4-BE49-F238E27FC236}">
                <a16:creationId xmlns:a16="http://schemas.microsoft.com/office/drawing/2014/main" id="{0BB0EBDE-C509-59F8-FF6F-EBFC38BFF4E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8" name="object 47">
            <a:extLst>
              <a:ext uri="{FF2B5EF4-FFF2-40B4-BE49-F238E27FC236}">
                <a16:creationId xmlns:a16="http://schemas.microsoft.com/office/drawing/2014/main" id="{BF65D283-D9FA-1328-20B8-010219974EF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5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3DC7B-8E87-4A3B-824F-EA76A12B1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9CF49D-0627-4E8B-8053-7189F45D5217}">
  <ds:schemaRefs>
    <ds:schemaRef ds:uri="0dd46b0f-e2c7-4a31-a61e-54a1e81a6d74"/>
    <ds:schemaRef ds:uri="http://purl.org/dc/elements/1.1/"/>
    <ds:schemaRef ds:uri="http://purl.org/dc/dcmitype/"/>
    <ds:schemaRef ds:uri="bc917a86-29a6-4b0f-b856-abc0d2ead61d"/>
    <ds:schemaRef ds:uri="5b13b13a-88f2-4a9c-a02f-529510e09096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DDD0A40-4025-46BB-BD79-468C4F0A32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581</Words>
  <Application>Microsoft Office PowerPoint</Application>
  <PresentationFormat>Brugerdefineret</PresentationFormat>
  <Paragraphs>192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Calibri</vt:lpstr>
      <vt:lpstr>KBH</vt:lpstr>
      <vt:lpstr>KBH Medium</vt:lpstr>
      <vt:lpstr>Trebuchet MS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Josefine Sacha Johansen</cp:lastModifiedBy>
  <cp:revision>1</cp:revision>
  <dcterms:created xsi:type="dcterms:W3CDTF">2025-05-02T13:08:18Z</dcterms:created>
  <dcterms:modified xsi:type="dcterms:W3CDTF">2025-11-17T08:18:58Z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2025-05-02T00:00:00Z</vt:filetime>
  </property>
  <property fmtid="{D5CDD505-2E9C-101B-9397-08002B2CF9AE}" pid="3" name="Creator">
    <vt:lpwstr>Adobe InDesign 20.1 (Windows)</vt:lpwstr>
  </property>
  <property fmtid="{D5CDD505-2E9C-101B-9397-08002B2CF9AE}" pid="4" name="LastSaved">
    <vt:filetime>2025-05-02T00:00:00Z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0x010100885B931D86B02B4780BE3203B6FCA981</vt:lpwstr>
  </property>
  <property fmtid="{D5CDD505-2E9C-101B-9397-08002B2CF9AE}" pid="7" name="MediaServiceImageTags">
    <vt:lpwstr/>
  </property>
</Properties>
</file>