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6"/>
  </p:notesMasterIdLst>
  <p:handoutMasterIdLst>
    <p:handoutMasterId r:id="rId17"/>
  </p:handoutMasterIdLst>
  <p:sldIdLst>
    <p:sldId id="310" r:id="rId6"/>
    <p:sldId id="285" r:id="rId7"/>
    <p:sldId id="280" r:id="rId8"/>
    <p:sldId id="283" r:id="rId9"/>
    <p:sldId id="305" r:id="rId10"/>
    <p:sldId id="306" r:id="rId11"/>
    <p:sldId id="309" r:id="rId12"/>
    <p:sldId id="308" r:id="rId13"/>
    <p:sldId id="295" r:id="rId14"/>
    <p:sldId id="302" r:id="rId15"/>
  </p:sldIdLst>
  <p:sldSz cx="12192000" cy="6858000"/>
  <p:notesSz cx="6858000" cy="9144000"/>
  <p:embeddedFontLst>
    <p:embeddedFont>
      <p:font typeface="KBH" panose="00000500000000000000" pitchFamily="2" charset="0"/>
      <p:regular r:id="rId18"/>
      <p:bold r:id="rId19"/>
      <p:italic r:id="rId20"/>
      <p:boldItalic r:id="rId21"/>
    </p:embeddedFont>
    <p:embeddedFont>
      <p:font typeface="KBH Black" panose="00000A00000000000000" pitchFamily="2" charset="0"/>
      <p:bold r:id="rId22"/>
      <p:boldItalic r:id="rId23"/>
    </p:embeddedFont>
    <p:embeddedFont>
      <p:font typeface="KBH Medium" panose="00000600000000000000" pitchFamily="2" charset="0"/>
      <p:regular r:id="rId24"/>
      <p:italic r:id="rId25"/>
    </p:embeddedFont>
    <p:embeddedFont>
      <p:font typeface="KBH Teks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C307"/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E5975-7939-4A57-AAB9-0FBCC0F1277A}" v="19" dt="2026-02-25T12:07:41.31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redo custSel addSld delSld modSld">
      <pc:chgData name="Josefine Sacha Johansen" userId="0657ae30-8e6e-489d-ac3b-9e71bbd5a6c7" providerId="ADAL" clId="{DADBBCB6-B90D-4D1F-A4BE-C4D2070868D1}" dt="2026-02-25T12:08:11.870" v="1314" actId="14100"/>
      <pc:docMkLst>
        <pc:docMk/>
      </pc:docMkLst>
      <pc:sldChg chg="modSp mod">
        <pc:chgData name="Josefine Sacha Johansen" userId="0657ae30-8e6e-489d-ac3b-9e71bbd5a6c7" providerId="ADAL" clId="{DADBBCB6-B90D-4D1F-A4BE-C4D2070868D1}" dt="2026-02-25T12:03:34.816" v="1247" actId="255"/>
        <pc:sldMkLst>
          <pc:docMk/>
          <pc:sldMk cId="359967651" sldId="295"/>
        </pc:sldMkLst>
        <pc:spChg chg="mod">
          <ac:chgData name="Josefine Sacha Johansen" userId="0657ae30-8e6e-489d-ac3b-9e71bbd5a6c7" providerId="ADAL" clId="{DADBBCB6-B90D-4D1F-A4BE-C4D2070868D1}" dt="2026-02-25T12:03:34.816" v="1247" actId="255"/>
          <ac:spMkLst>
            <pc:docMk/>
            <pc:sldMk cId="359967651" sldId="295"/>
            <ac:spMk id="12" creationId="{13392D94-62D6-4E6C-A413-BF4C8F017759}"/>
          </ac:spMkLst>
        </pc:spChg>
      </pc:sldChg>
      <pc:sldChg chg="addSp modSp add del mod setBg">
        <pc:chgData name="Josefine Sacha Johansen" userId="0657ae30-8e6e-489d-ac3b-9e71bbd5a6c7" providerId="ADAL" clId="{DADBBCB6-B90D-4D1F-A4BE-C4D2070868D1}" dt="2026-02-25T11:52:48.711" v="1176" actId="2696"/>
        <pc:sldMkLst>
          <pc:docMk/>
          <pc:sldMk cId="2774435259" sldId="300"/>
        </pc:sldMkLst>
        <pc:spChg chg="mod">
          <ac:chgData name="Josefine Sacha Johansen" userId="0657ae30-8e6e-489d-ac3b-9e71bbd5a6c7" providerId="ADAL" clId="{DADBBCB6-B90D-4D1F-A4BE-C4D2070868D1}" dt="2026-02-25T11:51:14.139" v="1076" actId="20577"/>
          <ac:spMkLst>
            <pc:docMk/>
            <pc:sldMk cId="2774435259" sldId="300"/>
            <ac:spMk id="2" creationId="{E1539CCA-18A2-A4B7-C735-93600DA1C065}"/>
          </ac:spMkLst>
        </pc:spChg>
        <pc:spChg chg="mod">
          <ac:chgData name="Josefine Sacha Johansen" userId="0657ae30-8e6e-489d-ac3b-9e71bbd5a6c7" providerId="ADAL" clId="{DADBBCB6-B90D-4D1F-A4BE-C4D2070868D1}" dt="2026-02-25T11:47:51.772" v="1019" actId="1036"/>
          <ac:spMkLst>
            <pc:docMk/>
            <pc:sldMk cId="2774435259" sldId="300"/>
            <ac:spMk id="8" creationId="{70474B17-AC20-43BB-B93A-32EA3784134F}"/>
          </ac:spMkLst>
        </pc:spChg>
      </pc:sldChg>
      <pc:sldChg chg="modSp mod">
        <pc:chgData name="Josefine Sacha Johansen" userId="0657ae30-8e6e-489d-ac3b-9e71bbd5a6c7" providerId="ADAL" clId="{DADBBCB6-B90D-4D1F-A4BE-C4D2070868D1}" dt="2026-02-25T12:03:27.453" v="1246" actId="255"/>
        <pc:sldMkLst>
          <pc:docMk/>
          <pc:sldMk cId="2265954547" sldId="305"/>
        </pc:sldMkLst>
        <pc:spChg chg="mod">
          <ac:chgData name="Josefine Sacha Johansen" userId="0657ae30-8e6e-489d-ac3b-9e71bbd5a6c7" providerId="ADAL" clId="{DADBBCB6-B90D-4D1F-A4BE-C4D2070868D1}" dt="2026-02-25T12:03:27.453" v="1246" actId="255"/>
          <ac:spMkLst>
            <pc:docMk/>
            <pc:sldMk cId="2265954547" sldId="305"/>
            <ac:spMk id="11" creationId="{B6D2C0EB-A881-B676-30DC-37026A0383F9}"/>
          </ac:spMkLst>
        </pc:spChg>
      </pc:sldChg>
      <pc:sldChg chg="modSp mod">
        <pc:chgData name="Josefine Sacha Johansen" userId="0657ae30-8e6e-489d-ac3b-9e71bbd5a6c7" providerId="ADAL" clId="{DADBBCB6-B90D-4D1F-A4BE-C4D2070868D1}" dt="2026-02-25T12:02:33.249" v="1243" actId="20577"/>
        <pc:sldMkLst>
          <pc:docMk/>
          <pc:sldMk cId="1434357672" sldId="306"/>
        </pc:sldMkLst>
        <pc:spChg chg="mod">
          <ac:chgData name="Josefine Sacha Johansen" userId="0657ae30-8e6e-489d-ac3b-9e71bbd5a6c7" providerId="ADAL" clId="{DADBBCB6-B90D-4D1F-A4BE-C4D2070868D1}" dt="2026-02-25T12:02:33.249" v="1243" actId="20577"/>
          <ac:spMkLst>
            <pc:docMk/>
            <pc:sldMk cId="1434357672" sldId="306"/>
            <ac:spMk id="49" creationId="{6B0F83C7-843D-46FE-DB71-548327921F49}"/>
          </ac:spMkLst>
        </pc:sp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9" creationId="{997C9AC2-3535-45D7-36D4-F4DB9E8B642B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0" creationId="{380301A3-ADB5-8B69-C86C-49821661834D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1" creationId="{4E874F24-30CA-29C5-C8A1-7B5FFC1B8576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2" creationId="{B0E7F5C2-88F4-B29C-0E86-26BA09ED606A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3" creationId="{0DB6FFDA-8649-CFCA-1305-32D2C1630891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29" creationId="{4CF2080A-27E9-CFD4-DE4C-1D831BA5E68B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37" creationId="{5AC3BE3E-23D1-AD41-913C-2E221905F1F6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42" creationId="{905EF1A8-6F59-768A-32AC-D4B4238BC22A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44" creationId="{1D716255-CA8B-3414-ED3B-DAB9967E2E1F}"/>
          </ac:picMkLst>
        </pc:picChg>
      </pc:sldChg>
      <pc:sldChg chg="addSp delSp modSp add mod">
        <pc:chgData name="Josefine Sacha Johansen" userId="0657ae30-8e6e-489d-ac3b-9e71bbd5a6c7" providerId="ADAL" clId="{DADBBCB6-B90D-4D1F-A4BE-C4D2070868D1}" dt="2026-02-25T12:08:11.870" v="1314" actId="14100"/>
        <pc:sldMkLst>
          <pc:docMk/>
          <pc:sldMk cId="3393221777" sldId="309"/>
        </pc:sldMkLst>
        <pc:spChg chg="mod">
          <ac:chgData name="Josefine Sacha Johansen" userId="0657ae30-8e6e-489d-ac3b-9e71bbd5a6c7" providerId="ADAL" clId="{DADBBCB6-B90D-4D1F-A4BE-C4D2070868D1}" dt="2026-02-25T12:02:30.014" v="1241" actId="20577"/>
          <ac:spMkLst>
            <pc:docMk/>
            <pc:sldMk cId="3393221777" sldId="309"/>
            <ac:spMk id="49" creationId="{BF329A3A-A11C-7518-95A7-23C4642CCB71}"/>
          </ac:spMkLst>
        </pc:spChg>
        <pc:spChg chg="mod">
          <ac:chgData name="Josefine Sacha Johansen" userId="0657ae30-8e6e-489d-ac3b-9e71bbd5a6c7" providerId="ADAL" clId="{DADBBCB6-B90D-4D1F-A4BE-C4D2070868D1}" dt="2026-02-25T11:56:17.798" v="1238" actId="20577"/>
          <ac:spMkLst>
            <pc:docMk/>
            <pc:sldMk cId="3393221777" sldId="309"/>
            <ac:spMk id="50" creationId="{74E3388F-61E4-0499-5E61-DCFA6C6DA4AB}"/>
          </ac:spMkLst>
        </pc:spChg>
        <pc:picChg chg="add mod">
          <ac:chgData name="Josefine Sacha Johansen" userId="0657ae30-8e6e-489d-ac3b-9e71bbd5a6c7" providerId="ADAL" clId="{DADBBCB6-B90D-4D1F-A4BE-C4D2070868D1}" dt="2026-02-25T12:08:04.189" v="1308" actId="1076"/>
          <ac:picMkLst>
            <pc:docMk/>
            <pc:sldMk cId="3393221777" sldId="309"/>
            <ac:picMk id="3" creationId="{22338522-1E72-03CE-9EFC-F76288D1FEFA}"/>
          </ac:picMkLst>
        </pc:picChg>
        <pc:picChg chg="add mod">
          <ac:chgData name="Josefine Sacha Johansen" userId="0657ae30-8e6e-489d-ac3b-9e71bbd5a6c7" providerId="ADAL" clId="{DADBBCB6-B90D-4D1F-A4BE-C4D2070868D1}" dt="2026-02-25T12:08:08.560" v="1312" actId="1076"/>
          <ac:picMkLst>
            <pc:docMk/>
            <pc:sldMk cId="3393221777" sldId="309"/>
            <ac:picMk id="5" creationId="{58EB2279-9A17-2076-C86E-A78E65EBEA12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9" creationId="{EC98528B-95D9-389E-A133-F1426B5DD512}"/>
          </ac:picMkLst>
        </pc:picChg>
        <pc:picChg chg="del">
          <ac:chgData name="Josefine Sacha Johansen" userId="0657ae30-8e6e-489d-ac3b-9e71bbd5a6c7" providerId="ADAL" clId="{DADBBCB6-B90D-4D1F-A4BE-C4D2070868D1}" dt="2026-02-25T11:50:50.089" v="1035" actId="478"/>
          <ac:picMkLst>
            <pc:docMk/>
            <pc:sldMk cId="3393221777" sldId="309"/>
            <ac:picMk id="10" creationId="{9A9D25B8-5467-BA09-9332-386396C99D27}"/>
          </ac:picMkLst>
        </pc:picChg>
        <pc:picChg chg="del">
          <ac:chgData name="Josefine Sacha Johansen" userId="0657ae30-8e6e-489d-ac3b-9e71bbd5a6c7" providerId="ADAL" clId="{DADBBCB6-B90D-4D1F-A4BE-C4D2070868D1}" dt="2026-02-25T11:50:50.089" v="1035" actId="478"/>
          <ac:picMkLst>
            <pc:docMk/>
            <pc:sldMk cId="3393221777" sldId="309"/>
            <ac:picMk id="17" creationId="{7DACBF99-B7B6-112E-BDC8-B43C957E0846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18" creationId="{0FC495D7-006B-4D32-F87E-8F29ADEC6BC2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20" creationId="{14F3DA84-A8FF-F332-65A1-594CCE3E6C87}"/>
          </ac:picMkLst>
        </pc:picChg>
        <pc:picChg chg="del">
          <ac:chgData name="Josefine Sacha Johansen" userId="0657ae30-8e6e-489d-ac3b-9e71bbd5a6c7" providerId="ADAL" clId="{DADBBCB6-B90D-4D1F-A4BE-C4D2070868D1}" dt="2026-02-25T11:50:51.221" v="1037" actId="478"/>
          <ac:picMkLst>
            <pc:docMk/>
            <pc:sldMk cId="3393221777" sldId="309"/>
            <ac:picMk id="21" creationId="{192FC21B-00F1-8446-B54D-30B54CF6A72C}"/>
          </ac:picMkLst>
        </pc:picChg>
        <pc:picChg chg="del">
          <ac:chgData name="Josefine Sacha Johansen" userId="0657ae30-8e6e-489d-ac3b-9e71bbd5a6c7" providerId="ADAL" clId="{DADBBCB6-B90D-4D1F-A4BE-C4D2070868D1}" dt="2026-02-25T11:50:59.040" v="1049" actId="478"/>
          <ac:picMkLst>
            <pc:docMk/>
            <pc:sldMk cId="3393221777" sldId="309"/>
            <ac:picMk id="24" creationId="{E60A55E8-FD65-1A81-667D-EFCC60E57A72}"/>
          </ac:picMkLst>
        </pc:picChg>
        <pc:picChg chg="del">
          <ac:chgData name="Josefine Sacha Johansen" userId="0657ae30-8e6e-489d-ac3b-9e71bbd5a6c7" providerId="ADAL" clId="{DADBBCB6-B90D-4D1F-A4BE-C4D2070868D1}" dt="2026-02-25T11:50:58.572" v="1048" actId="478"/>
          <ac:picMkLst>
            <pc:docMk/>
            <pc:sldMk cId="3393221777" sldId="309"/>
            <ac:picMk id="25" creationId="{B6E060A7-4568-7436-AE09-5FFD3CD6E855}"/>
          </ac:picMkLst>
        </pc:picChg>
        <pc:picChg chg="del">
          <ac:chgData name="Josefine Sacha Johansen" userId="0657ae30-8e6e-489d-ac3b-9e71bbd5a6c7" providerId="ADAL" clId="{DADBBCB6-B90D-4D1F-A4BE-C4D2070868D1}" dt="2026-02-25T11:50:58.125" v="1047" actId="478"/>
          <ac:picMkLst>
            <pc:docMk/>
            <pc:sldMk cId="3393221777" sldId="309"/>
            <ac:picMk id="26" creationId="{D4E01485-A1DA-D740-C4F1-C72A28E2E88B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27" creationId="{76F11B9A-F639-74E2-2222-1E4498DA2CD5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28" creationId="{AA963AF6-C58A-F266-949E-580F6FABCAA8}"/>
          </ac:picMkLst>
        </pc:picChg>
        <pc:picChg chg="del">
          <ac:chgData name="Josefine Sacha Johansen" userId="0657ae30-8e6e-489d-ac3b-9e71bbd5a6c7" providerId="ADAL" clId="{DADBBCB6-B90D-4D1F-A4BE-C4D2070868D1}" dt="2026-02-25T11:50:53.323" v="1040" actId="478"/>
          <ac:picMkLst>
            <pc:docMk/>
            <pc:sldMk cId="3393221777" sldId="309"/>
            <ac:picMk id="29" creationId="{9179B4CB-6B60-D39A-8CEB-A67EA44CE94C}"/>
          </ac:picMkLst>
        </pc:picChg>
        <pc:picChg chg="del">
          <ac:chgData name="Josefine Sacha Johansen" userId="0657ae30-8e6e-489d-ac3b-9e71bbd5a6c7" providerId="ADAL" clId="{DADBBCB6-B90D-4D1F-A4BE-C4D2070868D1}" dt="2026-02-25T11:50:54.933" v="1042" actId="478"/>
          <ac:picMkLst>
            <pc:docMk/>
            <pc:sldMk cId="3393221777" sldId="309"/>
            <ac:picMk id="30" creationId="{859957B5-C55F-B7A3-B964-719F330C485E}"/>
          </ac:picMkLst>
        </pc:picChg>
        <pc:picChg chg="del">
          <ac:chgData name="Josefine Sacha Johansen" userId="0657ae30-8e6e-489d-ac3b-9e71bbd5a6c7" providerId="ADAL" clId="{DADBBCB6-B90D-4D1F-A4BE-C4D2070868D1}" dt="2026-02-25T11:50:52.049" v="1038" actId="478"/>
          <ac:picMkLst>
            <pc:docMk/>
            <pc:sldMk cId="3393221777" sldId="309"/>
            <ac:picMk id="31" creationId="{59E33EC8-6F3A-9E0F-2034-9421F7B478C5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33" creationId="{45FDE657-D5C3-36A2-9D9D-E5637FCE67C3}"/>
          </ac:picMkLst>
        </pc:picChg>
        <pc:picChg chg="del">
          <ac:chgData name="Josefine Sacha Johansen" userId="0657ae30-8e6e-489d-ac3b-9e71bbd5a6c7" providerId="ADAL" clId="{DADBBCB6-B90D-4D1F-A4BE-C4D2070868D1}" dt="2026-02-25T11:50:57.140" v="1046" actId="478"/>
          <ac:picMkLst>
            <pc:docMk/>
            <pc:sldMk cId="3393221777" sldId="309"/>
            <ac:picMk id="34" creationId="{6E765F88-D70F-DFD1-9B5A-D2F4F951C7AD}"/>
          </ac:picMkLst>
        </pc:picChg>
        <pc:picChg chg="del">
          <ac:chgData name="Josefine Sacha Johansen" userId="0657ae30-8e6e-489d-ac3b-9e71bbd5a6c7" providerId="ADAL" clId="{DADBBCB6-B90D-4D1F-A4BE-C4D2070868D1}" dt="2026-02-25T11:50:56.595" v="1045" actId="478"/>
          <ac:picMkLst>
            <pc:docMk/>
            <pc:sldMk cId="3393221777" sldId="309"/>
            <ac:picMk id="35" creationId="{F5958BC7-618E-4FA6-3011-AFD16BDD5150}"/>
          </ac:picMkLst>
        </pc:picChg>
        <pc:picChg chg="del">
          <ac:chgData name="Josefine Sacha Johansen" userId="0657ae30-8e6e-489d-ac3b-9e71bbd5a6c7" providerId="ADAL" clId="{DADBBCB6-B90D-4D1F-A4BE-C4D2070868D1}" dt="2026-02-25T11:50:55.941" v="1044" actId="478"/>
          <ac:picMkLst>
            <pc:docMk/>
            <pc:sldMk cId="3393221777" sldId="309"/>
            <ac:picMk id="36" creationId="{CA44CF50-A370-67C4-9ED1-49792AC1E5D5}"/>
          </ac:picMkLst>
        </pc:picChg>
        <pc:picChg chg="del">
          <ac:chgData name="Josefine Sacha Johansen" userId="0657ae30-8e6e-489d-ac3b-9e71bbd5a6c7" providerId="ADAL" clId="{DADBBCB6-B90D-4D1F-A4BE-C4D2070868D1}" dt="2026-02-25T11:50:52.553" v="1039" actId="478"/>
          <ac:picMkLst>
            <pc:docMk/>
            <pc:sldMk cId="3393221777" sldId="309"/>
            <ac:picMk id="37" creationId="{F4B8AC43-CCC0-370A-3A3A-B46E4A8FAC9D}"/>
          </ac:picMkLst>
        </pc:picChg>
        <pc:picChg chg="del">
          <ac:chgData name="Josefine Sacha Johansen" userId="0657ae30-8e6e-489d-ac3b-9e71bbd5a6c7" providerId="ADAL" clId="{DADBBCB6-B90D-4D1F-A4BE-C4D2070868D1}" dt="2026-02-25T11:50:54.186" v="1041" actId="478"/>
          <ac:picMkLst>
            <pc:docMk/>
            <pc:sldMk cId="3393221777" sldId="309"/>
            <ac:picMk id="38" creationId="{274BECB4-D09F-E685-435F-73E846460E75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39" creationId="{5FC3BB1D-72D0-4684-C2E0-CA40EEF3BCF8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40" creationId="{CD688CFA-4E53-655D-79F9-685059CACDE2}"/>
          </ac:picMkLst>
        </pc:picChg>
        <pc:picChg chg="del">
          <ac:chgData name="Josefine Sacha Johansen" userId="0657ae30-8e6e-489d-ac3b-9e71bbd5a6c7" providerId="ADAL" clId="{DADBBCB6-B90D-4D1F-A4BE-C4D2070868D1}" dt="2026-02-25T11:50:50.089" v="1035" actId="478"/>
          <ac:picMkLst>
            <pc:docMk/>
            <pc:sldMk cId="3393221777" sldId="309"/>
            <ac:picMk id="42" creationId="{B57D4B95-969C-759B-B4F9-479BC6277E03}"/>
          </ac:picMkLst>
        </pc:picChg>
        <pc:picChg chg="del">
          <ac:chgData name="Josefine Sacha Johansen" userId="0657ae30-8e6e-489d-ac3b-9e71bbd5a6c7" providerId="ADAL" clId="{DADBBCB6-B90D-4D1F-A4BE-C4D2070868D1}" dt="2026-02-25T11:50:55.473" v="1043" actId="478"/>
          <ac:picMkLst>
            <pc:docMk/>
            <pc:sldMk cId="3393221777" sldId="309"/>
            <ac:picMk id="43" creationId="{46793465-FCC9-F2FC-3C2D-28AD6213C0BD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45" creationId="{EE3764BC-001F-73EB-492D-0BE10C159DAC}"/>
          </ac:picMkLst>
        </pc:picChg>
        <pc:picChg chg="del">
          <ac:chgData name="Josefine Sacha Johansen" userId="0657ae30-8e6e-489d-ac3b-9e71bbd5a6c7" providerId="ADAL" clId="{DADBBCB6-B90D-4D1F-A4BE-C4D2070868D1}" dt="2026-02-25T11:50:48.139" v="1034" actId="478"/>
          <ac:picMkLst>
            <pc:docMk/>
            <pc:sldMk cId="3393221777" sldId="309"/>
            <ac:picMk id="46" creationId="{D18C61FD-62E3-5E56-CDCC-6EC1C013158C}"/>
          </ac:picMkLst>
        </pc:picChg>
        <pc:picChg chg="del">
          <ac:chgData name="Josefine Sacha Johansen" userId="0657ae30-8e6e-489d-ac3b-9e71bbd5a6c7" providerId="ADAL" clId="{DADBBCB6-B90D-4D1F-A4BE-C4D2070868D1}" dt="2026-02-25T11:50:50.665" v="1036" actId="478"/>
          <ac:picMkLst>
            <pc:docMk/>
            <pc:sldMk cId="3393221777" sldId="309"/>
            <ac:picMk id="48" creationId="{EAF16E45-6025-0C3A-86D8-1706D18B847F}"/>
          </ac:picMkLst>
        </pc:picChg>
        <pc:picChg chg="add del mod">
          <ac:chgData name="Josefine Sacha Johansen" userId="0657ae30-8e6e-489d-ac3b-9e71bbd5a6c7" providerId="ADAL" clId="{DADBBCB6-B90D-4D1F-A4BE-C4D2070868D1}" dt="2026-02-25T12:04:29.254" v="1259" actId="478"/>
          <ac:picMkLst>
            <pc:docMk/>
            <pc:sldMk cId="3393221777" sldId="309"/>
            <ac:picMk id="51" creationId="{E4DA9176-ACCE-9091-9259-5CE5AB62360B}"/>
          </ac:picMkLst>
        </pc:picChg>
        <pc:picChg chg="add mod">
          <ac:chgData name="Josefine Sacha Johansen" userId="0657ae30-8e6e-489d-ac3b-9e71bbd5a6c7" providerId="ADAL" clId="{DADBBCB6-B90D-4D1F-A4BE-C4D2070868D1}" dt="2026-02-25T12:04:45.611" v="1268" actId="1076"/>
          <ac:picMkLst>
            <pc:docMk/>
            <pc:sldMk cId="3393221777" sldId="309"/>
            <ac:picMk id="53" creationId="{E5CE71FB-418F-B47E-F817-F98ACE5FA8D0}"/>
          </ac:picMkLst>
        </pc:picChg>
        <pc:picChg chg="add del mod">
          <ac:chgData name="Josefine Sacha Johansen" userId="0657ae30-8e6e-489d-ac3b-9e71bbd5a6c7" providerId="ADAL" clId="{DADBBCB6-B90D-4D1F-A4BE-C4D2070868D1}" dt="2026-02-25T12:04:54.225" v="1273" actId="478"/>
          <ac:picMkLst>
            <pc:docMk/>
            <pc:sldMk cId="3393221777" sldId="309"/>
            <ac:picMk id="55" creationId="{05B387BA-C417-33D8-C353-885B6E8ADFB6}"/>
          </ac:picMkLst>
        </pc:picChg>
        <pc:picChg chg="add mod">
          <ac:chgData name="Josefine Sacha Johansen" userId="0657ae30-8e6e-489d-ac3b-9e71bbd5a6c7" providerId="ADAL" clId="{DADBBCB6-B90D-4D1F-A4BE-C4D2070868D1}" dt="2026-02-25T12:08:11.870" v="1314" actId="14100"/>
          <ac:picMkLst>
            <pc:docMk/>
            <pc:sldMk cId="3393221777" sldId="309"/>
            <ac:picMk id="57" creationId="{D5FD8D96-60EE-A5AE-B64E-FEA2D9045C34}"/>
          </ac:picMkLst>
        </pc:picChg>
        <pc:picChg chg="add del mod">
          <ac:chgData name="Josefine Sacha Johansen" userId="0657ae30-8e6e-489d-ac3b-9e71bbd5a6c7" providerId="ADAL" clId="{DADBBCB6-B90D-4D1F-A4BE-C4D2070868D1}" dt="2026-02-25T12:05:18.594" v="1286" actId="478"/>
          <ac:picMkLst>
            <pc:docMk/>
            <pc:sldMk cId="3393221777" sldId="309"/>
            <ac:picMk id="59" creationId="{A104CCD4-A1B8-2FEF-DBB5-94D8ECED9F71}"/>
          </ac:picMkLst>
        </pc:picChg>
        <pc:picChg chg="add del mod">
          <ac:chgData name="Josefine Sacha Johansen" userId="0657ae30-8e6e-489d-ac3b-9e71bbd5a6c7" providerId="ADAL" clId="{DADBBCB6-B90D-4D1F-A4BE-C4D2070868D1}" dt="2026-02-25T12:05:28.128" v="1290" actId="478"/>
          <ac:picMkLst>
            <pc:docMk/>
            <pc:sldMk cId="3393221777" sldId="309"/>
            <ac:picMk id="61" creationId="{A4DD5F23-38C6-0E16-7853-A81202C12C47}"/>
          </ac:picMkLst>
        </pc:picChg>
        <pc:picChg chg="add del mod">
          <ac:chgData name="Josefine Sacha Johansen" userId="0657ae30-8e6e-489d-ac3b-9e71bbd5a6c7" providerId="ADAL" clId="{DADBBCB6-B90D-4D1F-A4BE-C4D2070868D1}" dt="2026-02-25T12:07:38.458" v="1297" actId="478"/>
          <ac:picMkLst>
            <pc:docMk/>
            <pc:sldMk cId="3393221777" sldId="309"/>
            <ac:picMk id="63" creationId="{6B593BFB-628E-32AF-1D14-803CAB31F605}"/>
          </ac:picMkLst>
        </pc:picChg>
        <pc:picChg chg="add del mod">
          <ac:chgData name="Josefine Sacha Johansen" userId="0657ae30-8e6e-489d-ac3b-9e71bbd5a6c7" providerId="ADAL" clId="{DADBBCB6-B90D-4D1F-A4BE-C4D2070868D1}" dt="2026-02-25T12:07:36.856" v="1296" actId="478"/>
          <ac:picMkLst>
            <pc:docMk/>
            <pc:sldMk cId="3393221777" sldId="309"/>
            <ac:picMk id="65" creationId="{A33D5E78-FE24-860B-A106-DE2B796F26B6}"/>
          </ac:picMkLst>
        </pc:picChg>
        <pc:picChg chg="add mod">
          <ac:chgData name="Josefine Sacha Johansen" userId="0657ae30-8e6e-489d-ac3b-9e71bbd5a6c7" providerId="ADAL" clId="{DADBBCB6-B90D-4D1F-A4BE-C4D2070868D1}" dt="2026-02-25T12:08:02.675" v="1307" actId="1076"/>
          <ac:picMkLst>
            <pc:docMk/>
            <pc:sldMk cId="3393221777" sldId="309"/>
            <ac:picMk id="67" creationId="{C3382A28-D049-BD64-F136-E53D2791B90F}"/>
          </ac:picMkLst>
        </pc:picChg>
      </pc:sldChg>
      <pc:sldChg chg="addSp delSp modSp new del mod">
        <pc:chgData name="Josefine Sacha Johansen" userId="0657ae30-8e6e-489d-ac3b-9e71bbd5a6c7" providerId="ADAL" clId="{DADBBCB6-B90D-4D1F-A4BE-C4D2070868D1}" dt="2026-02-25T11:47:39.482" v="1010" actId="2696"/>
        <pc:sldMkLst>
          <pc:docMk/>
          <pc:sldMk cId="4234882794" sldId="309"/>
        </pc:sldMkLst>
        <pc:spChg chg="del">
          <ac:chgData name="Josefine Sacha Johansen" userId="0657ae30-8e6e-489d-ac3b-9e71bbd5a6c7" providerId="ADAL" clId="{DADBBCB6-B90D-4D1F-A4BE-C4D2070868D1}" dt="2026-02-25T11:42:35.935" v="846" actId="21"/>
          <ac:spMkLst>
            <pc:docMk/>
            <pc:sldMk cId="4234882794" sldId="309"/>
            <ac:spMk id="2" creationId="{75398A08-3A25-B457-DB53-5A6BE5DF3FC4}"/>
          </ac:spMkLst>
        </pc:spChg>
        <pc:spChg chg="del">
          <ac:chgData name="Josefine Sacha Johansen" userId="0657ae30-8e6e-489d-ac3b-9e71bbd5a6c7" providerId="ADAL" clId="{DADBBCB6-B90D-4D1F-A4BE-C4D2070868D1}" dt="2026-02-25T11:42:39.118" v="847" actId="21"/>
          <ac:spMkLst>
            <pc:docMk/>
            <pc:sldMk cId="4234882794" sldId="309"/>
            <ac:spMk id="5" creationId="{D51250E8-04F5-1059-EE24-D18216C7816F}"/>
          </ac:spMkLst>
        </pc:spChg>
        <pc:spChg chg="add mod">
          <ac:chgData name="Josefine Sacha Johansen" userId="0657ae30-8e6e-489d-ac3b-9e71bbd5a6c7" providerId="ADAL" clId="{DADBBCB6-B90D-4D1F-A4BE-C4D2070868D1}" dt="2026-02-25T11:42:31.961" v="845"/>
          <ac:spMkLst>
            <pc:docMk/>
            <pc:sldMk cId="4234882794" sldId="309"/>
            <ac:spMk id="6" creationId="{D3E877FB-2B7A-1641-7E56-20339092E1DB}"/>
          </ac:spMkLst>
        </pc:spChg>
        <pc:spChg chg="add mod">
          <ac:chgData name="Josefine Sacha Johansen" userId="0657ae30-8e6e-489d-ac3b-9e71bbd5a6c7" providerId="ADAL" clId="{DADBBCB6-B90D-4D1F-A4BE-C4D2070868D1}" dt="2026-02-25T11:42:31.961" v="845"/>
          <ac:spMkLst>
            <pc:docMk/>
            <pc:sldMk cId="4234882794" sldId="309"/>
            <ac:spMk id="7" creationId="{ACC3276C-993F-5036-387C-9D956749BA38}"/>
          </ac:spMkLst>
        </pc:spChg>
        <pc:spChg chg="add mod">
          <ac:chgData name="Josefine Sacha Johansen" userId="0657ae30-8e6e-489d-ac3b-9e71bbd5a6c7" providerId="ADAL" clId="{DADBBCB6-B90D-4D1F-A4BE-C4D2070868D1}" dt="2026-02-25T11:42:31.961" v="845"/>
          <ac:spMkLst>
            <pc:docMk/>
            <pc:sldMk cId="4234882794" sldId="309"/>
            <ac:spMk id="8" creationId="{6F5D1332-4F82-51C7-BD3B-31C6280F6F0F}"/>
          </ac:spMkLst>
        </pc:spChg>
        <pc:spChg chg="add mod">
          <ac:chgData name="Josefine Sacha Johansen" userId="0657ae30-8e6e-489d-ac3b-9e71bbd5a6c7" providerId="ADAL" clId="{DADBBCB6-B90D-4D1F-A4BE-C4D2070868D1}" dt="2026-02-25T11:42:31.961" v="845"/>
          <ac:spMkLst>
            <pc:docMk/>
            <pc:sldMk cId="4234882794" sldId="309"/>
            <ac:spMk id="9" creationId="{F189E381-BF6D-99A1-6316-4A0E65714448}"/>
          </ac:spMkLst>
        </pc:spChg>
        <pc:spChg chg="add mod">
          <ac:chgData name="Josefine Sacha Johansen" userId="0657ae30-8e6e-489d-ac3b-9e71bbd5a6c7" providerId="ADAL" clId="{DADBBCB6-B90D-4D1F-A4BE-C4D2070868D1}" dt="2026-02-25T11:42:40.351" v="848"/>
          <ac:spMkLst>
            <pc:docMk/>
            <pc:sldMk cId="4234882794" sldId="309"/>
            <ac:spMk id="10" creationId="{D51250E8-04F5-1059-EE24-D18216C7816F}"/>
          </ac:spMkLst>
        </pc:spChg>
        <pc:spChg chg="add mod">
          <ac:chgData name="Josefine Sacha Johansen" userId="0657ae30-8e6e-489d-ac3b-9e71bbd5a6c7" providerId="ADAL" clId="{DADBBCB6-B90D-4D1F-A4BE-C4D2070868D1}" dt="2026-02-25T11:42:54.719" v="849"/>
          <ac:spMkLst>
            <pc:docMk/>
            <pc:sldMk cId="4234882794" sldId="309"/>
            <ac:spMk id="11" creationId="{52B9D56C-CF45-F5DC-E832-96DF59D5CC14}"/>
          </ac:spMkLst>
        </pc:spChg>
        <pc:spChg chg="add mod">
          <ac:chgData name="Josefine Sacha Johansen" userId="0657ae30-8e6e-489d-ac3b-9e71bbd5a6c7" providerId="ADAL" clId="{DADBBCB6-B90D-4D1F-A4BE-C4D2070868D1}" dt="2026-02-25T11:45:41.148" v="969" actId="20577"/>
          <ac:spMkLst>
            <pc:docMk/>
            <pc:sldMk cId="4234882794" sldId="309"/>
            <ac:spMk id="12" creationId="{C199D664-91AB-3584-97D7-DA5034A2FAD3}"/>
          </ac:spMkLst>
        </pc:spChg>
      </pc:sldChg>
      <pc:sldChg chg="modSp add mod">
        <pc:chgData name="Josefine Sacha Johansen" userId="0657ae30-8e6e-489d-ac3b-9e71bbd5a6c7" providerId="ADAL" clId="{DADBBCB6-B90D-4D1F-A4BE-C4D2070868D1}" dt="2026-02-25T11:52:58.872" v="1192" actId="1076"/>
        <pc:sldMkLst>
          <pc:docMk/>
          <pc:sldMk cId="668039559" sldId="310"/>
        </pc:sldMkLst>
        <pc:spChg chg="mod">
          <ac:chgData name="Josefine Sacha Johansen" userId="0657ae30-8e6e-489d-ac3b-9e71bbd5a6c7" providerId="ADAL" clId="{DADBBCB6-B90D-4D1F-A4BE-C4D2070868D1}" dt="2026-02-25T11:52:58.872" v="1192" actId="1076"/>
          <ac:spMkLst>
            <pc:docMk/>
            <pc:sldMk cId="668039559" sldId="310"/>
            <ac:spMk id="2" creationId="{7F9C9A45-BA9A-3AEB-0FCB-DD81FDF0D9D8}"/>
          </ac:spMkLst>
        </pc:spChg>
        <pc:spChg chg="mod">
          <ac:chgData name="Josefine Sacha Johansen" userId="0657ae30-8e6e-489d-ac3b-9e71bbd5a6c7" providerId="ADAL" clId="{DADBBCB6-B90D-4D1F-A4BE-C4D2070868D1}" dt="2026-02-25T11:52:55.376" v="1191" actId="1036"/>
          <ac:spMkLst>
            <pc:docMk/>
            <pc:sldMk cId="668039559" sldId="310"/>
            <ac:spMk id="8" creationId="{546F4B4F-AF81-E803-E0D3-73041E59E5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23/02/2026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535C-F235-0C80-6855-1479DD8D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84E24-99E5-08CD-DE5F-682D2C717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CD2AD-04E8-18F2-9EE0-EE8A7F496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4E52-CE60-AB0B-1179-3767CD0E5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84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65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86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9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2185-4A4C-8141-B391-97473EF39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7823B93-34EA-760C-A830-DF567CBEF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53D4ECF-E4EF-69B0-F03D-F65BEB373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E10D6D-2E41-2899-15BA-B42B4C5D0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2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esign.kk.dk/download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42" Type="http://schemas.openxmlformats.org/officeDocument/2006/relationships/image" Target="../media/image47.svg"/><Relationship Id="rId47" Type="http://schemas.openxmlformats.org/officeDocument/2006/relationships/image" Target="../media/image52.png"/><Relationship Id="rId63" Type="http://schemas.openxmlformats.org/officeDocument/2006/relationships/image" Target="../media/image68.png"/><Relationship Id="rId68" Type="http://schemas.openxmlformats.org/officeDocument/2006/relationships/image" Target="../media/image73.svg"/><Relationship Id="rId84" Type="http://schemas.openxmlformats.org/officeDocument/2006/relationships/image" Target="../media/image89.svg"/><Relationship Id="rId16" Type="http://schemas.openxmlformats.org/officeDocument/2006/relationships/image" Target="../media/image21.svg"/><Relationship Id="rId11" Type="http://schemas.openxmlformats.org/officeDocument/2006/relationships/image" Target="../media/image16.pn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53" Type="http://schemas.openxmlformats.org/officeDocument/2006/relationships/image" Target="../media/image58.png"/><Relationship Id="rId58" Type="http://schemas.openxmlformats.org/officeDocument/2006/relationships/image" Target="../media/image63.svg"/><Relationship Id="rId74" Type="http://schemas.openxmlformats.org/officeDocument/2006/relationships/image" Target="../media/image79.svg"/><Relationship Id="rId79" Type="http://schemas.openxmlformats.org/officeDocument/2006/relationships/image" Target="../media/image84.png"/><Relationship Id="rId5" Type="http://schemas.openxmlformats.org/officeDocument/2006/relationships/image" Target="../media/image10.png"/><Relationship Id="rId61" Type="http://schemas.openxmlformats.org/officeDocument/2006/relationships/image" Target="../media/image66.png"/><Relationship Id="rId82" Type="http://schemas.openxmlformats.org/officeDocument/2006/relationships/image" Target="../media/image87.svg"/><Relationship Id="rId19" Type="http://schemas.openxmlformats.org/officeDocument/2006/relationships/image" Target="../media/image2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svg"/><Relationship Id="rId56" Type="http://schemas.openxmlformats.org/officeDocument/2006/relationships/image" Target="../media/image61.svg"/><Relationship Id="rId64" Type="http://schemas.openxmlformats.org/officeDocument/2006/relationships/image" Target="../media/image69.svg"/><Relationship Id="rId69" Type="http://schemas.openxmlformats.org/officeDocument/2006/relationships/image" Target="../media/image74.png"/><Relationship Id="rId77" Type="http://schemas.openxmlformats.org/officeDocument/2006/relationships/image" Target="../media/image82.png"/><Relationship Id="rId8" Type="http://schemas.openxmlformats.org/officeDocument/2006/relationships/image" Target="../media/image13.svg"/><Relationship Id="rId51" Type="http://schemas.openxmlformats.org/officeDocument/2006/relationships/image" Target="../media/image56.png"/><Relationship Id="rId72" Type="http://schemas.openxmlformats.org/officeDocument/2006/relationships/image" Target="../media/image77.svg"/><Relationship Id="rId80" Type="http://schemas.openxmlformats.org/officeDocument/2006/relationships/image" Target="../media/image85.svg"/><Relationship Id="rId3" Type="http://schemas.openxmlformats.org/officeDocument/2006/relationships/image" Target="../media/image8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20" Type="http://schemas.openxmlformats.org/officeDocument/2006/relationships/image" Target="../media/image25.svg"/><Relationship Id="rId41" Type="http://schemas.openxmlformats.org/officeDocument/2006/relationships/image" Target="../media/image46.png"/><Relationship Id="rId54" Type="http://schemas.openxmlformats.org/officeDocument/2006/relationships/image" Target="../media/image59.svg"/><Relationship Id="rId62" Type="http://schemas.openxmlformats.org/officeDocument/2006/relationships/image" Target="../media/image67.svg"/><Relationship Id="rId70" Type="http://schemas.openxmlformats.org/officeDocument/2006/relationships/image" Target="../media/image75.sv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" Type="http://schemas.openxmlformats.org/officeDocument/2006/relationships/image" Target="../media/image15.sv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60" Type="http://schemas.openxmlformats.org/officeDocument/2006/relationships/image" Target="../media/image65.sv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78" Type="http://schemas.openxmlformats.org/officeDocument/2006/relationships/image" Target="../media/image83.svg"/><Relationship Id="rId81" Type="http://schemas.openxmlformats.org/officeDocument/2006/relationships/image" Target="../media/image86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9" Type="http://schemas.openxmlformats.org/officeDocument/2006/relationships/image" Target="../media/image44.png"/><Relationship Id="rId34" Type="http://schemas.openxmlformats.org/officeDocument/2006/relationships/image" Target="../media/image39.svg"/><Relationship Id="rId50" Type="http://schemas.openxmlformats.org/officeDocument/2006/relationships/image" Target="../media/image55.svg"/><Relationship Id="rId55" Type="http://schemas.openxmlformats.org/officeDocument/2006/relationships/image" Target="../media/image60.png"/><Relationship Id="rId76" Type="http://schemas.openxmlformats.org/officeDocument/2006/relationships/image" Target="../media/image81.sv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4.png"/><Relationship Id="rId24" Type="http://schemas.openxmlformats.org/officeDocument/2006/relationships/image" Target="../media/image29.sv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66" Type="http://schemas.openxmlformats.org/officeDocument/2006/relationships/image" Target="../media/image7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13" Type="http://schemas.openxmlformats.org/officeDocument/2006/relationships/image" Target="../media/image98.png"/><Relationship Id="rId3" Type="http://schemas.openxmlformats.org/officeDocument/2006/relationships/image" Target="../media/image8.png"/><Relationship Id="rId7" Type="http://schemas.openxmlformats.org/officeDocument/2006/relationships/image" Target="../media/image92.png"/><Relationship Id="rId12" Type="http://schemas.openxmlformats.org/officeDocument/2006/relationships/image" Target="../media/image9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sv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svg"/><Relationship Id="rId4" Type="http://schemas.openxmlformats.org/officeDocument/2006/relationships/image" Target="../media/image9.svg"/><Relationship Id="rId9" Type="http://schemas.openxmlformats.org/officeDocument/2006/relationships/image" Target="../media/image94.png"/><Relationship Id="rId14" Type="http://schemas.openxmlformats.org/officeDocument/2006/relationships/image" Target="../media/image9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4.png"/><Relationship Id="rId3" Type="http://schemas.openxmlformats.org/officeDocument/2006/relationships/image" Target="../media/image101.png"/><Relationship Id="rId21" Type="http://schemas.openxmlformats.org/officeDocument/2006/relationships/image" Target="../media/image117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3.png"/><Relationship Id="rId2" Type="http://schemas.openxmlformats.org/officeDocument/2006/relationships/image" Target="../media/image100.png"/><Relationship Id="rId16" Type="http://schemas.openxmlformats.org/officeDocument/2006/relationships/image" Target="../media/image9.sv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8.png"/><Relationship Id="rId10" Type="http://schemas.openxmlformats.org/officeDocument/2006/relationships/image" Target="../media/image108.png"/><Relationship Id="rId19" Type="http://schemas.openxmlformats.org/officeDocument/2006/relationships/image" Target="../media/image115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5AB63-5519-8873-47B6-361B259D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546F4B4F-AF81-E803-E0D3-73041E59E538}"/>
              </a:ext>
            </a:extLst>
          </p:cNvPr>
          <p:cNvSpPr txBox="1">
            <a:spLocks/>
          </p:cNvSpPr>
          <p:nvPr/>
        </p:nvSpPr>
        <p:spPr>
          <a:xfrm>
            <a:off x="719999" y="3707184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Designguide</a:t>
            </a:r>
            <a:br>
              <a:rPr lang="da-DK" dirty="0"/>
            </a:br>
            <a:endParaRPr lang="da-DK" sz="2400" dirty="0">
              <a:latin typeface="+mn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03B55F7-22DB-8778-2522-59911B38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02" y="5654040"/>
            <a:ext cx="1326238" cy="66312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C9A45-BA9A-3AEB-0FCB-DD81FDF0D9D8}"/>
              </a:ext>
            </a:extLst>
          </p:cNvPr>
          <p:cNvSpPr txBox="1">
            <a:spLocks/>
          </p:cNvSpPr>
          <p:nvPr/>
        </p:nvSpPr>
        <p:spPr>
          <a:xfrm>
            <a:off x="640486" y="4702064"/>
            <a:ext cx="10752001" cy="720723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Layout af program, skrifttype, grafiske elementer &amp; deadlines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803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C93B87D5-3916-2C62-BF88-14245B926789}"/>
              </a:ext>
            </a:extLst>
          </p:cNvPr>
          <p:cNvSpPr txBox="1">
            <a:spLocks/>
          </p:cNvSpPr>
          <p:nvPr/>
        </p:nvSpPr>
        <p:spPr>
          <a:xfrm>
            <a:off x="710842" y="3939693"/>
            <a:ext cx="11034315" cy="19086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130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</a:t>
            </a:r>
            <a:r>
              <a:rPr lang="da-DK" sz="2000" b="0">
                <a:latin typeface="+mn-lt"/>
              </a:rPr>
              <a:t>Kontakt FerieCamp sekretariatet på + 45 20 33 75 20</a:t>
            </a:r>
            <a:br>
              <a:rPr lang="da-DK" sz="320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 dirty="0"/>
              <a:t>Nu skal I finde ud af, hvad jeres program og flyers skal indeholde af informationer. Nedenstående er vigtige informationer som skal med:</a:t>
            </a:r>
          </a:p>
          <a:p>
            <a:pPr marL="390525" lvl="1" indent="0">
              <a:buNone/>
            </a:pPr>
            <a:endParaRPr lang="da-DK" dirty="0"/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Overskrift hvor </a:t>
            </a:r>
            <a:r>
              <a:rPr lang="da-DK" dirty="0" err="1"/>
              <a:t>FerieCamp</a:t>
            </a:r>
            <a:r>
              <a:rPr lang="da-DK" dirty="0"/>
              <a:t>-logoet indgår 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Navn på lokationen/basen/bydel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Lokationen/basens adresse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Datoer/dage/periode for afholdelse af jeres camp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Jeres program/aktiviteter/tidspunkt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 – vigtige pointer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6089364" cy="438376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Det er obligatorisk, at I skal lave et program, da det bliver lagt på vores hjemmeside og supplere beskrivelsen af jeres </a:t>
            </a:r>
            <a:r>
              <a:rPr lang="da-DK" dirty="0" err="1"/>
              <a:t>FerieCamp</a:t>
            </a:r>
            <a:r>
              <a:rPr lang="da-DK" dirty="0"/>
              <a:t>.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Husk altid at have Københavns Kommunes logo på jeres programmer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Tilføj evt. også: </a:t>
            </a:r>
            <a:r>
              <a:rPr lang="da-DK" sz="14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Det er gratis at deltage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 Husk madpakke og drikkedunk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 Kræver ikke tilmelding</a:t>
            </a:r>
          </a:p>
          <a:p>
            <a:pPr marL="0" indent="0">
              <a:buNone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5A4CD5-811E-4818-B0FB-71EC6C92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DF93780-B846-4EA7-B45E-E3F192155D98}"/>
              </a:ext>
            </a:extLst>
          </p:cNvPr>
          <p:cNvSpPr txBox="1"/>
          <p:nvPr/>
        </p:nvSpPr>
        <p:spPr>
          <a:xfrm>
            <a:off x="7321765" y="2124514"/>
            <a:ext cx="20707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/>
              <a:t>FerieCamp</a:t>
            </a:r>
            <a:r>
              <a:rPr lang="da-DK" sz="1000" dirty="0"/>
              <a:t> logoet skal fremgå tydeligt på jeres programmer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1F945B7-DE17-441E-B025-BADE6957DC8C}"/>
              </a:ext>
            </a:extLst>
          </p:cNvPr>
          <p:cNvSpPr txBox="1"/>
          <p:nvPr/>
        </p:nvSpPr>
        <p:spPr>
          <a:xfrm>
            <a:off x="6527296" y="6124959"/>
            <a:ext cx="200809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/>
              <a:t>KK’s</a:t>
            </a:r>
            <a:r>
              <a:rPr lang="da-DK" sz="1000" dirty="0"/>
              <a:t> logo skal være på jeres programmer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327B1884-59F0-215B-ED7E-1B6024169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765" y="2586862"/>
            <a:ext cx="2347286" cy="332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C057C46-0624-7163-41DF-F688AFF7EA1C}"/>
              </a:ext>
            </a:extLst>
          </p:cNvPr>
          <p:cNvSpPr/>
          <p:nvPr/>
        </p:nvSpPr>
        <p:spPr>
          <a:xfrm>
            <a:off x="8116230" y="2586862"/>
            <a:ext cx="419161" cy="41916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43E9210-5C58-819C-EC80-E1F118EAA99E}"/>
              </a:ext>
            </a:extLst>
          </p:cNvPr>
          <p:cNvSpPr/>
          <p:nvPr/>
        </p:nvSpPr>
        <p:spPr>
          <a:xfrm>
            <a:off x="7270408" y="5446344"/>
            <a:ext cx="521870" cy="52187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5DD86A7-7F3E-12EA-B649-1D1B4D882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048" y="2296435"/>
            <a:ext cx="2647667" cy="374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Tre gode eksempler på programmer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192DD8-E747-4FB3-8660-0D27793A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961E0A-88A4-4681-936A-0D67CB6531F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Hvis I vælger at bruge </a:t>
            </a:r>
            <a:r>
              <a:rPr lang="da-DK" sz="1400" dirty="0" err="1"/>
              <a:t>FerieCamps</a:t>
            </a:r>
            <a:r>
              <a:rPr lang="da-DK" sz="1400" dirty="0"/>
              <a:t> skabeloner (som også ligger i startpakken på vores hjemmeside), så har vi lavet fire byd på forskellige skabeloner. Vælg den skabelon som præsenterer jeres program bedst</a:t>
            </a:r>
            <a:r>
              <a:rPr lang="da-DK" sz="1100" dirty="0"/>
              <a:t>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2CAD28-3703-6CD4-537F-5D09EBC30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220" y="2296435"/>
            <a:ext cx="2647118" cy="374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4812D45-C6CE-9476-9913-7B814B5BD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615" y="2296435"/>
            <a:ext cx="2647667" cy="374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3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F2048E-62F8-742F-2F5A-7F3103F2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450F57D-192C-1EA4-02DF-8A15D02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Skrifttypen: KBH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B6D2C0EB-A881-B676-30DC-37026A0383F9}"/>
              </a:ext>
            </a:extLst>
          </p:cNvPr>
          <p:cNvSpPr txBox="1">
            <a:spLocks/>
          </p:cNvSpPr>
          <p:nvPr/>
        </p:nvSpPr>
        <p:spPr>
          <a:xfrm>
            <a:off x="719998" y="2231215"/>
            <a:ext cx="10752002" cy="39458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800" dirty="0"/>
              <a:t>Vi anbefaler skrifttypen KBH anvendes ved layout af programmer.</a:t>
            </a:r>
          </a:p>
          <a:p>
            <a:r>
              <a:rPr lang="da-DK" sz="1800" dirty="0"/>
              <a:t>Skrifttypen kan downloades på </a:t>
            </a:r>
            <a:r>
              <a:rPr lang="da-DK" sz="1800" dirty="0" err="1"/>
              <a:t>KK’s</a:t>
            </a:r>
            <a:r>
              <a:rPr lang="da-DK" sz="1800" dirty="0"/>
              <a:t> hjemmeside via følgende link: </a:t>
            </a:r>
            <a:r>
              <a:rPr lang="da-DK" sz="1800" dirty="0">
                <a:hlinkClick r:id="rId2"/>
              </a:rPr>
              <a:t>https://design.kk.dk/download</a:t>
            </a:r>
            <a:r>
              <a:rPr lang="da-DK" sz="1800" dirty="0"/>
              <a:t> </a:t>
            </a:r>
          </a:p>
          <a:p>
            <a:r>
              <a:rPr lang="da-DK" sz="1800" dirty="0"/>
              <a:t>Den enkelte skrifttype kan herefter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dirty="0"/>
              <a:t>   åbnes og installeres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FDD4E6FE-7EAB-2F0C-6992-C2C4BACB8659}"/>
              </a:ext>
            </a:extLst>
          </p:cNvPr>
          <p:cNvGrpSpPr/>
          <p:nvPr/>
        </p:nvGrpSpPr>
        <p:grpSpPr>
          <a:xfrm>
            <a:off x="929109" y="4360985"/>
            <a:ext cx="3056737" cy="1749650"/>
            <a:chOff x="-43300" y="1584298"/>
            <a:chExt cx="3067825" cy="1595309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5EF10FCB-2C30-CF5E-597A-B60B6E9A4F5A}"/>
                </a:ext>
              </a:extLst>
            </p:cNvPr>
            <p:cNvSpPr txBox="1"/>
            <p:nvPr/>
          </p:nvSpPr>
          <p:spPr>
            <a:xfrm>
              <a:off x="234202" y="1779891"/>
              <a:ext cx="2702008" cy="119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Vigtigt! </a:t>
              </a:r>
            </a:p>
            <a:p>
              <a:endParaRPr lang="da-DK" sz="500" dirty="0"/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Skrifttypen KBH tilhører Københavns Kommune og må udelukkende bruges af </a:t>
              </a:r>
              <a:r>
                <a:rPr lang="da-DK" sz="1200" dirty="0">
                  <a:solidFill>
                    <a:srgbClr val="000C2E"/>
                  </a:solidFill>
                  <a:latin typeface="KBH Tekst" panose="00000500000000000000" pitchFamily="2" charset="0"/>
                </a:rPr>
                <a:t>værter</a:t>
              </a:r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som kommunikerer på vegne af kommunen.</a:t>
              </a:r>
              <a:endParaRPr lang="da-DK" sz="1200" dirty="0"/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AACEA069-E022-55F5-CCB6-6AA547FEA31A}"/>
                </a:ext>
              </a:extLst>
            </p:cNvPr>
            <p:cNvSpPr/>
            <p:nvPr/>
          </p:nvSpPr>
          <p:spPr>
            <a:xfrm>
              <a:off x="-43300" y="1584298"/>
              <a:ext cx="3067825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/>
            </a:p>
          </p:txBody>
        </p:sp>
      </p:grpSp>
      <p:pic>
        <p:nvPicPr>
          <p:cNvPr id="15" name="Billede 14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B9AACCCE-2273-C5AB-D426-A4D6B6D7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2" y="3212188"/>
            <a:ext cx="5015947" cy="275154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2FAB3F3-5A90-E1F1-87A4-629A4A9230E5}"/>
              </a:ext>
            </a:extLst>
          </p:cNvPr>
          <p:cNvSpPr/>
          <p:nvPr/>
        </p:nvSpPr>
        <p:spPr>
          <a:xfrm>
            <a:off x="5837297" y="3212188"/>
            <a:ext cx="619106" cy="61910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E9D8AA-96BD-F5DC-3D54-B912696FB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3C4B2B4-19AA-99FE-5E4F-C0B13197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10B707-FDC6-2B36-7D93-68841CB6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7C9AC2-3535-45D7-36D4-F4DB9E8B6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038" y="2654790"/>
            <a:ext cx="663004" cy="712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0301A3-ADB5-8B69-C86C-498216618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9568" y="2604499"/>
            <a:ext cx="704860" cy="7993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E874F24-30CA-29C5-C8A1-7B5FFC1B8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9168" y="2694522"/>
            <a:ext cx="763710" cy="7270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E7F5C2-88F4-B29C-0E86-26BA09ED6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57749" y="2753158"/>
            <a:ext cx="889318" cy="4446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B6FFDA-8649-CFCA-1305-32D2C16308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0801" y="2776270"/>
            <a:ext cx="857336" cy="64131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FD9426B-4DE7-1110-1F38-889A50BAC2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6102" y="3499732"/>
            <a:ext cx="724968" cy="7582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F61D82-08EA-63CE-8ED5-397D737C2B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40588" y="3549006"/>
            <a:ext cx="675398" cy="7435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93F0DAC-8AE1-AA4E-DD06-598CD2E619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2787" y="3525715"/>
            <a:ext cx="737954" cy="8550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E43511-2A5E-71E5-D5EA-A664B768DE0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65808" y="2479391"/>
            <a:ext cx="643739" cy="11266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9DA4E8C-7E2D-8372-AD76-ECE0862DC8F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02424" y="3417584"/>
            <a:ext cx="611443" cy="9362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156C962-449A-03C1-121B-A32C78A34CD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971513" y="3660733"/>
            <a:ext cx="930618" cy="6262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0B4F0F2-4E3C-5F21-7D4B-36DCB215D0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612841">
            <a:off x="6348902" y="3927747"/>
            <a:ext cx="558426" cy="94459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E8258DB-57C1-8246-8154-EA89FAB4242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17573966">
            <a:off x="10337459" y="4593744"/>
            <a:ext cx="893969" cy="68644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C6D1269-90D1-90C6-4B4F-BC16581766E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26369" y="4515095"/>
            <a:ext cx="704860" cy="83363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E9FDB0-95FD-114F-A602-F82F2F95A02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46102" y="4391655"/>
            <a:ext cx="724968" cy="83030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F1E7931-4552-218D-1425-A09A9ADB005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88826" y="5438516"/>
            <a:ext cx="724968" cy="8303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B5AE770-B14C-BF07-2176-C61BFE99E9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68032" y="5437841"/>
            <a:ext cx="737361" cy="84269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ADA6228-94EC-7C8C-C795-913B93B31DC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027203" y="5428732"/>
            <a:ext cx="647576" cy="8837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4FBDB10-8FE5-A982-1C19-34B8B9755F5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260007" y="3267219"/>
            <a:ext cx="1090621" cy="109062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3AFEBC2-A957-D3E7-6311-C7E9CBC7F44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758385" y="4450956"/>
            <a:ext cx="923840" cy="92384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CF2080A-27E9-CFD4-DE4C-1D831BA5E68B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680075" y="2366676"/>
            <a:ext cx="991983" cy="99198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6C65229-C7CC-D521-3F9F-A3D2429C4DB4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477081" y="5396762"/>
            <a:ext cx="908454" cy="90845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E4390DB-CF15-4FBC-08E2-4E9922D0DE0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64257" y="3156108"/>
            <a:ext cx="1027743" cy="102774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7F672A6-598C-295E-DDAC-56D09CEC2DD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305465" y="4537543"/>
            <a:ext cx="674106" cy="67410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439D66C-8C9D-8FC5-1B76-2188687491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440903" y="4537543"/>
            <a:ext cx="692281" cy="69228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D18DE67-BD8D-527D-E9B9-465AF3E7914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148528" y="5476071"/>
            <a:ext cx="730430" cy="75519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2243934-B1C0-46A2-D9AE-1CF253E1374D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 rot="17035892">
            <a:off x="5143567" y="5416223"/>
            <a:ext cx="874885" cy="87488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68A238-8541-5671-E9D2-5DF69B67AB08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332359" y="5207634"/>
            <a:ext cx="383151" cy="10449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AC3BE3E-23D1-AD41-913C-2E221905F1F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 rot="19947204">
            <a:off x="11282163" y="2584155"/>
            <a:ext cx="658368" cy="67127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927A871-F940-1E2A-E0D0-F64382B6183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9673300" y="5481751"/>
            <a:ext cx="800025" cy="75296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853A000-0AA8-89B4-D65C-4FB94DAB02F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420570" y="3525715"/>
            <a:ext cx="801160" cy="6275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CB43DB7-580E-8C85-AB45-22329D97866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9470937" y="4631616"/>
            <a:ext cx="800025" cy="57601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22EAB4E-187F-4B87-9D2F-E297CD6A916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941643" y="4435787"/>
            <a:ext cx="994931" cy="76328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05EF1A8-6F59-768A-32AC-D4B4238BC22A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0374201" y="2491377"/>
            <a:ext cx="923323" cy="86109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FB34357B-5106-95AA-F96A-A66B6DC3BCBA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305464" y="5389576"/>
            <a:ext cx="631013" cy="8818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716255-CA8B-3414-ED3B-DAB9967E2E1F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08765" y="2645108"/>
            <a:ext cx="757318" cy="683071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40F6259-7A01-182C-5E78-768299A9341A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7346905" y="3545452"/>
            <a:ext cx="663730" cy="66373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591A46B1-C816-4DAE-2DD0-E0792400C05B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9467423" y="3377998"/>
            <a:ext cx="803539" cy="8035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58289D1-3968-7D2A-C164-AD631A9D0090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3911566" y="4403885"/>
            <a:ext cx="876292" cy="87629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329E6BA-1678-525F-2A33-3625FD42877B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1274541" y="4454135"/>
            <a:ext cx="681246" cy="942044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B0F83C7-843D-46FE-DB71-548327921F49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figurer til dit layout. Redigér evt. størrelse og farve i fanen ”Grafikformat”. Har du ønsker til et ikon, så send din forespørgsel til os.</a:t>
            </a:r>
          </a:p>
        </p:txBody>
      </p:sp>
      <p:sp>
        <p:nvSpPr>
          <p:cNvPr id="50" name="Title 10">
            <a:extLst>
              <a:ext uri="{FF2B5EF4-FFF2-40B4-BE49-F238E27FC236}">
                <a16:creationId xmlns:a16="http://schemas.microsoft.com/office/drawing/2014/main" id="{51178AEA-1E1E-0B82-33F4-14425C3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Ikoner</a:t>
            </a:r>
          </a:p>
        </p:txBody>
      </p:sp>
    </p:spTree>
    <p:extLst>
      <p:ext uri="{BB962C8B-B14F-4D97-AF65-F5344CB8AC3E}">
        <p14:creationId xmlns:p14="http://schemas.microsoft.com/office/powerpoint/2010/main" val="143435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32FA-D47C-3033-BBE0-910F1BF8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FE31EA-FA24-8CF6-D384-570D42B2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6FF76C-A9F0-7804-4523-5E1DE676A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F329A3A-A11C-7518-95A7-23C4642CCB71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figurer til dit layout. Redigér evt. størrelse og farve i fanen ”Grafikformat”. </a:t>
            </a:r>
          </a:p>
        </p:txBody>
      </p:sp>
      <p:sp>
        <p:nvSpPr>
          <p:cNvPr id="50" name="Title 10">
            <a:extLst>
              <a:ext uri="{FF2B5EF4-FFF2-40B4-BE49-F238E27FC236}">
                <a16:creationId xmlns:a16="http://schemas.microsoft.com/office/drawing/2014/main" id="{74E3388F-61E4-0499-5E61-DCFA6C6D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Bølger og bobler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338522-1E72-03CE-9EFC-F76288D1F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7305" y="2000250"/>
            <a:ext cx="3009900" cy="30099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EB2279-9A17-2076-C86E-A78E65EBE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54663">
            <a:off x="4431500" y="4044597"/>
            <a:ext cx="3128671" cy="3128671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5CE71FB-418F-B47E-F817-F98ACE5FA8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540134" y="3241276"/>
            <a:ext cx="3327402" cy="332740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D5FD8D96-60EE-A5AE-B64E-FEA2D9045C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38516" y="2254250"/>
            <a:ext cx="2444841" cy="2444841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C3382A28-D049-BD64-F136-E53D2791B9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7447567" y="3457260"/>
            <a:ext cx="4219185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2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D9D157-15F7-2A1A-8721-71D8D258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4E3635-7BF2-6092-C52C-24704B3B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D39FFA-6802-CD50-3158-BB8D1CC4E608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fritlagte billeder til dit layout. </a:t>
            </a:r>
          </a:p>
          <a:p>
            <a:endParaRPr lang="da-DK" sz="1400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48D11F9-577D-BE1E-3772-CE80DC4BC583}"/>
              </a:ext>
            </a:extLst>
          </p:cNvPr>
          <p:cNvSpPr txBox="1">
            <a:spLocks/>
          </p:cNvSpPr>
          <p:nvPr/>
        </p:nvSpPr>
        <p:spPr>
          <a:xfrm>
            <a:off x="719998" y="894268"/>
            <a:ext cx="10752002" cy="4557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Fritlagte billeder</a:t>
            </a:r>
            <a:endParaRPr lang="da-DK" dirty="0"/>
          </a:p>
        </p:txBody>
      </p:sp>
      <p:pic>
        <p:nvPicPr>
          <p:cNvPr id="10" name="Billede 9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6013B7F0-931F-DB7F-46E8-DFBC1AA5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7884791" y="4596481"/>
            <a:ext cx="1099450" cy="1975220"/>
          </a:xfrm>
          <a:prstGeom prst="rect">
            <a:avLst/>
          </a:prstGeom>
        </p:spPr>
      </p:pic>
      <p:pic>
        <p:nvPicPr>
          <p:cNvPr id="11" name="Billede 10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E2508671-FFC6-615E-E78C-A9C24166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6460497" y="4021242"/>
            <a:ext cx="1473852" cy="2594359"/>
          </a:xfrm>
          <a:prstGeom prst="rect">
            <a:avLst/>
          </a:prstGeom>
        </p:spPr>
      </p:pic>
      <p:pic>
        <p:nvPicPr>
          <p:cNvPr id="12" name="Billede 11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989D49BE-CFCF-5F74-0B44-BEC054A42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2749189"/>
            <a:ext cx="1977632" cy="1977632"/>
          </a:xfrm>
          <a:prstGeom prst="rect">
            <a:avLst/>
          </a:prstGeom>
        </p:spPr>
      </p:pic>
      <p:pic>
        <p:nvPicPr>
          <p:cNvPr id="13" name="Billede 12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0B2F4DAD-4BE5-56FA-67A2-4320E92FE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 rot="310629">
            <a:off x="5502486" y="1984562"/>
            <a:ext cx="1455817" cy="2609077"/>
          </a:xfrm>
          <a:prstGeom prst="rect">
            <a:avLst/>
          </a:prstGeom>
        </p:spPr>
      </p:pic>
      <p:pic>
        <p:nvPicPr>
          <p:cNvPr id="14" name="Billede 13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A1D83D1A-B533-2ADA-B2B2-4F712BBAC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59" y="4713789"/>
            <a:ext cx="1882716" cy="1882716"/>
          </a:xfrm>
          <a:prstGeom prst="rect">
            <a:avLst/>
          </a:prstGeom>
        </p:spPr>
      </p:pic>
      <p:pic>
        <p:nvPicPr>
          <p:cNvPr id="15" name="Billede 14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FF20F83F-50B3-68E6-C583-4988A1898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14" y="2669866"/>
            <a:ext cx="2304017" cy="2304017"/>
          </a:xfrm>
          <a:prstGeom prst="rect">
            <a:avLst/>
          </a:prstGeom>
        </p:spPr>
      </p:pic>
      <p:pic>
        <p:nvPicPr>
          <p:cNvPr id="17" name="Billede 16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F3839AB2-F445-5965-FC04-170B87C22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043934" y="2001149"/>
            <a:ext cx="1127540" cy="2609077"/>
          </a:xfrm>
          <a:prstGeom prst="rect">
            <a:avLst/>
          </a:prstGeom>
        </p:spPr>
      </p:pic>
      <p:pic>
        <p:nvPicPr>
          <p:cNvPr id="18" name="Billede 17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C5ACCCA8-F012-A219-E6D1-93E29B6121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3065380" y="2108207"/>
            <a:ext cx="1018134" cy="2782007"/>
          </a:xfrm>
          <a:prstGeom prst="rect">
            <a:avLst/>
          </a:prstGeom>
        </p:spPr>
      </p:pic>
      <p:pic>
        <p:nvPicPr>
          <p:cNvPr id="19" name="Billede 18" descr="Et billede, der indeholder Danse, person, danse, kunst&#10;&#10;AI-genereret indhold kan være ukorrekt.">
            <a:extLst>
              <a:ext uri="{FF2B5EF4-FFF2-40B4-BE49-F238E27FC236}">
                <a16:creationId xmlns:a16="http://schemas.microsoft.com/office/drawing/2014/main" id="{92176A7C-67C5-289A-7CEF-19612D918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8957"/>
          <a:stretch>
            <a:fillRect/>
          </a:stretch>
        </p:blipFill>
        <p:spPr>
          <a:xfrm>
            <a:off x="3955803" y="2316204"/>
            <a:ext cx="1648605" cy="2222704"/>
          </a:xfrm>
          <a:prstGeom prst="rect">
            <a:avLst/>
          </a:prstGeom>
        </p:spPr>
      </p:pic>
      <p:pic>
        <p:nvPicPr>
          <p:cNvPr id="20" name="Billede 19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8F6B04B6-84C1-89A7-0F72-EFFCED5A5D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24" y="3761648"/>
            <a:ext cx="1384560" cy="2076108"/>
          </a:xfrm>
          <a:prstGeom prst="rect">
            <a:avLst/>
          </a:prstGeom>
        </p:spPr>
      </p:pic>
      <p:pic>
        <p:nvPicPr>
          <p:cNvPr id="21" name="Billede 20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29192F46-AD6A-2FDB-AD96-1BD42E1B5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302242" y="2374535"/>
            <a:ext cx="1800876" cy="1379111"/>
          </a:xfrm>
          <a:prstGeom prst="rect">
            <a:avLst/>
          </a:prstGeom>
        </p:spPr>
      </p:pic>
      <p:pic>
        <p:nvPicPr>
          <p:cNvPr id="22" name="Billede 21" descr="Et billede, der indeholder tøj, person, menneske, orange&#10;&#10;AI-genereret indhold kan være ukorrekt.">
            <a:extLst>
              <a:ext uri="{FF2B5EF4-FFF2-40B4-BE49-F238E27FC236}">
                <a16:creationId xmlns:a16="http://schemas.microsoft.com/office/drawing/2014/main" id="{9CF5C286-5988-B1F7-A540-11B0CC0AD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" r="7423" b="1249"/>
          <a:stretch>
            <a:fillRect/>
          </a:stretch>
        </p:blipFill>
        <p:spPr>
          <a:xfrm rot="21295280">
            <a:off x="4677946" y="4472225"/>
            <a:ext cx="1718848" cy="2258223"/>
          </a:xfrm>
          <a:prstGeom prst="rect">
            <a:avLst/>
          </a:prstGeom>
        </p:spPr>
      </p:pic>
      <p:pic>
        <p:nvPicPr>
          <p:cNvPr id="23" name="Billede 2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4DB9C202-CB11-68D8-F332-71FBD5AD6F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8850511" y="4457697"/>
            <a:ext cx="1911661" cy="205181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D019BF-EB85-2EB2-CEC9-27B40E53A9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25" name="Billede 24" descr="Et billede, der indeholder Danse, orange, kunst&#10;&#10;AI-genereret indhold kan være ukorrekt.">
            <a:extLst>
              <a:ext uri="{FF2B5EF4-FFF2-40B4-BE49-F238E27FC236}">
                <a16:creationId xmlns:a16="http://schemas.microsoft.com/office/drawing/2014/main" id="{F79B309D-04EA-B121-2530-61B3DB0057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62" y="2097367"/>
            <a:ext cx="2095214" cy="2095214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BFE04F00-FEC3-3A0F-ACE8-55361A748E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" y="3730603"/>
            <a:ext cx="2232359" cy="3125303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3C40D2A-5527-B740-4802-FC6D80A004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50" y="761074"/>
            <a:ext cx="953560" cy="2383900"/>
          </a:xfrm>
          <a:prstGeom prst="rect">
            <a:avLst/>
          </a:prstGeom>
        </p:spPr>
      </p:pic>
      <p:pic>
        <p:nvPicPr>
          <p:cNvPr id="29" name="Billede 28" descr="Et billede, der indeholder fodtøj, person, tøj, dreng&#10;&#10;AI-genereret indhold kan være ukorrekt.">
            <a:extLst>
              <a:ext uri="{FF2B5EF4-FFF2-40B4-BE49-F238E27FC236}">
                <a16:creationId xmlns:a16="http://schemas.microsoft.com/office/drawing/2014/main" id="{C404601B-091C-9805-B3C2-1A4C24F4B5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47" y="611689"/>
            <a:ext cx="1411183" cy="2469571"/>
          </a:xfrm>
          <a:prstGeom prst="rect">
            <a:avLst/>
          </a:prstGeom>
        </p:spPr>
      </p:pic>
      <p:pic>
        <p:nvPicPr>
          <p:cNvPr id="31" name="Billede 30" descr="Et billede, der indeholder person, kunst&#10;&#10;AI-genereret indhold kan være ukorrekt.">
            <a:extLst>
              <a:ext uri="{FF2B5EF4-FFF2-40B4-BE49-F238E27FC236}">
                <a16:creationId xmlns:a16="http://schemas.microsoft.com/office/drawing/2014/main" id="{5AFF30F7-DF59-65FA-A17A-FCDDAB4867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32" y="4621115"/>
            <a:ext cx="1219202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  <a:endParaRPr lang="da-DK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10673426" cy="394586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 </a:t>
            </a:r>
            <a:r>
              <a:rPr lang="da-DK" dirty="0">
                <a:latin typeface="+mj-lt"/>
              </a:rPr>
              <a:t>Senest en måned før </a:t>
            </a:r>
            <a:r>
              <a:rPr lang="da-DK" dirty="0" err="1"/>
              <a:t>FerieCamp</a:t>
            </a:r>
            <a:r>
              <a:rPr lang="da-DK" dirty="0"/>
              <a:t> starter skal vi modtage jeres færdige program i pdf-format eller som PowerPoint fil. Hvis I vil have os til at kigge det igennem, så send det i god tid.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I samme omgang </a:t>
            </a:r>
            <a:r>
              <a:rPr lang="da-DK" dirty="0">
                <a:latin typeface="+mj-lt"/>
              </a:rPr>
              <a:t>skal vi også modtage jeres program som fritekst i Word. </a:t>
            </a:r>
            <a:r>
              <a:rPr lang="da-DK" dirty="0"/>
              <a:t>Teksten skal som minimum indeholde samme information som det layoutede program, og have en kort beskrivelse af aktivitetens indhold. </a:t>
            </a:r>
            <a:r>
              <a:rPr lang="da-DK" dirty="0">
                <a:latin typeface="+mj-lt"/>
              </a:rPr>
              <a:t>Det er et lovkrav, </a:t>
            </a:r>
            <a:r>
              <a:rPr lang="da-DK" dirty="0"/>
              <a:t>at information på vores hjemmeside skal kunne læses op af computeren (fx for folk med nedsat syn), hvilket ikke kan lade sig gøre i de layoutede programmer.</a:t>
            </a:r>
          </a:p>
          <a:p>
            <a:pPr marL="457200" indent="-457200">
              <a:buFont typeface="+mj-lt"/>
              <a:buAutoNum type="arabicParenR"/>
            </a:pPr>
            <a:endParaRPr lang="da-DK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I skal selv stå for at få trykt jeres programmer og flyers, samt at få det distribueret bredt ud i jeres lokalområde.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85DB42-8986-1B3D-A4AC-604991C79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368FF3-E4AD-4DEE-ABEE-5A34E1449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505</Words>
  <Application>Microsoft Office PowerPoint</Application>
  <PresentationFormat>Widescreen</PresentationFormat>
  <Paragraphs>65</Paragraphs>
  <Slides>10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Wingdings</vt:lpstr>
      <vt:lpstr>KBH Tekst</vt:lpstr>
      <vt:lpstr>KBH Black</vt:lpstr>
      <vt:lpstr>Arial</vt:lpstr>
      <vt:lpstr>KBH</vt:lpstr>
      <vt:lpstr>KBH Medium</vt:lpstr>
      <vt:lpstr>Blank</vt:lpstr>
      <vt:lpstr>UK Blank</vt:lpstr>
      <vt:lpstr>PowerPoint-præsentation</vt:lpstr>
      <vt:lpstr>Layout af program</vt:lpstr>
      <vt:lpstr>Layout af program – vigtige pointer</vt:lpstr>
      <vt:lpstr>Tre gode eksempler på programmer</vt:lpstr>
      <vt:lpstr>Skrifttypen: KBH</vt:lpstr>
      <vt:lpstr>Ikoner</vt:lpstr>
      <vt:lpstr>Bølger og bobler</vt:lpstr>
      <vt:lpstr>PowerPoint-præsentation</vt:lpstr>
      <vt:lpstr>Deadlines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Josefine Sacha Johansen</cp:lastModifiedBy>
  <cp:revision>13</cp:revision>
  <dcterms:created xsi:type="dcterms:W3CDTF">2020-11-18T09:13:38Z</dcterms:created>
  <dcterms:modified xsi:type="dcterms:W3CDTF">2026-02-25T12:08:20Z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