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17"/>
  </p:notesMasterIdLst>
  <p:handoutMasterIdLst>
    <p:handoutMasterId r:id="rId18"/>
  </p:handoutMasterIdLst>
  <p:sldIdLst>
    <p:sldId id="310" r:id="rId6"/>
    <p:sldId id="285" r:id="rId7"/>
    <p:sldId id="280" r:id="rId8"/>
    <p:sldId id="288" r:id="rId9"/>
    <p:sldId id="283" r:id="rId10"/>
    <p:sldId id="305" r:id="rId11"/>
    <p:sldId id="306" r:id="rId12"/>
    <p:sldId id="309" r:id="rId13"/>
    <p:sldId id="308" r:id="rId14"/>
    <p:sldId id="295" r:id="rId15"/>
    <p:sldId id="302" r:id="rId16"/>
  </p:sldIdLst>
  <p:sldSz cx="12192000" cy="6858000"/>
  <p:notesSz cx="6858000" cy="9144000"/>
  <p:embeddedFontLst>
    <p:embeddedFont>
      <p:font typeface="KBH" panose="00000500000000000000" pitchFamily="2" charset="0"/>
      <p:regular r:id="rId19"/>
      <p:bold r:id="rId20"/>
      <p:italic r:id="rId21"/>
      <p:boldItalic r:id="rId22"/>
    </p:embeddedFont>
    <p:embeddedFont>
      <p:font typeface="KBH Black" panose="00000A00000000000000" pitchFamily="2" charset="0"/>
      <p:bold r:id="rId23"/>
      <p:boldItalic r:id="rId24"/>
    </p:embeddedFont>
    <p:embeddedFont>
      <p:font typeface="KBH Medium" panose="00000600000000000000" pitchFamily="2" charset="0"/>
      <p:regular r:id="rId25"/>
      <p:italic r:id="rId26"/>
    </p:embeddedFont>
    <p:embeddedFont>
      <p:font typeface="KBH Tekst" panose="00000500000000000000" pitchFamily="2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lie Vognsen" initials="AV" lastIdx="47" clrIdx="0">
    <p:extLst>
      <p:ext uri="{19B8F6BF-5375-455C-9EA6-DF929625EA0E}">
        <p15:presenceInfo xmlns:p15="http://schemas.microsoft.com/office/powerpoint/2012/main" userId="S::CX07@kk.dk::65455ba1-06bf-4828-9c8c-3081f7b63abb" providerId="AD"/>
      </p:ext>
    </p:extLst>
  </p:cmAuthor>
  <p:cmAuthor id="2" name="Tilde Kjær Kristensen" initials="TKK" lastIdx="3" clrIdx="1">
    <p:extLst>
      <p:ext uri="{19B8F6BF-5375-455C-9EA6-DF929625EA0E}">
        <p15:presenceInfo xmlns:p15="http://schemas.microsoft.com/office/powerpoint/2012/main" userId="S::K56M@kk.dk::45eba0cf-1500-408c-8e31-eb9d789e6f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DC307"/>
    <a:srgbClr val="000D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85A14-0BAF-416F-8223-889E2F727C9F}" v="9" dt="2026-03-17T11:49:38.394"/>
  </p1510:revLst>
</p1510:revInfo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font" Target="fonts/font1.fntdata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ine Sacha Johansen" userId="0657ae30-8e6e-489d-ac3b-9e71bbd5a6c7" providerId="ADAL" clId="{DADBBCB6-B90D-4D1F-A4BE-C4D2070868D1}"/>
    <pc:docChg chg="undo redo custSel addSld delSld modSld">
      <pc:chgData name="Josefine Sacha Johansen" userId="0657ae30-8e6e-489d-ac3b-9e71bbd5a6c7" providerId="ADAL" clId="{DADBBCB6-B90D-4D1F-A4BE-C4D2070868D1}" dt="2026-03-17T11:52:11.293" v="1505" actId="1038"/>
      <pc:docMkLst>
        <pc:docMk/>
      </pc:docMkLst>
      <pc:sldChg chg="modSp mod">
        <pc:chgData name="Josefine Sacha Johansen" userId="0657ae30-8e6e-489d-ac3b-9e71bbd5a6c7" providerId="ADAL" clId="{DADBBCB6-B90D-4D1F-A4BE-C4D2070868D1}" dt="2026-03-17T11:47:46.869" v="1476" actId="1076"/>
        <pc:sldMkLst>
          <pc:docMk/>
          <pc:sldMk cId="1048515267" sldId="280"/>
        </pc:sldMkLst>
        <pc:spChg chg="mod">
          <ac:chgData name="Josefine Sacha Johansen" userId="0657ae30-8e6e-489d-ac3b-9e71bbd5a6c7" providerId="ADAL" clId="{DADBBCB6-B90D-4D1F-A4BE-C4D2070868D1}" dt="2026-03-17T11:47:38.633" v="1474" actId="1036"/>
          <ac:spMkLst>
            <pc:docMk/>
            <pc:sldMk cId="1048515267" sldId="280"/>
            <ac:spMk id="3" creationId="{1DF93780-B846-4EA7-B45E-E3F192155D98}"/>
          </ac:spMkLst>
        </pc:spChg>
        <pc:spChg chg="mod">
          <ac:chgData name="Josefine Sacha Johansen" userId="0657ae30-8e6e-489d-ac3b-9e71bbd5a6c7" providerId="ADAL" clId="{DADBBCB6-B90D-4D1F-A4BE-C4D2070868D1}" dt="2026-03-17T11:47:38.633" v="1474" actId="1036"/>
          <ac:spMkLst>
            <pc:docMk/>
            <pc:sldMk cId="1048515267" sldId="280"/>
            <ac:spMk id="9" creationId="{8C057C46-0624-7163-41DF-F688AFF7EA1C}"/>
          </ac:spMkLst>
        </pc:spChg>
        <pc:spChg chg="mod">
          <ac:chgData name="Josefine Sacha Johansen" userId="0657ae30-8e6e-489d-ac3b-9e71bbd5a6c7" providerId="ADAL" clId="{DADBBCB6-B90D-4D1F-A4BE-C4D2070868D1}" dt="2026-03-17T11:47:46.869" v="1476" actId="1076"/>
          <ac:spMkLst>
            <pc:docMk/>
            <pc:sldMk cId="1048515267" sldId="280"/>
            <ac:spMk id="11" creationId="{A1DC012D-8EE2-4825-8EE0-13A453B40EE4}"/>
          </ac:spMkLst>
        </pc:spChg>
        <pc:spChg chg="mod">
          <ac:chgData name="Josefine Sacha Johansen" userId="0657ae30-8e6e-489d-ac3b-9e71bbd5a6c7" providerId="ADAL" clId="{DADBBCB6-B90D-4D1F-A4BE-C4D2070868D1}" dt="2026-03-17T11:47:38.203" v="1473" actId="14"/>
          <ac:spMkLst>
            <pc:docMk/>
            <pc:sldMk cId="1048515267" sldId="280"/>
            <ac:spMk id="12" creationId="{13392D94-62D6-4E6C-A413-BF4C8F017759}"/>
          </ac:spMkLst>
        </pc:spChg>
        <pc:spChg chg="mod">
          <ac:chgData name="Josefine Sacha Johansen" userId="0657ae30-8e6e-489d-ac3b-9e71bbd5a6c7" providerId="ADAL" clId="{DADBBCB6-B90D-4D1F-A4BE-C4D2070868D1}" dt="2026-03-17T11:47:38.633" v="1474" actId="1036"/>
          <ac:spMkLst>
            <pc:docMk/>
            <pc:sldMk cId="1048515267" sldId="280"/>
            <ac:spMk id="14" creationId="{D1F945B7-DE17-441E-B025-BADE6957DC8C}"/>
          </ac:spMkLst>
        </pc:spChg>
        <pc:spChg chg="mod">
          <ac:chgData name="Josefine Sacha Johansen" userId="0657ae30-8e6e-489d-ac3b-9e71bbd5a6c7" providerId="ADAL" clId="{DADBBCB6-B90D-4D1F-A4BE-C4D2070868D1}" dt="2026-03-17T11:47:38.633" v="1474" actId="1036"/>
          <ac:spMkLst>
            <pc:docMk/>
            <pc:sldMk cId="1048515267" sldId="280"/>
            <ac:spMk id="15" creationId="{C43E9210-5C58-819C-EC80-E1F118EAA99E}"/>
          </ac:spMkLst>
        </pc:spChg>
        <pc:picChg chg="mod">
          <ac:chgData name="Josefine Sacha Johansen" userId="0657ae30-8e6e-489d-ac3b-9e71bbd5a6c7" providerId="ADAL" clId="{DADBBCB6-B90D-4D1F-A4BE-C4D2070868D1}" dt="2026-03-17T11:47:38.633" v="1474" actId="1036"/>
          <ac:picMkLst>
            <pc:docMk/>
            <pc:sldMk cId="1048515267" sldId="280"/>
            <ac:picMk id="16" creationId="{327B1884-59F0-215B-ED7E-1B6024169B6C}"/>
          </ac:picMkLst>
        </pc:picChg>
      </pc:sldChg>
      <pc:sldChg chg="modSp mod">
        <pc:chgData name="Josefine Sacha Johansen" userId="0657ae30-8e6e-489d-ac3b-9e71bbd5a6c7" providerId="ADAL" clId="{DADBBCB6-B90D-4D1F-A4BE-C4D2070868D1}" dt="2026-03-17T11:52:11.293" v="1505" actId="1038"/>
        <pc:sldMkLst>
          <pc:docMk/>
          <pc:sldMk cId="1659135134" sldId="283"/>
        </pc:sldMkLst>
        <pc:picChg chg="mod">
          <ac:chgData name="Josefine Sacha Johansen" userId="0657ae30-8e6e-489d-ac3b-9e71bbd5a6c7" providerId="ADAL" clId="{DADBBCB6-B90D-4D1F-A4BE-C4D2070868D1}" dt="2026-03-17T11:52:11.293" v="1505" actId="1038"/>
          <ac:picMkLst>
            <pc:docMk/>
            <pc:sldMk cId="1659135134" sldId="283"/>
            <ac:picMk id="6" creationId="{752CAD28-3703-6CD4-537F-5D09EBC30A32}"/>
          </ac:picMkLst>
        </pc:picChg>
        <pc:picChg chg="mod">
          <ac:chgData name="Josefine Sacha Johansen" userId="0657ae30-8e6e-489d-ac3b-9e71bbd5a6c7" providerId="ADAL" clId="{DADBBCB6-B90D-4D1F-A4BE-C4D2070868D1}" dt="2026-03-17T11:52:11.293" v="1505" actId="1038"/>
          <ac:picMkLst>
            <pc:docMk/>
            <pc:sldMk cId="1659135134" sldId="283"/>
            <ac:picMk id="11" creationId="{A4812D45-C6CE-9476-9913-7B814B5BD634}"/>
          </ac:picMkLst>
        </pc:picChg>
        <pc:picChg chg="mod">
          <ac:chgData name="Josefine Sacha Johansen" userId="0657ae30-8e6e-489d-ac3b-9e71bbd5a6c7" providerId="ADAL" clId="{DADBBCB6-B90D-4D1F-A4BE-C4D2070868D1}" dt="2026-03-17T11:52:11.293" v="1505" actId="1038"/>
          <ac:picMkLst>
            <pc:docMk/>
            <pc:sldMk cId="1659135134" sldId="283"/>
            <ac:picMk id="12" creationId="{45DD86A7-7F3E-12EA-B649-1D1B4D882A06}"/>
          </ac:picMkLst>
        </pc:picChg>
      </pc:sldChg>
      <pc:sldChg chg="addSp delSp modSp add mod">
        <pc:chgData name="Josefine Sacha Johansen" userId="0657ae30-8e6e-489d-ac3b-9e71bbd5a6c7" providerId="ADAL" clId="{DADBBCB6-B90D-4D1F-A4BE-C4D2070868D1}" dt="2026-03-17T11:50:37.167" v="1500" actId="1076"/>
        <pc:sldMkLst>
          <pc:docMk/>
          <pc:sldMk cId="2832042165" sldId="288"/>
        </pc:sldMkLst>
        <pc:spChg chg="mod">
          <ac:chgData name="Josefine Sacha Johansen" userId="0657ae30-8e6e-489d-ac3b-9e71bbd5a6c7" providerId="ADAL" clId="{DADBBCB6-B90D-4D1F-A4BE-C4D2070868D1}" dt="2026-03-17T11:50:37.167" v="1500" actId="1076"/>
          <ac:spMkLst>
            <pc:docMk/>
            <pc:sldMk cId="2832042165" sldId="288"/>
            <ac:spMk id="3" creationId="{FB89F645-47E6-F5E3-8293-EF801570A6B0}"/>
          </ac:spMkLst>
        </pc:spChg>
        <pc:spChg chg="mod">
          <ac:chgData name="Josefine Sacha Johansen" userId="0657ae30-8e6e-489d-ac3b-9e71bbd5a6c7" providerId="ADAL" clId="{DADBBCB6-B90D-4D1F-A4BE-C4D2070868D1}" dt="2026-03-17T11:50:23.896" v="1498" actId="14100"/>
          <ac:spMkLst>
            <pc:docMk/>
            <pc:sldMk cId="2832042165" sldId="288"/>
            <ac:spMk id="13" creationId="{F7235913-C7CC-449A-9D6F-EC659A6A3D98}"/>
          </ac:spMkLst>
        </pc:spChg>
        <pc:spChg chg="mod">
          <ac:chgData name="Josefine Sacha Johansen" userId="0657ae30-8e6e-489d-ac3b-9e71bbd5a6c7" providerId="ADAL" clId="{DADBBCB6-B90D-4D1F-A4BE-C4D2070868D1}" dt="2026-03-17T11:50:23.896" v="1498" actId="14100"/>
          <ac:spMkLst>
            <pc:docMk/>
            <pc:sldMk cId="2832042165" sldId="288"/>
            <ac:spMk id="14" creationId="{6C38503F-3726-42D0-816F-6395242B0C53}"/>
          </ac:spMkLst>
        </pc:spChg>
        <pc:spChg chg="mod">
          <ac:chgData name="Josefine Sacha Johansen" userId="0657ae30-8e6e-489d-ac3b-9e71bbd5a6c7" providerId="ADAL" clId="{DADBBCB6-B90D-4D1F-A4BE-C4D2070868D1}" dt="2026-03-17T11:50:23.896" v="1498" actId="14100"/>
          <ac:spMkLst>
            <pc:docMk/>
            <pc:sldMk cId="2832042165" sldId="288"/>
            <ac:spMk id="16" creationId="{28D83D47-EB44-4411-9340-7553A5031407}"/>
          </ac:spMkLst>
        </pc:spChg>
        <pc:picChg chg="mod">
          <ac:chgData name="Josefine Sacha Johansen" userId="0657ae30-8e6e-489d-ac3b-9e71bbd5a6c7" providerId="ADAL" clId="{DADBBCB6-B90D-4D1F-A4BE-C4D2070868D1}" dt="2026-03-17T11:50:32.638" v="1499" actId="14100"/>
          <ac:picMkLst>
            <pc:docMk/>
            <pc:sldMk cId="2832042165" sldId="288"/>
            <ac:picMk id="5" creationId="{8235DD95-7D27-52FA-CAD5-904109386257}"/>
          </ac:picMkLst>
        </pc:picChg>
        <pc:picChg chg="mod">
          <ac:chgData name="Josefine Sacha Johansen" userId="0657ae30-8e6e-489d-ac3b-9e71bbd5a6c7" providerId="ADAL" clId="{DADBBCB6-B90D-4D1F-A4BE-C4D2070868D1}" dt="2026-03-17T11:50:32.638" v="1499" actId="14100"/>
          <ac:picMkLst>
            <pc:docMk/>
            <pc:sldMk cId="2832042165" sldId="288"/>
            <ac:picMk id="6" creationId="{CEA67FCA-89D7-0C90-2D3C-70AF946C6433}"/>
          </ac:picMkLst>
        </pc:picChg>
        <pc:picChg chg="add mod">
          <ac:chgData name="Josefine Sacha Johansen" userId="0657ae30-8e6e-489d-ac3b-9e71bbd5a6c7" providerId="ADAL" clId="{DADBBCB6-B90D-4D1F-A4BE-C4D2070868D1}" dt="2026-03-17T11:41:17.049" v="1387"/>
          <ac:picMkLst>
            <pc:docMk/>
            <pc:sldMk cId="2832042165" sldId="288"/>
            <ac:picMk id="7" creationId="{9C0C38F9-AF01-8E4D-5AC6-0E1EB496B165}"/>
          </ac:picMkLst>
        </pc:picChg>
        <pc:picChg chg="mod">
          <ac:chgData name="Josefine Sacha Johansen" userId="0657ae30-8e6e-489d-ac3b-9e71bbd5a6c7" providerId="ADAL" clId="{DADBBCB6-B90D-4D1F-A4BE-C4D2070868D1}" dt="2026-03-17T11:50:23.896" v="1498" actId="14100"/>
          <ac:picMkLst>
            <pc:docMk/>
            <pc:sldMk cId="2832042165" sldId="288"/>
            <ac:picMk id="9" creationId="{0156D30A-9B64-47C0-BA3B-6599F529DBE2}"/>
          </ac:picMkLst>
        </pc:picChg>
        <pc:picChg chg="mod">
          <ac:chgData name="Josefine Sacha Johansen" userId="0657ae30-8e6e-489d-ac3b-9e71bbd5a6c7" providerId="ADAL" clId="{DADBBCB6-B90D-4D1F-A4BE-C4D2070868D1}" dt="2026-03-17T11:50:23.896" v="1498" actId="14100"/>
          <ac:picMkLst>
            <pc:docMk/>
            <pc:sldMk cId="2832042165" sldId="288"/>
            <ac:picMk id="10" creationId="{B0B946AB-96DA-455B-BFE7-550A77CD3F10}"/>
          </ac:picMkLst>
        </pc:picChg>
        <pc:picChg chg="mod">
          <ac:chgData name="Josefine Sacha Johansen" userId="0657ae30-8e6e-489d-ac3b-9e71bbd5a6c7" providerId="ADAL" clId="{DADBBCB6-B90D-4D1F-A4BE-C4D2070868D1}" dt="2026-03-17T11:50:23.896" v="1498" actId="14100"/>
          <ac:picMkLst>
            <pc:docMk/>
            <pc:sldMk cId="2832042165" sldId="288"/>
            <ac:picMk id="15" creationId="{79908EFE-B4C2-48AC-9DAD-6DF78ACD1216}"/>
          </ac:picMkLst>
        </pc:picChg>
        <pc:picChg chg="del">
          <ac:chgData name="Josefine Sacha Johansen" userId="0657ae30-8e6e-489d-ac3b-9e71bbd5a6c7" providerId="ADAL" clId="{DADBBCB6-B90D-4D1F-A4BE-C4D2070868D1}" dt="2026-03-17T11:41:16.649" v="1386" actId="478"/>
          <ac:picMkLst>
            <pc:docMk/>
            <pc:sldMk cId="2832042165" sldId="288"/>
            <ac:picMk id="18" creationId="{B2FF1046-584D-6D45-933D-C2A845B0F040}"/>
          </ac:picMkLst>
        </pc:picChg>
        <pc:picChg chg="mod">
          <ac:chgData name="Josefine Sacha Johansen" userId="0657ae30-8e6e-489d-ac3b-9e71bbd5a6c7" providerId="ADAL" clId="{DADBBCB6-B90D-4D1F-A4BE-C4D2070868D1}" dt="2026-03-17T11:50:23.896" v="1498" actId="14100"/>
          <ac:picMkLst>
            <pc:docMk/>
            <pc:sldMk cId="2832042165" sldId="288"/>
            <ac:picMk id="19" creationId="{9E581502-35D8-4D95-BE5F-5FDC3768B211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6-03-17T11:50:07.227" v="1497" actId="255"/>
        <pc:sldMkLst>
          <pc:docMk/>
          <pc:sldMk cId="359967651" sldId="295"/>
        </pc:sldMkLst>
        <pc:spChg chg="mod">
          <ac:chgData name="Josefine Sacha Johansen" userId="0657ae30-8e6e-489d-ac3b-9e71bbd5a6c7" providerId="ADAL" clId="{DADBBCB6-B90D-4D1F-A4BE-C4D2070868D1}" dt="2026-03-17T11:50:07.227" v="1497" actId="255"/>
          <ac:spMkLst>
            <pc:docMk/>
            <pc:sldMk cId="359967651" sldId="295"/>
            <ac:spMk id="12" creationId="{13392D94-62D6-4E6C-A413-BF4C8F017759}"/>
          </ac:spMkLst>
        </pc:spChg>
        <pc:picChg chg="add mod">
          <ac:chgData name="Josefine Sacha Johansen" userId="0657ae30-8e6e-489d-ac3b-9e71bbd5a6c7" providerId="ADAL" clId="{DADBBCB6-B90D-4D1F-A4BE-C4D2070868D1}" dt="2026-03-17T11:49:38.394" v="1493"/>
          <ac:picMkLst>
            <pc:docMk/>
            <pc:sldMk cId="359967651" sldId="295"/>
            <ac:picMk id="2" creationId="{473F677F-D0AE-9B18-4189-94E47F20817B}"/>
          </ac:picMkLst>
        </pc:picChg>
        <pc:picChg chg="del">
          <ac:chgData name="Josefine Sacha Johansen" userId="0657ae30-8e6e-489d-ac3b-9e71bbd5a6c7" providerId="ADAL" clId="{DADBBCB6-B90D-4D1F-A4BE-C4D2070868D1}" dt="2026-03-17T11:49:38.100" v="1492" actId="478"/>
          <ac:picMkLst>
            <pc:docMk/>
            <pc:sldMk cId="359967651" sldId="295"/>
            <ac:picMk id="3" creationId="{DD85DB42-8986-1B3D-A4AC-604991C79C75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6-03-17T11:49:15.499" v="1482"/>
        <pc:sldMkLst>
          <pc:docMk/>
          <pc:sldMk cId="2265954547" sldId="305"/>
        </pc:sldMkLst>
        <pc:spChg chg="mod">
          <ac:chgData name="Josefine Sacha Johansen" userId="0657ae30-8e6e-489d-ac3b-9e71bbd5a6c7" providerId="ADAL" clId="{DADBBCB6-B90D-4D1F-A4BE-C4D2070868D1}" dt="2026-02-25T12:03:27.453" v="1246" actId="255"/>
          <ac:spMkLst>
            <pc:docMk/>
            <pc:sldMk cId="2265954547" sldId="305"/>
            <ac:spMk id="11" creationId="{B6D2C0EB-A881-B676-30DC-37026A0383F9}"/>
          </ac:spMkLst>
        </pc:spChg>
        <pc:spChg chg="mod">
          <ac:chgData name="Josefine Sacha Johansen" userId="0657ae30-8e6e-489d-ac3b-9e71bbd5a6c7" providerId="ADAL" clId="{DADBBCB6-B90D-4D1F-A4BE-C4D2070868D1}" dt="2026-03-17T11:49:01.220" v="1479" actId="14100"/>
          <ac:spMkLst>
            <pc:docMk/>
            <pc:sldMk cId="2265954547" sldId="305"/>
            <ac:spMk id="16" creationId="{C2FAB3F3-5A90-E1F1-87A4-629A4A9230E5}"/>
          </ac:spMkLst>
        </pc:spChg>
        <pc:picChg chg="del">
          <ac:chgData name="Josefine Sacha Johansen" userId="0657ae30-8e6e-489d-ac3b-9e71bbd5a6c7" providerId="ADAL" clId="{DADBBCB6-B90D-4D1F-A4BE-C4D2070868D1}" dt="2026-03-17T11:49:15.177" v="1481" actId="478"/>
          <ac:picMkLst>
            <pc:docMk/>
            <pc:sldMk cId="2265954547" sldId="305"/>
            <ac:picMk id="2" creationId="{6AE9D8AA-96BD-F5DC-3D54-B912696FBE25}"/>
          </ac:picMkLst>
        </pc:picChg>
        <pc:picChg chg="add mod">
          <ac:chgData name="Josefine Sacha Johansen" userId="0657ae30-8e6e-489d-ac3b-9e71bbd5a6c7" providerId="ADAL" clId="{DADBBCB6-B90D-4D1F-A4BE-C4D2070868D1}" dt="2026-03-17T11:49:15.499" v="1482"/>
          <ac:picMkLst>
            <pc:docMk/>
            <pc:sldMk cId="2265954547" sldId="305"/>
            <ac:picMk id="3" creationId="{457A8A9B-B3C3-6462-C8F4-38F489C20F15}"/>
          </ac:picMkLst>
        </pc:picChg>
        <pc:picChg chg="mod">
          <ac:chgData name="Josefine Sacha Johansen" userId="0657ae30-8e6e-489d-ac3b-9e71bbd5a6c7" providerId="ADAL" clId="{DADBBCB6-B90D-4D1F-A4BE-C4D2070868D1}" dt="2026-03-17T11:49:02.926" v="1480" actId="1076"/>
          <ac:picMkLst>
            <pc:docMk/>
            <pc:sldMk cId="2265954547" sldId="305"/>
            <ac:picMk id="15" creationId="{B9AACCCE-2273-C5AB-D426-A4D6B6D79321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6-03-17T11:49:18.230" v="1484"/>
        <pc:sldMkLst>
          <pc:docMk/>
          <pc:sldMk cId="1434357672" sldId="306"/>
        </pc:sldMkLst>
        <pc:spChg chg="mod">
          <ac:chgData name="Josefine Sacha Johansen" userId="0657ae30-8e6e-489d-ac3b-9e71bbd5a6c7" providerId="ADAL" clId="{DADBBCB6-B90D-4D1F-A4BE-C4D2070868D1}" dt="2026-02-25T12:02:33.249" v="1243" actId="20577"/>
          <ac:spMkLst>
            <pc:docMk/>
            <pc:sldMk cId="1434357672" sldId="306"/>
            <ac:spMk id="49" creationId="{6B0F83C7-843D-46FE-DB71-548327921F49}"/>
          </ac:spMkLst>
        </pc:spChg>
        <pc:picChg chg="add mod">
          <ac:chgData name="Josefine Sacha Johansen" userId="0657ae30-8e6e-489d-ac3b-9e71bbd5a6c7" providerId="ADAL" clId="{DADBBCB6-B90D-4D1F-A4BE-C4D2070868D1}" dt="2026-03-17T11:49:18.230" v="1484"/>
          <ac:picMkLst>
            <pc:docMk/>
            <pc:sldMk cId="1434357672" sldId="306"/>
            <ac:picMk id="2" creationId="{28177F41-5367-67BC-00F7-8D76E0FC6227}"/>
          </ac:picMkLst>
        </pc:picChg>
        <pc:picChg chg="del">
          <ac:chgData name="Josefine Sacha Johansen" userId="0657ae30-8e6e-489d-ac3b-9e71bbd5a6c7" providerId="ADAL" clId="{DADBBCB6-B90D-4D1F-A4BE-C4D2070868D1}" dt="2026-03-17T11:49:17.949" v="1483" actId="478"/>
          <ac:picMkLst>
            <pc:docMk/>
            <pc:sldMk cId="1434357672" sldId="306"/>
            <ac:picMk id="6" creationId="{3A10B707-FDC6-2B36-7D93-68841CB6ADC6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9" creationId="{997C9AC2-3535-45D7-36D4-F4DB9E8B642B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0" creationId="{380301A3-ADB5-8B69-C86C-49821661834D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1" creationId="{4E874F24-30CA-29C5-C8A1-7B5FFC1B8576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2" creationId="{B0E7F5C2-88F4-B29C-0E86-26BA09ED606A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13" creationId="{0DB6FFDA-8649-CFCA-1305-32D2C1630891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29" creationId="{4CF2080A-27E9-CFD4-DE4C-1D831BA5E68B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37" creationId="{5AC3BE3E-23D1-AD41-913C-2E221905F1F6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42" creationId="{905EF1A8-6F59-768A-32AC-D4B4238BC22A}"/>
          </ac:picMkLst>
        </pc:picChg>
        <pc:picChg chg="mod">
          <ac:chgData name="Josefine Sacha Johansen" userId="0657ae30-8e6e-489d-ac3b-9e71bbd5a6c7" providerId="ADAL" clId="{DADBBCB6-B90D-4D1F-A4BE-C4D2070868D1}" dt="2026-02-23T10:34:42.740" v="842" actId="1076"/>
          <ac:picMkLst>
            <pc:docMk/>
            <pc:sldMk cId="1434357672" sldId="306"/>
            <ac:picMk id="44" creationId="{1D716255-CA8B-3414-ED3B-DAB9967E2E1F}"/>
          </ac:picMkLst>
        </pc:picChg>
      </pc:sldChg>
      <pc:sldChg chg="addSp delSp modSp mod">
        <pc:chgData name="Josefine Sacha Johansen" userId="0657ae30-8e6e-489d-ac3b-9e71bbd5a6c7" providerId="ADAL" clId="{DADBBCB6-B90D-4D1F-A4BE-C4D2070868D1}" dt="2026-03-17T11:49:35.333" v="1491" actId="1076"/>
        <pc:sldMkLst>
          <pc:docMk/>
          <pc:sldMk cId="2099536325" sldId="308"/>
        </pc:sldMkLst>
        <pc:picChg chg="add mod">
          <ac:chgData name="Josefine Sacha Johansen" userId="0657ae30-8e6e-489d-ac3b-9e71bbd5a6c7" providerId="ADAL" clId="{DADBBCB6-B90D-4D1F-A4BE-C4D2070868D1}" dt="2026-03-17T11:49:25.091" v="1488"/>
          <ac:picMkLst>
            <pc:docMk/>
            <pc:sldMk cId="2099536325" sldId="308"/>
            <ac:picMk id="2" creationId="{9A356BD1-BDB8-474D-C858-056EB25627F3}"/>
          </ac:picMkLst>
        </pc:picChg>
        <pc:picChg chg="mod">
          <ac:chgData name="Josefine Sacha Johansen" userId="0657ae30-8e6e-489d-ac3b-9e71bbd5a6c7" providerId="ADAL" clId="{DADBBCB6-B90D-4D1F-A4BE-C4D2070868D1}" dt="2026-03-17T11:49:30.177" v="1490" actId="1076"/>
          <ac:picMkLst>
            <pc:docMk/>
            <pc:sldMk cId="2099536325" sldId="308"/>
            <ac:picMk id="15" creationId="{FF20F83F-50B3-68E6-C583-4988A18986E1}"/>
          </ac:picMkLst>
        </pc:picChg>
        <pc:picChg chg="mod">
          <ac:chgData name="Josefine Sacha Johansen" userId="0657ae30-8e6e-489d-ac3b-9e71bbd5a6c7" providerId="ADAL" clId="{DADBBCB6-B90D-4D1F-A4BE-C4D2070868D1}" dt="2026-03-17T11:49:28.504" v="1489" actId="1076"/>
          <ac:picMkLst>
            <pc:docMk/>
            <pc:sldMk cId="2099536325" sldId="308"/>
            <ac:picMk id="20" creationId="{8F6B04B6-84C1-89A7-0F72-EFFCED5A5D00}"/>
          </ac:picMkLst>
        </pc:picChg>
        <pc:picChg chg="mod">
          <ac:chgData name="Josefine Sacha Johansen" userId="0657ae30-8e6e-489d-ac3b-9e71bbd5a6c7" providerId="ADAL" clId="{DADBBCB6-B90D-4D1F-A4BE-C4D2070868D1}" dt="2026-03-17T11:49:35.333" v="1491" actId="1076"/>
          <ac:picMkLst>
            <pc:docMk/>
            <pc:sldMk cId="2099536325" sldId="308"/>
            <ac:picMk id="23" creationId="{4DB9C202-CB11-68D8-F332-71FBD5AD6F94}"/>
          </ac:picMkLst>
        </pc:picChg>
        <pc:picChg chg="del">
          <ac:chgData name="Josefine Sacha Johansen" userId="0657ae30-8e6e-489d-ac3b-9e71bbd5a6c7" providerId="ADAL" clId="{DADBBCB6-B90D-4D1F-A4BE-C4D2070868D1}" dt="2026-03-17T11:49:24.792" v="1487" actId="478"/>
          <ac:picMkLst>
            <pc:docMk/>
            <pc:sldMk cId="2099536325" sldId="308"/>
            <ac:picMk id="24" creationId="{51D019BF-EB85-2EB2-CEC9-27B40E53A96B}"/>
          </ac:picMkLst>
        </pc:picChg>
      </pc:sldChg>
      <pc:sldChg chg="addSp delSp modSp add mod">
        <pc:chgData name="Josefine Sacha Johansen" userId="0657ae30-8e6e-489d-ac3b-9e71bbd5a6c7" providerId="ADAL" clId="{DADBBCB6-B90D-4D1F-A4BE-C4D2070868D1}" dt="2026-03-17T11:49:21.623" v="1486"/>
        <pc:sldMkLst>
          <pc:docMk/>
          <pc:sldMk cId="3393221777" sldId="309"/>
        </pc:sldMkLst>
        <pc:spChg chg="mod">
          <ac:chgData name="Josefine Sacha Johansen" userId="0657ae30-8e6e-489d-ac3b-9e71bbd5a6c7" providerId="ADAL" clId="{DADBBCB6-B90D-4D1F-A4BE-C4D2070868D1}" dt="2026-02-25T12:02:30.014" v="1241" actId="20577"/>
          <ac:spMkLst>
            <pc:docMk/>
            <pc:sldMk cId="3393221777" sldId="309"/>
            <ac:spMk id="49" creationId="{BF329A3A-A11C-7518-95A7-23C4642CCB71}"/>
          </ac:spMkLst>
        </pc:spChg>
        <pc:spChg chg="mod">
          <ac:chgData name="Josefine Sacha Johansen" userId="0657ae30-8e6e-489d-ac3b-9e71bbd5a6c7" providerId="ADAL" clId="{DADBBCB6-B90D-4D1F-A4BE-C4D2070868D1}" dt="2026-02-25T11:56:17.798" v="1238" actId="20577"/>
          <ac:spMkLst>
            <pc:docMk/>
            <pc:sldMk cId="3393221777" sldId="309"/>
            <ac:spMk id="50" creationId="{74E3388F-61E4-0499-5E61-DCFA6C6DA4AB}"/>
          </ac:spMkLst>
        </pc:spChg>
        <pc:picChg chg="add mod">
          <ac:chgData name="Josefine Sacha Johansen" userId="0657ae30-8e6e-489d-ac3b-9e71bbd5a6c7" providerId="ADAL" clId="{DADBBCB6-B90D-4D1F-A4BE-C4D2070868D1}" dt="2026-03-17T11:49:21.623" v="1486"/>
          <ac:picMkLst>
            <pc:docMk/>
            <pc:sldMk cId="3393221777" sldId="309"/>
            <ac:picMk id="2" creationId="{3650B63C-BC02-8C25-A774-F586F835C28F}"/>
          </ac:picMkLst>
        </pc:picChg>
        <pc:picChg chg="add mod">
          <ac:chgData name="Josefine Sacha Johansen" userId="0657ae30-8e6e-489d-ac3b-9e71bbd5a6c7" providerId="ADAL" clId="{DADBBCB6-B90D-4D1F-A4BE-C4D2070868D1}" dt="2026-02-25T12:08:04.189" v="1308" actId="1076"/>
          <ac:picMkLst>
            <pc:docMk/>
            <pc:sldMk cId="3393221777" sldId="309"/>
            <ac:picMk id="3" creationId="{22338522-1E72-03CE-9EFC-F76288D1FEFA}"/>
          </ac:picMkLst>
        </pc:picChg>
        <pc:picChg chg="add mod">
          <ac:chgData name="Josefine Sacha Johansen" userId="0657ae30-8e6e-489d-ac3b-9e71bbd5a6c7" providerId="ADAL" clId="{DADBBCB6-B90D-4D1F-A4BE-C4D2070868D1}" dt="2026-02-25T12:08:08.560" v="1312" actId="1076"/>
          <ac:picMkLst>
            <pc:docMk/>
            <pc:sldMk cId="3393221777" sldId="309"/>
            <ac:picMk id="5" creationId="{58EB2279-9A17-2076-C86E-A78E65EBEA12}"/>
          </ac:picMkLst>
        </pc:picChg>
        <pc:picChg chg="del">
          <ac:chgData name="Josefine Sacha Johansen" userId="0657ae30-8e6e-489d-ac3b-9e71bbd5a6c7" providerId="ADAL" clId="{DADBBCB6-B90D-4D1F-A4BE-C4D2070868D1}" dt="2026-03-17T11:49:21.329" v="1485" actId="478"/>
          <ac:picMkLst>
            <pc:docMk/>
            <pc:sldMk cId="3393221777" sldId="309"/>
            <ac:picMk id="6" creationId="{BF6FF76C-A9F0-7804-4523-5E1DE676ACCE}"/>
          </ac:picMkLst>
        </pc:picChg>
        <pc:picChg chg="add mod">
          <ac:chgData name="Josefine Sacha Johansen" userId="0657ae30-8e6e-489d-ac3b-9e71bbd5a6c7" providerId="ADAL" clId="{DADBBCB6-B90D-4D1F-A4BE-C4D2070868D1}" dt="2026-02-25T12:04:45.611" v="1268" actId="1076"/>
          <ac:picMkLst>
            <pc:docMk/>
            <pc:sldMk cId="3393221777" sldId="309"/>
            <ac:picMk id="53" creationId="{E5CE71FB-418F-B47E-F817-F98ACE5FA8D0}"/>
          </ac:picMkLst>
        </pc:picChg>
        <pc:picChg chg="add mod">
          <ac:chgData name="Josefine Sacha Johansen" userId="0657ae30-8e6e-489d-ac3b-9e71bbd5a6c7" providerId="ADAL" clId="{DADBBCB6-B90D-4D1F-A4BE-C4D2070868D1}" dt="2026-02-25T12:08:11.870" v="1314" actId="14100"/>
          <ac:picMkLst>
            <pc:docMk/>
            <pc:sldMk cId="3393221777" sldId="309"/>
            <ac:picMk id="57" creationId="{D5FD8D96-60EE-A5AE-B64E-FEA2D9045C34}"/>
          </ac:picMkLst>
        </pc:picChg>
        <pc:picChg chg="add mod">
          <ac:chgData name="Josefine Sacha Johansen" userId="0657ae30-8e6e-489d-ac3b-9e71bbd5a6c7" providerId="ADAL" clId="{DADBBCB6-B90D-4D1F-A4BE-C4D2070868D1}" dt="2026-02-25T12:08:02.675" v="1307" actId="1076"/>
          <ac:picMkLst>
            <pc:docMk/>
            <pc:sldMk cId="3393221777" sldId="309"/>
            <ac:picMk id="67" creationId="{C3382A28-D049-BD64-F136-E53D2791B90F}"/>
          </ac:picMkLst>
        </pc:picChg>
      </pc:sldChg>
      <pc:sldChg chg="modSp add mod">
        <pc:chgData name="Josefine Sacha Johansen" userId="0657ae30-8e6e-489d-ac3b-9e71bbd5a6c7" providerId="ADAL" clId="{DADBBCB6-B90D-4D1F-A4BE-C4D2070868D1}" dt="2026-02-25T11:52:58.872" v="1192" actId="1076"/>
        <pc:sldMkLst>
          <pc:docMk/>
          <pc:sldMk cId="668039559" sldId="310"/>
        </pc:sldMkLst>
        <pc:spChg chg="mod">
          <ac:chgData name="Josefine Sacha Johansen" userId="0657ae30-8e6e-489d-ac3b-9e71bbd5a6c7" providerId="ADAL" clId="{DADBBCB6-B90D-4D1F-A4BE-C4D2070868D1}" dt="2026-02-25T11:52:58.872" v="1192" actId="1076"/>
          <ac:spMkLst>
            <pc:docMk/>
            <pc:sldMk cId="668039559" sldId="310"/>
            <ac:spMk id="2" creationId="{7F9C9A45-BA9A-3AEB-0FCB-DD81FDF0D9D8}"/>
          </ac:spMkLst>
        </pc:spChg>
        <pc:spChg chg="mod">
          <ac:chgData name="Josefine Sacha Johansen" userId="0657ae30-8e6e-489d-ac3b-9e71bbd5a6c7" providerId="ADAL" clId="{DADBBCB6-B90D-4D1F-A4BE-C4D2070868D1}" dt="2026-02-25T11:52:55.376" v="1191" actId="1036"/>
          <ac:spMkLst>
            <pc:docMk/>
            <pc:sldMk cId="668039559" sldId="310"/>
            <ac:spMk id="8" creationId="{546F4B4F-AF81-E803-E0D3-73041E59E538}"/>
          </ac:spMkLst>
        </pc:spChg>
      </pc:sldChg>
      <pc:sldChg chg="addSp delSp modSp add del mod">
        <pc:chgData name="Josefine Sacha Johansen" userId="0657ae30-8e6e-489d-ac3b-9e71bbd5a6c7" providerId="ADAL" clId="{DADBBCB6-B90D-4D1F-A4BE-C4D2070868D1}" dt="2026-03-17T11:41:09.224" v="1385" actId="2696"/>
        <pc:sldMkLst>
          <pc:docMk/>
          <pc:sldMk cId="1644622969" sldId="311"/>
        </pc:sldMkLst>
        <pc:spChg chg="del">
          <ac:chgData name="Josefine Sacha Johansen" userId="0657ae30-8e6e-489d-ac3b-9e71bbd5a6c7" providerId="ADAL" clId="{DADBBCB6-B90D-4D1F-A4BE-C4D2070868D1}" dt="2026-03-17T11:41:02.620" v="1383" actId="478"/>
          <ac:spMkLst>
            <pc:docMk/>
            <pc:sldMk cId="1644622969" sldId="311"/>
            <ac:spMk id="3" creationId="{D9250AF0-9439-D47D-7F5E-A547AAE854A0}"/>
          </ac:spMkLst>
        </pc:spChg>
        <pc:spChg chg="add mod">
          <ac:chgData name="Josefine Sacha Johansen" userId="0657ae30-8e6e-489d-ac3b-9e71bbd5a6c7" providerId="ADAL" clId="{DADBBCB6-B90D-4D1F-A4BE-C4D2070868D1}" dt="2026-03-17T11:41:02.620" v="1383" actId="478"/>
          <ac:spMkLst>
            <pc:docMk/>
            <pc:sldMk cId="1644622969" sldId="311"/>
            <ac:spMk id="5" creationId="{7CC03249-4929-61D2-AC80-74126B179E40}"/>
          </ac:spMkLst>
        </pc:spChg>
        <pc:spChg chg="del">
          <ac:chgData name="Josefine Sacha Johansen" userId="0657ae30-8e6e-489d-ac3b-9e71bbd5a6c7" providerId="ADAL" clId="{DADBBCB6-B90D-4D1F-A4BE-C4D2070868D1}" dt="2026-03-17T11:41:02.620" v="1383" actId="478"/>
          <ac:spMkLst>
            <pc:docMk/>
            <pc:sldMk cId="1644622969" sldId="311"/>
            <ac:spMk id="9" creationId="{AE17C116-FAC1-1D03-EEED-0A20E630D5EE}"/>
          </ac:spMkLst>
        </pc:spChg>
        <pc:spChg chg="del">
          <ac:chgData name="Josefine Sacha Johansen" userId="0657ae30-8e6e-489d-ac3b-9e71bbd5a6c7" providerId="ADAL" clId="{DADBBCB6-B90D-4D1F-A4BE-C4D2070868D1}" dt="2026-03-17T11:41:02.620" v="1383" actId="478"/>
          <ac:spMkLst>
            <pc:docMk/>
            <pc:sldMk cId="1644622969" sldId="311"/>
            <ac:spMk id="12" creationId="{B7150882-5F53-0FA8-3567-E1607ABAE757}"/>
          </ac:spMkLst>
        </pc:spChg>
        <pc:spChg chg="del">
          <ac:chgData name="Josefine Sacha Johansen" userId="0657ae30-8e6e-489d-ac3b-9e71bbd5a6c7" providerId="ADAL" clId="{DADBBCB6-B90D-4D1F-A4BE-C4D2070868D1}" dt="2026-03-17T11:41:02.620" v="1383" actId="478"/>
          <ac:spMkLst>
            <pc:docMk/>
            <pc:sldMk cId="1644622969" sldId="311"/>
            <ac:spMk id="14" creationId="{752752A8-F753-3CB0-32F5-B3EFCE2210AA}"/>
          </ac:spMkLst>
        </pc:spChg>
        <pc:spChg chg="del">
          <ac:chgData name="Josefine Sacha Johansen" userId="0657ae30-8e6e-489d-ac3b-9e71bbd5a6c7" providerId="ADAL" clId="{DADBBCB6-B90D-4D1F-A4BE-C4D2070868D1}" dt="2026-03-17T11:41:02.620" v="1383" actId="478"/>
          <ac:spMkLst>
            <pc:docMk/>
            <pc:sldMk cId="1644622969" sldId="311"/>
            <ac:spMk id="15" creationId="{DDE966DD-295E-2402-C171-628ED23226CD}"/>
          </ac:spMkLst>
        </pc:spChg>
        <pc:picChg chg="del">
          <ac:chgData name="Josefine Sacha Johansen" userId="0657ae30-8e6e-489d-ac3b-9e71bbd5a6c7" providerId="ADAL" clId="{DADBBCB6-B90D-4D1F-A4BE-C4D2070868D1}" dt="2026-03-17T11:41:02.620" v="1383" actId="478"/>
          <ac:picMkLst>
            <pc:docMk/>
            <pc:sldMk cId="1644622969" sldId="311"/>
            <ac:picMk id="7" creationId="{E810DF4F-303D-CCAB-2BD2-1CB2BC6FBD5F}"/>
          </ac:picMkLst>
        </pc:picChg>
        <pc:picChg chg="del">
          <ac:chgData name="Josefine Sacha Johansen" userId="0657ae30-8e6e-489d-ac3b-9e71bbd5a6c7" providerId="ADAL" clId="{DADBBCB6-B90D-4D1F-A4BE-C4D2070868D1}" dt="2026-03-17T11:41:02.620" v="1383" actId="478"/>
          <ac:picMkLst>
            <pc:docMk/>
            <pc:sldMk cId="1644622969" sldId="311"/>
            <ac:picMk id="16" creationId="{D6F46411-6C45-6458-2A8C-4C4D9DB43E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17/03/2026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17/03/2026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6535C-F235-0C80-6855-1479DD8DB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184E24-99E5-08CD-DE5F-682D2C7171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1CD2AD-04E8-18F2-9EE0-EE8A7F4968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94E52-CE60-AB0B-1179-3767CD0E5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0884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165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955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6232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886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298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92185-4A4C-8141-B391-97473EF39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77823B93-34EA-760C-A830-DF567CBEF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53D4ECF-E4EF-69B0-F03D-F65BEB373D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8E10D6D-2E41-2899-15BA-B42B4C5D09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5167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768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
							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9600" cy="106911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</p:spPr>
        <p:txBody>
          <a:bodyPr tIns="3600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443600" y="5068884"/>
            <a:ext cx="1025918" cy="1069117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201812" indent="0">
              <a:buNone/>
              <a:defRPr sz="100"/>
            </a:lvl2pPr>
            <a:lvl3pPr marL="447675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441654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08735" y="5068798"/>
            <a:ext cx="1027807" cy="10692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defRPr sz="2400"/>
            </a:lvl1pPr>
            <a:lvl2pPr marL="620713" indent="-230188">
              <a:defRPr/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7" y="2192400"/>
            <a:ext cx="10752001" cy="3945600"/>
          </a:xfrm>
        </p:spPr>
        <p:txBody>
          <a:bodyPr/>
          <a:lstStyle>
            <a:lvl1pPr marL="360000" indent="-360000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 sz="2400">
                <a:solidFill>
                  <a:schemeClr val="bg1"/>
                </a:solidFill>
              </a:defRPr>
            </a:lvl1pPr>
            <a:lvl2pPr marL="619200" indent="-2304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/>
              <a:t>Klik for at tilføje agenda punkter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399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rgbClr val="000C2E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bg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2192400"/>
            <a:ext cx="10752002" cy="3240000"/>
          </a:xfrm>
        </p:spPr>
        <p:txBody>
          <a:bodyPr anchor="t" anchorCtr="0"/>
          <a:lstStyle>
            <a:lvl1pPr>
              <a:lnSpc>
                <a:spcPct val="90000"/>
              </a:lnSpc>
              <a:defRPr sz="4500">
                <a:solidFill>
                  <a:schemeClr val="tx2"/>
                </a:solidFill>
              </a:defRPr>
            </a:lvl1pPr>
          </a:lstStyle>
          <a:p>
            <a:r>
              <a:rPr lang="da-DK" noProof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10752002" cy="893928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3344400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4400" y="0"/>
            <a:ext cx="77676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3344400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7" y="894268"/>
            <a:ext cx="7048403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8" y="2192138"/>
            <a:ext cx="7048402" cy="3945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7604" y="0"/>
            <a:ext cx="4064396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1" y="310327"/>
            <a:ext cx="3344400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9998" y="949689"/>
            <a:ext cx="10752002" cy="4328894"/>
          </a:xfrm>
        </p:spPr>
        <p:txBody>
          <a:bodyPr>
            <a:normAutofit/>
          </a:bodyPr>
          <a:lstStyle>
            <a:lvl1pPr>
              <a:defRPr sz="130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5558" y="720000"/>
            <a:ext cx="3346444" cy="5418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bg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2192138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3200" cy="6861600"/>
          </a:xfrm>
          <a:noFill/>
        </p:spPr>
        <p:txBody>
          <a:bodyPr tIns="3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da-DK" noProof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19999"/>
            <a:ext cx="7052888" cy="5418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/>
              <a:t>Brug TAB og </a:t>
            </a:r>
            <a:r>
              <a:rPr lang="da-DK" err="1"/>
              <a:t>Shift+TAB</a:t>
            </a:r>
            <a:r>
              <a:rPr lang="da-DK"/>
              <a:t>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6666</a:t>
            </a:r>
          </a:p>
          <a:p>
            <a:pPr lvl="6"/>
            <a:r>
              <a:rPr lang="da-DK"/>
              <a:t>777</a:t>
            </a:r>
          </a:p>
          <a:p>
            <a:pPr lvl="7"/>
            <a:r>
              <a:rPr lang="da-DK"/>
              <a:t>8888</a:t>
            </a:r>
          </a:p>
          <a:p>
            <a:pPr lvl="8"/>
            <a:r>
              <a:rPr lang="da-DK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50742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7" y="2192138"/>
            <a:ext cx="5196199" cy="3945862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1475" indent="-179388">
              <a:defRPr sz="1200">
                <a:latin typeface="KBH Tekst" panose="00000500000000000000" pitchFamily="2" charset="0"/>
              </a:defRPr>
            </a:lvl2pPr>
            <a:lvl3pPr marL="544513" indent="-163513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 noProof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/>
              <a:t>Second </a:t>
            </a:r>
            <a:r>
              <a:rPr lang="da-DK" noProof="0" err="1"/>
              <a:t>level</a:t>
            </a:r>
            <a:endParaRPr lang="da-DK" noProof="0"/>
          </a:p>
          <a:p>
            <a:pPr lvl="2"/>
            <a:r>
              <a:rPr lang="da-DK" noProof="0"/>
              <a:t>Third </a:t>
            </a:r>
            <a:r>
              <a:rPr lang="da-DK" noProof="0" err="1"/>
              <a:t>level</a:t>
            </a:r>
            <a:endParaRPr lang="da-DK" noProof="0"/>
          </a:p>
          <a:p>
            <a:pPr lvl="3"/>
            <a:r>
              <a:rPr lang="da-DK" noProof="0" err="1"/>
              <a:t>Fourth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4"/>
            <a:r>
              <a:rPr lang="da-DK" noProof="0"/>
              <a:t>Fifth </a:t>
            </a:r>
            <a:r>
              <a:rPr lang="da-DK" noProof="0" err="1"/>
              <a:t>level</a:t>
            </a:r>
            <a:endParaRPr lang="da-DK" noProof="0"/>
          </a:p>
          <a:p>
            <a:pPr lvl="5"/>
            <a:r>
              <a:rPr lang="da-DK" noProof="0" err="1"/>
              <a:t>Sixth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6"/>
            <a:r>
              <a:rPr lang="da-DK" noProof="0" err="1"/>
              <a:t>Seventh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7"/>
            <a:r>
              <a:rPr lang="da-DK" noProof="0" err="1"/>
              <a:t>Eight</a:t>
            </a:r>
            <a:r>
              <a:rPr lang="da-DK" noProof="0"/>
              <a:t> </a:t>
            </a:r>
            <a:r>
              <a:rPr lang="da-DK" noProof="0" err="1"/>
              <a:t>level</a:t>
            </a:r>
            <a:endParaRPr lang="da-DK" noProof="0"/>
          </a:p>
          <a:p>
            <a:pPr lvl="8"/>
            <a:r>
              <a:rPr lang="da-DK" noProof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5800" y="2192400"/>
            <a:ext cx="51962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59422" y="310327"/>
            <a:ext cx="2401755" cy="180000"/>
          </a:xfrm>
        </p:spPr>
        <p:txBody>
          <a:bodyPr/>
          <a:lstStyle/>
          <a:p>
            <a:endParaRPr lang="da-DK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081" y="310327"/>
            <a:ext cx="394920" cy="18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4000" y="310327"/>
            <a:ext cx="4097593" cy="180000"/>
          </a:xfrm>
        </p:spPr>
        <p:txBody>
          <a:bodyPr/>
          <a:lstStyle/>
          <a:p>
            <a:r>
              <a:rPr lang="da-DK" noProof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162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7600" y="2192400"/>
            <a:ext cx="33444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2418300" cy="39492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2192399"/>
            <a:ext cx="2418300" cy="39491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r>
              <a:rPr lang="da-DK"/>
              <a:t>6</a:t>
            </a:r>
          </a:p>
          <a:p>
            <a:pPr lvl="6"/>
            <a:r>
              <a:rPr lang="da-DK"/>
              <a:t>7</a:t>
            </a:r>
          </a:p>
          <a:p>
            <a:pPr lvl="7"/>
            <a:r>
              <a:rPr lang="da-DK"/>
              <a:t>8</a:t>
            </a:r>
          </a:p>
          <a:p>
            <a:pPr lvl="8"/>
            <a:r>
              <a:rPr lang="da-DK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21923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76041" y="4346999"/>
            <a:ext cx="51948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400" y="2192400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424400" y="4346999"/>
            <a:ext cx="33444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27602" y="2192400"/>
            <a:ext cx="3344398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27602" y="4346999"/>
            <a:ext cx="3344398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rgbClr val="000C2E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894268"/>
            <a:ext cx="5194800" cy="849600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Brug TAB og Shift + TAB til at skifte tekst- og bulletniveau. Stå på ny linje inden du trykker på TAB. 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20723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499200" y="2192399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4992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274800" y="2192400"/>
            <a:ext cx="241848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74800" y="4346999"/>
            <a:ext cx="2418480" cy="1794598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  <a:p>
            <a:pPr lvl="5"/>
            <a:endParaRPr lang="da-DK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054000" y="2192400"/>
            <a:ext cx="2418300" cy="1794599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9054000" y="4348800"/>
            <a:ext cx="2418300" cy="1794600"/>
          </a:xfrm>
        </p:spPr>
        <p:txBody>
          <a:bodyPr/>
          <a:lstStyle>
            <a:lvl1pPr>
              <a:defRPr sz="1200">
                <a:latin typeface="KBH Tekst" panose="00000500000000000000" pitchFamily="2" charset="0"/>
              </a:defRPr>
            </a:lvl1pPr>
            <a:lvl2pPr marL="370800" indent="-180000">
              <a:defRPr sz="1200">
                <a:latin typeface="KBH Tekst" panose="00000500000000000000" pitchFamily="2" charset="0"/>
              </a:defRPr>
            </a:lvl2pPr>
            <a:lvl3pPr marL="543600">
              <a:defRPr sz="1200">
                <a:latin typeface="KBH Tekst" panose="00000500000000000000" pitchFamily="2" charset="0"/>
              </a:defRPr>
            </a:lvl3pPr>
            <a:lvl4pPr>
              <a:defRPr sz="1200"/>
            </a:lvl4pPr>
            <a:lvl5pPr>
              <a:defRPr sz="1200">
                <a:latin typeface="KBH Tekst" panose="00000500000000000000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</a:lstStyle>
          <a:p>
            <a:pPr lvl="0"/>
            <a:r>
              <a:rPr lang="da-DK"/>
              <a:t>Klik for at tilføje tekst</a:t>
            </a:r>
          </a:p>
          <a:p>
            <a:pPr lvl="1"/>
            <a:r>
              <a:rPr lang="da-DK"/>
              <a:t>Second </a:t>
            </a:r>
            <a:r>
              <a:rPr lang="da-DK" err="1"/>
              <a:t>level</a:t>
            </a:r>
            <a:endParaRPr lang="da-DK"/>
          </a:p>
          <a:p>
            <a:pPr lvl="2"/>
            <a:r>
              <a:rPr lang="da-DK"/>
              <a:t>Third </a:t>
            </a:r>
            <a:r>
              <a:rPr lang="da-DK" err="1"/>
              <a:t>level</a:t>
            </a:r>
            <a:endParaRPr lang="da-DK"/>
          </a:p>
          <a:p>
            <a:pPr lvl="3"/>
            <a:r>
              <a:rPr lang="da-DK" err="1"/>
              <a:t>Fourth</a:t>
            </a:r>
            <a:r>
              <a:rPr lang="da-DK"/>
              <a:t> </a:t>
            </a:r>
            <a:r>
              <a:rPr lang="da-DK" err="1"/>
              <a:t>level</a:t>
            </a:r>
            <a:endParaRPr lang="da-DK"/>
          </a:p>
          <a:p>
            <a:pPr lvl="4"/>
            <a:r>
              <a:rPr lang="da-DK"/>
              <a:t>Fifth </a:t>
            </a:r>
            <a:r>
              <a:rPr lang="da-DK" err="1"/>
              <a:t>level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10442659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0842" y="1021080"/>
            <a:ext cx="10752001" cy="3634676"/>
          </a:xfrm>
        </p:spPr>
        <p:txBody>
          <a:bodyPr anchor="b" anchorCtr="0">
            <a:normAutofit/>
          </a:bodyPr>
          <a:lstStyle>
            <a:lvl1pPr algn="l">
              <a:defRPr sz="13000">
                <a:solidFill>
                  <a:schemeClr val="tx2"/>
                </a:solidFill>
              </a:defRPr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3999" y="5327667"/>
            <a:ext cx="4097591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4878" y="310326"/>
            <a:ext cx="3419553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3998" y="310326"/>
            <a:ext cx="4097592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531101"/>
            <a:ext cx="4097592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356231"/>
            <a:ext cx="6815537" cy="3006449"/>
          </a:xfrm>
        </p:spPr>
        <p:txBody>
          <a:bodyPr anchor="b" anchorCtr="0">
            <a:normAutofit/>
          </a:bodyPr>
          <a:lstStyle>
            <a:lvl1pPr algn="l">
              <a:defRPr sz="7200"/>
            </a:lvl1pPr>
          </a:lstStyle>
          <a:p>
            <a:r>
              <a:rPr lang="da-DK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1" y="5327667"/>
            <a:ext cx="4097590" cy="81033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500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2000" b="1">
                <a:latin typeface="KBH Tekst" panose="00000500000000000000" pitchFamily="2" charset="0"/>
              </a:defRPr>
            </a:lvl9pPr>
          </a:lstStyle>
          <a:p>
            <a:r>
              <a:rPr lang="da-DK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6508735" y="5068883"/>
            <a:ext cx="1026802" cy="1069115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28800" y="0"/>
            <a:ext cx="4063200" cy="6858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4878" y="310326"/>
            <a:ext cx="2596665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dato </a:t>
            </a:r>
            <a:r>
              <a:rPr lang="da-DK" err="1"/>
              <a:t>dd</a:t>
            </a:r>
            <a:r>
              <a:rPr lang="da-DK"/>
              <a:t>. </a:t>
            </a:r>
            <a:r>
              <a:rPr lang="da-DK" err="1"/>
              <a:t>mmmm</a:t>
            </a:r>
            <a:r>
              <a:rPr lang="da-DK"/>
              <a:t> </a:t>
            </a:r>
            <a:r>
              <a:rPr lang="da-DK" err="1"/>
              <a:t>åååå</a:t>
            </a:r>
            <a:endParaRPr lang="da-DK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23998" y="310326"/>
            <a:ext cx="3111539" cy="18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3998" y="531101"/>
            <a:ext cx="3111539" cy="18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1000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0" Type="http://schemas.openxmlformats.org/officeDocument/2006/relationships/slideLayout" Target="../slideLayouts/slideLayout20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0" Type="http://schemas.openxmlformats.org/officeDocument/2006/relationships/slideLayout" Target="../slideLayouts/slideLayout55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Level 1</a:t>
            </a:r>
          </a:p>
          <a:p>
            <a:pPr lvl="1"/>
            <a:r>
              <a:rPr lang="da-DK" noProof="0"/>
              <a:t>Level 2</a:t>
            </a:r>
          </a:p>
          <a:p>
            <a:pPr lvl="2"/>
            <a:r>
              <a:rPr lang="da-DK" noProof="0"/>
              <a:t>Level 3</a:t>
            </a:r>
          </a:p>
          <a:p>
            <a:pPr lvl="3"/>
            <a:r>
              <a:rPr lang="da-DK" noProof="0"/>
              <a:t>Level 4, Header</a:t>
            </a:r>
          </a:p>
          <a:p>
            <a:pPr lvl="4"/>
            <a:r>
              <a:rPr lang="da-DK" noProof="0"/>
              <a:t>Level 5, Body</a:t>
            </a:r>
          </a:p>
          <a:p>
            <a:pPr lvl="5"/>
            <a:r>
              <a:rPr lang="da-DK" noProof="0"/>
              <a:t>Level 6 Report bullet</a:t>
            </a:r>
          </a:p>
          <a:p>
            <a:pPr lvl="6"/>
            <a:r>
              <a:rPr lang="da-DK" noProof="0"/>
              <a:t>Level 7, Report Header</a:t>
            </a:r>
          </a:p>
          <a:p>
            <a:pPr lvl="7"/>
            <a:r>
              <a:rPr lang="da-DK" noProof="0"/>
              <a:t>Level 8, Report Body</a:t>
            </a:r>
          </a:p>
          <a:p>
            <a:pPr lvl="8"/>
            <a:r>
              <a:rPr lang="da-DK" noProof="0" err="1"/>
              <a:t>Infographic</a:t>
            </a:r>
            <a:endParaRPr lang="da-DK" noProof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98" y="2192138"/>
            <a:ext cx="10752002" cy="39458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Level 1</a:t>
            </a:r>
          </a:p>
          <a:p>
            <a:pPr lvl="1"/>
            <a:r>
              <a:rPr lang="en-GB" noProof="0"/>
              <a:t>Level 2</a:t>
            </a:r>
          </a:p>
          <a:p>
            <a:pPr lvl="2"/>
            <a:r>
              <a:rPr lang="en-GB" noProof="0"/>
              <a:t>Level 3</a:t>
            </a:r>
          </a:p>
          <a:p>
            <a:pPr lvl="3"/>
            <a:r>
              <a:rPr lang="en-GB" noProof="0"/>
              <a:t>Level 4, Header</a:t>
            </a:r>
          </a:p>
          <a:p>
            <a:pPr lvl="4"/>
            <a:r>
              <a:rPr lang="en-GB" noProof="0"/>
              <a:t>Level 5, Body</a:t>
            </a:r>
          </a:p>
          <a:p>
            <a:pPr lvl="5"/>
            <a:r>
              <a:rPr lang="en-GB" noProof="0"/>
              <a:t>Level 6 Report bullet</a:t>
            </a:r>
          </a:p>
          <a:p>
            <a:pPr lvl="6"/>
            <a:r>
              <a:rPr lang="en-GB" noProof="0"/>
              <a:t>Level 7, Report Header</a:t>
            </a:r>
          </a:p>
          <a:p>
            <a:pPr lvl="7"/>
            <a:r>
              <a:rPr lang="en-GB" noProof="0"/>
              <a:t>Level 8, Report Body</a:t>
            </a:r>
          </a:p>
          <a:p>
            <a:pPr lvl="8"/>
            <a:r>
              <a:rPr lang="en-GB" noProof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8659422" y="310327"/>
            <a:ext cx="2401755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4424000" y="310327"/>
            <a:ext cx="4097593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7081" y="310327"/>
            <a:ext cx="39492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724879" y="310327"/>
            <a:ext cx="35191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720000" y="720000"/>
            <a:ext cx="10752001" cy="5418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72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164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257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349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442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535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6276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7202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8128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9054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9980000" y="2192138"/>
            <a:ext cx="566000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10906000" y="2192138"/>
            <a:ext cx="566001" cy="3945862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720000" y="1356232"/>
            <a:ext cx="10752000" cy="835906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914400" rtl="0" eaLnBrk="1" latinLnBrk="0" hangingPunct="1">
        <a:lnSpc>
          <a:spcPct val="83000"/>
        </a:lnSpc>
        <a:spcBef>
          <a:spcPct val="0"/>
        </a:spcBef>
        <a:buNone/>
        <a:defRPr sz="3500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rgbClr val="000C2E"/>
          </a:solidFill>
          <a:latin typeface="+mn-lt"/>
          <a:ea typeface="+mn-ea"/>
          <a:cs typeface="+mn-cs"/>
        </a:defRPr>
      </a:lvl1pPr>
      <a:lvl2pPr marL="432000" indent="-230188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rgbClr val="000C2E"/>
          </a:solidFill>
          <a:latin typeface="+mn-lt"/>
          <a:ea typeface="+mn-ea"/>
          <a:cs typeface="+mn-cs"/>
        </a:defRPr>
      </a:lvl2pPr>
      <a:lvl3pPr marL="611188" indent="-163513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2000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2000" kern="1200">
          <a:solidFill>
            <a:srgbClr val="000C2E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000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000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6600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https://design.kk.dk/download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svg"/><Relationship Id="rId21" Type="http://schemas.openxmlformats.org/officeDocument/2006/relationships/image" Target="../media/image37.png"/><Relationship Id="rId42" Type="http://schemas.openxmlformats.org/officeDocument/2006/relationships/image" Target="../media/image58.svg"/><Relationship Id="rId47" Type="http://schemas.openxmlformats.org/officeDocument/2006/relationships/image" Target="../media/image63.png"/><Relationship Id="rId63" Type="http://schemas.openxmlformats.org/officeDocument/2006/relationships/image" Target="../media/image79.png"/><Relationship Id="rId68" Type="http://schemas.openxmlformats.org/officeDocument/2006/relationships/image" Target="../media/image84.svg"/><Relationship Id="rId16" Type="http://schemas.openxmlformats.org/officeDocument/2006/relationships/image" Target="../media/image32.svg"/><Relationship Id="rId11" Type="http://schemas.openxmlformats.org/officeDocument/2006/relationships/image" Target="../media/image27.png"/><Relationship Id="rId32" Type="http://schemas.openxmlformats.org/officeDocument/2006/relationships/image" Target="../media/image48.svg"/><Relationship Id="rId37" Type="http://schemas.openxmlformats.org/officeDocument/2006/relationships/image" Target="../media/image53.png"/><Relationship Id="rId53" Type="http://schemas.openxmlformats.org/officeDocument/2006/relationships/image" Target="../media/image69.png"/><Relationship Id="rId58" Type="http://schemas.openxmlformats.org/officeDocument/2006/relationships/image" Target="../media/image74.svg"/><Relationship Id="rId74" Type="http://schemas.openxmlformats.org/officeDocument/2006/relationships/image" Target="../media/image90.svg"/><Relationship Id="rId79" Type="http://schemas.openxmlformats.org/officeDocument/2006/relationships/image" Target="../media/image95.png"/><Relationship Id="rId5" Type="http://schemas.openxmlformats.org/officeDocument/2006/relationships/image" Target="../media/image21.png"/><Relationship Id="rId61" Type="http://schemas.openxmlformats.org/officeDocument/2006/relationships/image" Target="../media/image77.png"/><Relationship Id="rId82" Type="http://schemas.openxmlformats.org/officeDocument/2006/relationships/image" Target="../media/image98.svg"/><Relationship Id="rId19" Type="http://schemas.openxmlformats.org/officeDocument/2006/relationships/image" Target="../media/image35.png"/><Relationship Id="rId14" Type="http://schemas.openxmlformats.org/officeDocument/2006/relationships/image" Target="../media/image30.svg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sv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svg"/><Relationship Id="rId56" Type="http://schemas.openxmlformats.org/officeDocument/2006/relationships/image" Target="../media/image72.svg"/><Relationship Id="rId64" Type="http://schemas.openxmlformats.org/officeDocument/2006/relationships/image" Target="../media/image80.sv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8" Type="http://schemas.openxmlformats.org/officeDocument/2006/relationships/image" Target="../media/image24.svg"/><Relationship Id="rId51" Type="http://schemas.openxmlformats.org/officeDocument/2006/relationships/image" Target="../media/image67.png"/><Relationship Id="rId72" Type="http://schemas.openxmlformats.org/officeDocument/2006/relationships/image" Target="../media/image88.svg"/><Relationship Id="rId80" Type="http://schemas.openxmlformats.org/officeDocument/2006/relationships/image" Target="../media/image96.svg"/><Relationship Id="rId3" Type="http://schemas.openxmlformats.org/officeDocument/2006/relationships/image" Target="../media/image19.pn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svg"/><Relationship Id="rId46" Type="http://schemas.openxmlformats.org/officeDocument/2006/relationships/image" Target="../media/image62.sv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20" Type="http://schemas.openxmlformats.org/officeDocument/2006/relationships/image" Target="../media/image36.svg"/><Relationship Id="rId41" Type="http://schemas.openxmlformats.org/officeDocument/2006/relationships/image" Target="../media/image57.png"/><Relationship Id="rId54" Type="http://schemas.openxmlformats.org/officeDocument/2006/relationships/image" Target="../media/image70.svg"/><Relationship Id="rId62" Type="http://schemas.openxmlformats.org/officeDocument/2006/relationships/image" Target="../media/image78.svg"/><Relationship Id="rId70" Type="http://schemas.openxmlformats.org/officeDocument/2006/relationships/image" Target="../media/image86.svg"/><Relationship Id="rId75" Type="http://schemas.openxmlformats.org/officeDocument/2006/relationships/image" Target="../media/image91.png"/><Relationship Id="rId83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sv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svg"/><Relationship Id="rId36" Type="http://schemas.openxmlformats.org/officeDocument/2006/relationships/image" Target="../media/image52.sv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" Type="http://schemas.openxmlformats.org/officeDocument/2006/relationships/image" Target="../media/image26.svg"/><Relationship Id="rId31" Type="http://schemas.openxmlformats.org/officeDocument/2006/relationships/image" Target="../media/image47.png"/><Relationship Id="rId44" Type="http://schemas.openxmlformats.org/officeDocument/2006/relationships/image" Target="../media/image60.svg"/><Relationship Id="rId52" Type="http://schemas.openxmlformats.org/officeDocument/2006/relationships/image" Target="../media/image68.svg"/><Relationship Id="rId60" Type="http://schemas.openxmlformats.org/officeDocument/2006/relationships/image" Target="../media/image76.sv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78" Type="http://schemas.openxmlformats.org/officeDocument/2006/relationships/image" Target="../media/image94.svg"/><Relationship Id="rId81" Type="http://schemas.openxmlformats.org/officeDocument/2006/relationships/image" Target="../media/image97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9" Type="http://schemas.openxmlformats.org/officeDocument/2006/relationships/image" Target="../media/image55.png"/><Relationship Id="rId34" Type="http://schemas.openxmlformats.org/officeDocument/2006/relationships/image" Target="../media/image50.svg"/><Relationship Id="rId50" Type="http://schemas.openxmlformats.org/officeDocument/2006/relationships/image" Target="../media/image66.svg"/><Relationship Id="rId55" Type="http://schemas.openxmlformats.org/officeDocument/2006/relationships/image" Target="../media/image71.png"/><Relationship Id="rId76" Type="http://schemas.openxmlformats.org/officeDocument/2006/relationships/image" Target="../media/image92.sv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2" Type="http://schemas.openxmlformats.org/officeDocument/2006/relationships/notesSlide" Target="../notesSlides/notesSlide6.xml"/><Relationship Id="rId29" Type="http://schemas.openxmlformats.org/officeDocument/2006/relationships/image" Target="../media/image45.png"/><Relationship Id="rId24" Type="http://schemas.openxmlformats.org/officeDocument/2006/relationships/image" Target="../media/image40.svg"/><Relationship Id="rId40" Type="http://schemas.openxmlformats.org/officeDocument/2006/relationships/image" Target="../media/image56.svg"/><Relationship Id="rId45" Type="http://schemas.openxmlformats.org/officeDocument/2006/relationships/image" Target="../media/image61.png"/><Relationship Id="rId66" Type="http://schemas.openxmlformats.org/officeDocument/2006/relationships/image" Target="../media/image8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svg"/><Relationship Id="rId13" Type="http://schemas.openxmlformats.org/officeDocument/2006/relationships/image" Target="../media/image3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2.sv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svg"/><Relationship Id="rId4" Type="http://schemas.openxmlformats.org/officeDocument/2006/relationships/image" Target="../media/image100.svg"/><Relationship Id="rId9" Type="http://schemas.openxmlformats.org/officeDocument/2006/relationships/image" Target="../media/image10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5AB63-5519-8873-47B6-361B259D4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9">
            <a:extLst>
              <a:ext uri="{FF2B5EF4-FFF2-40B4-BE49-F238E27FC236}">
                <a16:creationId xmlns:a16="http://schemas.microsoft.com/office/drawing/2014/main" id="{546F4B4F-AF81-E803-E0D3-73041E59E538}"/>
              </a:ext>
            </a:extLst>
          </p:cNvPr>
          <p:cNvSpPr txBox="1">
            <a:spLocks/>
          </p:cNvSpPr>
          <p:nvPr/>
        </p:nvSpPr>
        <p:spPr>
          <a:xfrm>
            <a:off x="719999" y="3707184"/>
            <a:ext cx="10752002" cy="108234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400" dirty="0"/>
              <a:t>Designguide</a:t>
            </a:r>
            <a:br>
              <a:rPr lang="da-DK" dirty="0"/>
            </a:br>
            <a:endParaRPr lang="da-DK" sz="2400" dirty="0">
              <a:latin typeface="+mn-lt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03B55F7-22DB-8778-2522-59911B3879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102" y="5654040"/>
            <a:ext cx="1326238" cy="66312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7F9C9A45-BA9A-3AEB-0FCB-DD81FDF0D9D8}"/>
              </a:ext>
            </a:extLst>
          </p:cNvPr>
          <p:cNvSpPr txBox="1">
            <a:spLocks/>
          </p:cNvSpPr>
          <p:nvPr/>
        </p:nvSpPr>
        <p:spPr>
          <a:xfrm>
            <a:off x="640486" y="4702064"/>
            <a:ext cx="10752001" cy="720723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dirty="0"/>
              <a:t>Layout af program, skrifttype, grafiske elementer &amp; deadlines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68039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Deadlines</a:t>
            </a:r>
            <a:endParaRPr lang="da-DK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92137"/>
            <a:ext cx="10673426" cy="3945862"/>
          </a:xfrm>
        </p:spPr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da-DK" sz="1900" dirty="0"/>
              <a:t> </a:t>
            </a:r>
            <a:r>
              <a:rPr lang="da-DK" sz="1900" dirty="0">
                <a:latin typeface="+mj-lt"/>
              </a:rPr>
              <a:t>Senest en måned før </a:t>
            </a:r>
            <a:r>
              <a:rPr lang="da-DK" sz="1900" dirty="0" err="1"/>
              <a:t>FerieCamp</a:t>
            </a:r>
            <a:r>
              <a:rPr lang="da-DK" sz="1900" dirty="0"/>
              <a:t> starter skal vi modtage jeres færdige program i pdf-format eller som PowerPoint fil. Hvis I vil have os til at kigge det igennem, så send det i god tid.</a:t>
            </a:r>
          </a:p>
          <a:p>
            <a:pPr marL="457200" indent="-457200">
              <a:buFont typeface="+mj-lt"/>
              <a:buAutoNum type="arabicParenR"/>
            </a:pPr>
            <a:endParaRPr lang="da-DK" sz="1900" dirty="0"/>
          </a:p>
          <a:p>
            <a:pPr marL="457200" indent="-457200">
              <a:buFont typeface="+mj-lt"/>
              <a:buAutoNum type="arabicParenR"/>
            </a:pPr>
            <a:r>
              <a:rPr lang="da-DK" sz="1900" dirty="0"/>
              <a:t>I samme omgang </a:t>
            </a:r>
            <a:r>
              <a:rPr lang="da-DK" sz="1900" dirty="0">
                <a:latin typeface="+mj-lt"/>
              </a:rPr>
              <a:t>skal vi også modtage jeres program som fritekst i Word. </a:t>
            </a:r>
            <a:r>
              <a:rPr lang="da-DK" sz="1900" dirty="0"/>
              <a:t>Teksten skal som minimum indeholde samme information som det layoutede program, og have en kort beskrivelse af aktivitetens indhold. </a:t>
            </a:r>
            <a:r>
              <a:rPr lang="da-DK" sz="1900" dirty="0">
                <a:latin typeface="+mj-lt"/>
              </a:rPr>
              <a:t>Det er et lovkrav, </a:t>
            </a:r>
            <a:r>
              <a:rPr lang="da-DK" sz="1900" dirty="0"/>
              <a:t>at information på vores hjemmeside skal kunne læses op af computeren (fx for folk med nedsat syn), hvilket ikke kan lade sig gøre i de layoutede programmer.</a:t>
            </a:r>
          </a:p>
          <a:p>
            <a:pPr marL="457200" indent="-457200">
              <a:buFont typeface="+mj-lt"/>
              <a:buAutoNum type="arabicParenR"/>
            </a:pPr>
            <a:endParaRPr lang="da-DK" sz="1900" dirty="0"/>
          </a:p>
          <a:p>
            <a:pPr marL="457200" indent="-457200">
              <a:buFont typeface="+mj-lt"/>
              <a:buAutoNum type="arabicParenR"/>
            </a:pPr>
            <a:r>
              <a:rPr lang="da-DK" sz="1900" dirty="0"/>
              <a:t>I skal selv stå for at få trykt jeres programmer og flyers, samt at få det distribueret bredt ud i jeres lokalområde.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10</a:t>
            </a:fld>
            <a:endParaRPr lang="da-DK"/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473F677F-D0AE-9B18-4189-94E47F208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3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2389FCD-7EDD-4326-B5E1-DCCBB96171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0842" y="312380"/>
            <a:ext cx="3419553" cy="180000"/>
          </a:xfrm>
        </p:spPr>
        <p:txBody>
          <a:bodyPr/>
          <a:lstStyle/>
          <a:p>
            <a:r>
              <a:rPr lang="da-DK">
                <a:solidFill>
                  <a:srgbClr val="002060"/>
                </a:solidFill>
              </a:rPr>
              <a:t>Københavns Kommune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49B96452-5571-4446-BBD5-A0DA0787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43375B1A-194E-403E-99F4-6C83A3A0C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11</a:t>
            </a:fld>
            <a:endParaRPr lang="da-DK"/>
          </a:p>
        </p:txBody>
      </p:sp>
      <p:sp>
        <p:nvSpPr>
          <p:cNvPr id="4" name="Title 15">
            <a:extLst>
              <a:ext uri="{FF2B5EF4-FFF2-40B4-BE49-F238E27FC236}">
                <a16:creationId xmlns:a16="http://schemas.microsoft.com/office/drawing/2014/main" id="{C93B87D5-3916-2C62-BF88-14245B926789}"/>
              </a:ext>
            </a:extLst>
          </p:cNvPr>
          <p:cNvSpPr txBox="1">
            <a:spLocks/>
          </p:cNvSpPr>
          <p:nvPr/>
        </p:nvSpPr>
        <p:spPr>
          <a:xfrm>
            <a:off x="710842" y="3939693"/>
            <a:ext cx="11034315" cy="190869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130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500"/>
              <a:t>Brug for hjælp?</a:t>
            </a:r>
            <a:br>
              <a:rPr lang="da-DK" sz="9600"/>
            </a:br>
            <a:br>
              <a:rPr lang="da-DK" sz="2400">
                <a:latin typeface="+mn-lt"/>
              </a:rPr>
            </a:br>
            <a:r>
              <a:rPr lang="da-DK" sz="2400">
                <a:latin typeface="+mn-lt"/>
              </a:rPr>
              <a:t>- </a:t>
            </a:r>
            <a:r>
              <a:rPr lang="da-DK" sz="2000" b="0">
                <a:latin typeface="+mn-lt"/>
              </a:rPr>
              <a:t>Kontakt FerieCamp sekretariatet på + 45 20 33 75 20</a:t>
            </a:r>
            <a:br>
              <a:rPr lang="da-DK" sz="3200"/>
            </a:b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762170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CC5BA-5D00-4B85-87AC-508CE99D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7790EB-EF27-473A-AF2A-6E0A7347A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2</a:t>
            </a:fld>
            <a:endParaRPr lang="da-DK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E7333-0EAC-4172-A471-ACDF432CA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8" y="2192400"/>
            <a:ext cx="9494046" cy="3945600"/>
          </a:xfrm>
        </p:spPr>
        <p:txBody>
          <a:bodyPr/>
          <a:lstStyle/>
          <a:p>
            <a:r>
              <a:rPr lang="da-DK" dirty="0"/>
              <a:t>Nu skal I finde ud af, hvad jeres program og flyers skal indeholde af informationer. Nedenstående er vigtige informationer som skal med:</a:t>
            </a:r>
          </a:p>
          <a:p>
            <a:pPr marL="390525" lvl="1" indent="0">
              <a:buNone/>
            </a:pPr>
            <a:endParaRPr lang="da-DK" dirty="0"/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Overskrift hvor </a:t>
            </a:r>
            <a:r>
              <a:rPr lang="da-DK" dirty="0" err="1"/>
              <a:t>FerieCamp</a:t>
            </a:r>
            <a:r>
              <a:rPr lang="da-DK" dirty="0"/>
              <a:t>-logoet indgår 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Navn på lokationen/basen/bydel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Lokationen/basens adresse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Datoer/dage/periode for afholdelse af jeres camp</a:t>
            </a:r>
          </a:p>
          <a:p>
            <a:pPr marL="733425" lvl="1" indent="-342900">
              <a:buFont typeface="+mj-lt"/>
              <a:buAutoNum type="arabicParenR"/>
            </a:pPr>
            <a:r>
              <a:rPr lang="da-DK" dirty="0"/>
              <a:t>Jeres program/aktiviteter/tidspunkt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04061D6D-B20F-4272-BDAB-5CB1E974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Layout af program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3392D94-62D6-4E6C-A413-BF4C8F01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998" y="2128130"/>
            <a:ext cx="6713870" cy="4383760"/>
          </a:xfrm>
        </p:spPr>
        <p:txBody>
          <a:bodyPr/>
          <a:lstStyle/>
          <a:p>
            <a:pPr marL="0" indent="0">
              <a:buNone/>
            </a:pPr>
            <a:r>
              <a:rPr lang="da-DK" sz="1400" dirty="0"/>
              <a:t>Det er obligatorisk, at I skal lave et program, da det bliver lagt på vores hjemmeside og supplere beskrivelsen af jeres </a:t>
            </a:r>
            <a:r>
              <a:rPr lang="da-DK" sz="1400" dirty="0" err="1"/>
              <a:t>FerieCamp</a:t>
            </a:r>
            <a:r>
              <a:rPr lang="da-DK" sz="1400" dirty="0"/>
              <a:t>. Nedenstående er vigtige informationer som skal med:</a:t>
            </a:r>
          </a:p>
          <a:p>
            <a:pPr marL="0" indent="0">
              <a:buNone/>
            </a:pPr>
            <a:endParaRPr lang="da-DK" sz="1400" dirty="0"/>
          </a:p>
          <a:p>
            <a:pPr marL="481425" indent="-342900"/>
            <a:r>
              <a:rPr lang="da-DK" sz="1400" dirty="0"/>
              <a:t>Overskrift hvor </a:t>
            </a:r>
            <a:r>
              <a:rPr lang="da-DK" sz="1400" dirty="0" err="1"/>
              <a:t>FerieCamp</a:t>
            </a:r>
            <a:r>
              <a:rPr lang="da-DK" sz="1400" dirty="0"/>
              <a:t>-logoet indgår </a:t>
            </a:r>
          </a:p>
          <a:p>
            <a:pPr marL="481425" indent="-342900"/>
            <a:r>
              <a:rPr lang="da-DK" sz="1400" dirty="0"/>
              <a:t>Navn på lokationen/basen/bydel</a:t>
            </a:r>
          </a:p>
          <a:p>
            <a:pPr marL="481425" indent="-342900"/>
            <a:r>
              <a:rPr lang="da-DK" sz="1400" dirty="0"/>
              <a:t>Lokationen/basens adresse</a:t>
            </a:r>
          </a:p>
          <a:p>
            <a:pPr marL="481425" indent="-342900"/>
            <a:r>
              <a:rPr lang="da-DK" sz="1400" dirty="0"/>
              <a:t>Datoer/dage/periode for afholdelse af jeres camp</a:t>
            </a:r>
          </a:p>
          <a:p>
            <a:pPr marL="481425" indent="-342900"/>
            <a:r>
              <a:rPr lang="da-DK" sz="1400" dirty="0"/>
              <a:t>Jeres program/aktiviteter/tidspunkt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Husk altid at have Københavns Kommunes logo på jeres programmer. 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r>
              <a:rPr lang="da-DK" sz="1400" dirty="0"/>
              <a:t>Tilføj evt. også: 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Husk madpakke og drikkedunk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da-DK" sz="1400" dirty="0"/>
              <a:t>Kræver ikke tilmelding</a:t>
            </a:r>
          </a:p>
          <a:p>
            <a:pPr marL="0" indent="0">
              <a:buNone/>
            </a:pPr>
            <a:endParaRPr lang="da-DK" sz="1400" dirty="0"/>
          </a:p>
          <a:p>
            <a:pPr marL="457200" indent="-457200">
              <a:buFont typeface="+mj-lt"/>
              <a:buAutoNum type="arabicParenR"/>
            </a:pPr>
            <a:endParaRPr lang="da-DK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3</a:t>
            </a:fld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1A5A4CD5-811E-4818-B0FB-71EC6C92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1DF93780-B846-4EA7-B45E-E3F192155D98}"/>
              </a:ext>
            </a:extLst>
          </p:cNvPr>
          <p:cNvSpPr txBox="1"/>
          <p:nvPr/>
        </p:nvSpPr>
        <p:spPr>
          <a:xfrm>
            <a:off x="7952701" y="2033074"/>
            <a:ext cx="207071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/>
              <a:t>FerieCamp</a:t>
            </a:r>
            <a:r>
              <a:rPr lang="da-DK" sz="1000" dirty="0"/>
              <a:t> logoet skal fremgå tydeligt på jeres programmer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1F945B7-DE17-441E-B025-BADE6957DC8C}"/>
              </a:ext>
            </a:extLst>
          </p:cNvPr>
          <p:cNvSpPr txBox="1"/>
          <p:nvPr/>
        </p:nvSpPr>
        <p:spPr>
          <a:xfrm>
            <a:off x="7158232" y="6033519"/>
            <a:ext cx="200809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1000" dirty="0" err="1"/>
              <a:t>KK’s</a:t>
            </a:r>
            <a:r>
              <a:rPr lang="da-DK" sz="1000" dirty="0"/>
              <a:t> logo skal være på jeres programmer</a:t>
            </a:r>
          </a:p>
        </p:txBody>
      </p:sp>
      <p:pic>
        <p:nvPicPr>
          <p:cNvPr id="16" name="Billede 15">
            <a:extLst>
              <a:ext uri="{FF2B5EF4-FFF2-40B4-BE49-F238E27FC236}">
                <a16:creationId xmlns:a16="http://schemas.microsoft.com/office/drawing/2014/main" id="{327B1884-59F0-215B-ED7E-1B6024169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52701" y="2495422"/>
            <a:ext cx="2347286" cy="3324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8C057C46-0624-7163-41DF-F688AFF7EA1C}"/>
              </a:ext>
            </a:extLst>
          </p:cNvPr>
          <p:cNvSpPr/>
          <p:nvPr/>
        </p:nvSpPr>
        <p:spPr>
          <a:xfrm>
            <a:off x="8747166" y="2495422"/>
            <a:ext cx="419161" cy="41916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43E9210-5C58-819C-EC80-E1F118EAA99E}"/>
              </a:ext>
            </a:extLst>
          </p:cNvPr>
          <p:cNvSpPr/>
          <p:nvPr/>
        </p:nvSpPr>
        <p:spPr>
          <a:xfrm>
            <a:off x="7901344" y="5354904"/>
            <a:ext cx="521870" cy="52187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</p:spTree>
    <p:extLst>
      <p:ext uri="{BB962C8B-B14F-4D97-AF65-F5344CB8AC3E}">
        <p14:creationId xmlns:p14="http://schemas.microsoft.com/office/powerpoint/2010/main" val="104851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6C38503F-3726-42D0-816F-6395242B0C53}"/>
              </a:ext>
            </a:extLst>
          </p:cNvPr>
          <p:cNvSpPr/>
          <p:nvPr/>
        </p:nvSpPr>
        <p:spPr>
          <a:xfrm>
            <a:off x="2912212" y="1662875"/>
            <a:ext cx="2210988" cy="1361113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1DC012D-8EE2-4825-8EE0-13A453B40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Logoer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F7235913-C7CC-449A-9D6F-EC659A6A3D98}"/>
              </a:ext>
            </a:extLst>
          </p:cNvPr>
          <p:cNvSpPr/>
          <p:nvPr/>
        </p:nvSpPr>
        <p:spPr>
          <a:xfrm>
            <a:off x="6985661" y="1653504"/>
            <a:ext cx="1401786" cy="1361113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156D30A-9B64-47C0-BA3B-6599F529D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7332" y="1940761"/>
            <a:ext cx="753548" cy="78111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B946AB-96DA-455B-BFE7-550A77CD3F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19435" y="1940761"/>
            <a:ext cx="753548" cy="78111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9908EFE-B4C2-48AC-9DAD-6DF78ACD12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58744" y="1940761"/>
            <a:ext cx="1743951" cy="86832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28D83D47-EB44-4411-9340-7553A5031407}"/>
              </a:ext>
            </a:extLst>
          </p:cNvPr>
          <p:cNvSpPr txBox="1"/>
          <p:nvPr/>
        </p:nvSpPr>
        <p:spPr>
          <a:xfrm>
            <a:off x="6165668" y="3238401"/>
            <a:ext cx="178961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00"/>
              <a:t>Københavns Kommunes logo skal mindst være 15x15 mm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E581502-35D8-4D95-BE5F-5FDC3768B2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35726" y="1906415"/>
            <a:ext cx="1753538" cy="873100"/>
          </a:xfrm>
          <a:prstGeom prst="rect">
            <a:avLst/>
          </a:prstGeom>
        </p:spPr>
      </p:pic>
      <p:sp>
        <p:nvSpPr>
          <p:cNvPr id="2" name="Title 10">
            <a:extLst>
              <a:ext uri="{FF2B5EF4-FFF2-40B4-BE49-F238E27FC236}">
                <a16:creationId xmlns:a16="http://schemas.microsoft.com/office/drawing/2014/main" id="{F42FC4C3-E45E-E66E-15B2-AF942B2C0636}"/>
              </a:ext>
            </a:extLst>
          </p:cNvPr>
          <p:cNvSpPr txBox="1">
            <a:spLocks/>
          </p:cNvSpPr>
          <p:nvPr/>
        </p:nvSpPr>
        <p:spPr>
          <a:xfrm>
            <a:off x="650332" y="3703561"/>
            <a:ext cx="10752002" cy="4557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dirty="0"/>
              <a:t>Sociale Medier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B89F645-47E6-F5E3-8293-EF801570A6B0}"/>
              </a:ext>
            </a:extLst>
          </p:cNvPr>
          <p:cNvSpPr/>
          <p:nvPr/>
        </p:nvSpPr>
        <p:spPr>
          <a:xfrm>
            <a:off x="3476847" y="4453545"/>
            <a:ext cx="2430485" cy="1659137"/>
          </a:xfrm>
          <a:prstGeom prst="rect">
            <a:avLst/>
          </a:prstGeom>
          <a:solidFill>
            <a:srgbClr val="000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5" name="Billede 4" descr="Et billede, der indeholder tekst, skilt, udendørs&#10;&#10;Automatisk genereret beskrivelse">
            <a:extLst>
              <a:ext uri="{FF2B5EF4-FFF2-40B4-BE49-F238E27FC236}">
                <a16:creationId xmlns:a16="http://schemas.microsoft.com/office/drawing/2014/main" id="{8235DD95-7D27-52FA-CAD5-9041093862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17" y="4617176"/>
            <a:ext cx="2155695" cy="13917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A67FCA-89D7-0C90-2D3C-70AF946C64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73791" y="4643269"/>
            <a:ext cx="2091495" cy="1371091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C0C38F9-AF01-8E4D-5AC6-0E1EB496B16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:a16="http://schemas.microsoft.com/office/drawing/2014/main" id="{45DD86A7-7F3E-12EA-B649-1D1B4D882A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768" y="2296435"/>
            <a:ext cx="2647667" cy="374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4C14C-7E08-4D96-A85A-1CC48CDAE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EA6A2F6-E875-4BF8-BE1B-A89F1066D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/>
              <a:t>Tre gode eksempler på programmer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C192DD8-E747-4FB3-8660-0D27793AA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6961E0A-88A4-4681-936A-0D67CB6531FD}"/>
              </a:ext>
            </a:extLst>
          </p:cNvPr>
          <p:cNvSpPr txBox="1">
            <a:spLocks/>
          </p:cNvSpPr>
          <p:nvPr/>
        </p:nvSpPr>
        <p:spPr>
          <a:xfrm>
            <a:off x="719998" y="1470003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Hvis I vælger at bruge </a:t>
            </a:r>
            <a:r>
              <a:rPr lang="da-DK" sz="1400" dirty="0" err="1"/>
              <a:t>FerieCamps</a:t>
            </a:r>
            <a:r>
              <a:rPr lang="da-DK" sz="1400" dirty="0"/>
              <a:t> skabeloner (som også ligger i startpakken på vores hjemmeside), så har vi lavet fire byd på forskellige skabeloner. Vælg den skabelon som præsenterer jeres program bedst</a:t>
            </a:r>
            <a:r>
              <a:rPr lang="da-DK" sz="1100" dirty="0"/>
              <a:t>.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52CAD28-3703-6CD4-537F-5D09EBC30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4940" y="2296435"/>
            <a:ext cx="2647118" cy="3748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4812D45-C6CE-9476-9913-7B814B5BD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5335" y="2296435"/>
            <a:ext cx="2647667" cy="374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135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4F2048E-62F8-742F-2F5A-7F3103F2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D450F57D-192C-1EA4-02DF-8A15D021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893928"/>
          </a:xfrm>
        </p:spPr>
        <p:txBody>
          <a:bodyPr/>
          <a:lstStyle/>
          <a:p>
            <a:r>
              <a:rPr lang="da-DK" dirty="0"/>
              <a:t>Skrifttypen: KBH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B6D2C0EB-A881-B676-30DC-37026A0383F9}"/>
              </a:ext>
            </a:extLst>
          </p:cNvPr>
          <p:cNvSpPr txBox="1">
            <a:spLocks/>
          </p:cNvSpPr>
          <p:nvPr/>
        </p:nvSpPr>
        <p:spPr>
          <a:xfrm>
            <a:off x="719998" y="2231215"/>
            <a:ext cx="10752002" cy="394586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800" dirty="0"/>
              <a:t>Vi anbefaler skrifttypen KBH anvendes ved layout af programmer.</a:t>
            </a:r>
          </a:p>
          <a:p>
            <a:r>
              <a:rPr lang="da-DK" sz="1800" dirty="0"/>
              <a:t>Skrifttypen kan downloades på </a:t>
            </a:r>
            <a:r>
              <a:rPr lang="da-DK" sz="1800" dirty="0" err="1"/>
              <a:t>KK’s</a:t>
            </a:r>
            <a:r>
              <a:rPr lang="da-DK" sz="1800" dirty="0"/>
              <a:t> hjemmeside via følgende link: </a:t>
            </a:r>
            <a:r>
              <a:rPr lang="da-DK" sz="1800" dirty="0">
                <a:hlinkClick r:id="rId2"/>
              </a:rPr>
              <a:t>https://design.kk.dk/download</a:t>
            </a:r>
            <a:r>
              <a:rPr lang="da-DK" sz="1800" dirty="0"/>
              <a:t> </a:t>
            </a:r>
          </a:p>
          <a:p>
            <a:r>
              <a:rPr lang="da-DK" sz="1800" dirty="0"/>
              <a:t>Den enkelte skrifttype kan herefter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dirty="0"/>
              <a:t>   åbnes og installeres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FDD4E6FE-7EAB-2F0C-6992-C2C4BACB8659}"/>
              </a:ext>
            </a:extLst>
          </p:cNvPr>
          <p:cNvGrpSpPr/>
          <p:nvPr/>
        </p:nvGrpSpPr>
        <p:grpSpPr>
          <a:xfrm>
            <a:off x="929109" y="4360985"/>
            <a:ext cx="3056737" cy="1749650"/>
            <a:chOff x="-43300" y="1584298"/>
            <a:chExt cx="3067825" cy="1595309"/>
          </a:xfrm>
        </p:grpSpPr>
        <p:sp>
          <p:nvSpPr>
            <p:cNvPr id="13" name="Tekstfelt 12">
              <a:extLst>
                <a:ext uri="{FF2B5EF4-FFF2-40B4-BE49-F238E27FC236}">
                  <a16:creationId xmlns:a16="http://schemas.microsoft.com/office/drawing/2014/main" id="{5EF10FCB-2C30-CF5E-597A-B60B6E9A4F5A}"/>
                </a:ext>
              </a:extLst>
            </p:cNvPr>
            <p:cNvSpPr txBox="1"/>
            <p:nvPr/>
          </p:nvSpPr>
          <p:spPr>
            <a:xfrm>
              <a:off x="234202" y="1779891"/>
              <a:ext cx="2702008" cy="1192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a-DK" sz="2000" dirty="0"/>
                <a:t>Vigtigt! </a:t>
              </a:r>
            </a:p>
            <a:p>
              <a:endParaRPr lang="da-DK" sz="500" dirty="0"/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Skrifttypen KBH tilhører Københavns Kommune og må udelukkende bruges af </a:t>
              </a:r>
              <a:r>
                <a:rPr lang="da-DK" sz="1200" dirty="0">
                  <a:solidFill>
                    <a:srgbClr val="000C2E"/>
                  </a:solidFill>
                  <a:latin typeface="KBH Tekst" panose="00000500000000000000" pitchFamily="2" charset="0"/>
                </a:rPr>
                <a:t>værter</a:t>
              </a:r>
            </a:p>
            <a:p>
              <a:r>
                <a:rPr lang="da-DK" sz="1200" b="0" i="0" dirty="0">
                  <a:solidFill>
                    <a:srgbClr val="000C2E"/>
                  </a:solidFill>
                  <a:effectLst/>
                  <a:latin typeface="KBH Tekst" panose="00000500000000000000" pitchFamily="2" charset="0"/>
                </a:rPr>
                <a:t>som kommunikerer på vegne af kommunen.</a:t>
              </a:r>
              <a:endParaRPr lang="da-DK" sz="1200" dirty="0"/>
            </a:p>
          </p:txBody>
        </p:sp>
        <p:sp>
          <p:nvSpPr>
            <p:cNvPr id="14" name="Rektangel: afrundede hjørner 13">
              <a:extLst>
                <a:ext uri="{FF2B5EF4-FFF2-40B4-BE49-F238E27FC236}">
                  <a16:creationId xmlns:a16="http://schemas.microsoft.com/office/drawing/2014/main" id="{AACEA069-E022-55F5-CCB6-6AA547FEA31A}"/>
                </a:ext>
              </a:extLst>
            </p:cNvPr>
            <p:cNvSpPr/>
            <p:nvPr/>
          </p:nvSpPr>
          <p:spPr>
            <a:xfrm>
              <a:off x="-43300" y="1584298"/>
              <a:ext cx="3067825" cy="1595309"/>
            </a:xfrm>
            <a:prstGeom prst="roundRect">
              <a:avLst/>
            </a:prstGeom>
            <a:noFill/>
            <a:ln w="19050">
              <a:solidFill>
                <a:srgbClr val="000D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36000" rIns="72000" bIns="36000" rtlCol="0" anchor="ctr"/>
            <a:lstStyle/>
            <a:p>
              <a:pPr algn="ctr"/>
              <a:endParaRPr lang="da-DK" sz="2000" noProof="0" dirty="0"/>
            </a:p>
          </p:txBody>
        </p:sp>
      </p:grpSp>
      <p:pic>
        <p:nvPicPr>
          <p:cNvPr id="15" name="Billede 14" descr="Et billede, der indeholder tekst, Font/skrifttype, skærmbillede&#10;&#10;Automatisk genereret beskrivelse">
            <a:extLst>
              <a:ext uri="{FF2B5EF4-FFF2-40B4-BE49-F238E27FC236}">
                <a16:creationId xmlns:a16="http://schemas.microsoft.com/office/drawing/2014/main" id="{B9AACCCE-2273-C5AB-D426-A4D6B6D79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327" y="3193900"/>
            <a:ext cx="4643682" cy="254733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C2FAB3F3-5A90-E1F1-87A4-629A4A9230E5}"/>
              </a:ext>
            </a:extLst>
          </p:cNvPr>
          <p:cNvSpPr/>
          <p:nvPr/>
        </p:nvSpPr>
        <p:spPr>
          <a:xfrm>
            <a:off x="5786447" y="3119447"/>
            <a:ext cx="586921" cy="586921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/>
            <a:endParaRPr lang="da-DK" sz="2000" noProof="0" err="1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457A8A9B-B3C3-6462-C8F4-38F489C20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5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3C4B2B4-19AA-99FE-5E4F-C0B13197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7</a:t>
            </a:fld>
            <a:endParaRPr lang="da-DK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97C9AC2-3535-45D7-36D4-F4DB9E8B6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038" y="2654790"/>
            <a:ext cx="663004" cy="7125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80301A3-ADB5-8B69-C86C-4982166183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9568" y="2604499"/>
            <a:ext cx="704860" cy="7993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E874F24-30CA-29C5-C8A1-7B5FFC1B85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79168" y="2694522"/>
            <a:ext cx="763710" cy="72705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0E7F5C2-88F4-B29C-0E86-26BA09ED60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057749" y="2753158"/>
            <a:ext cx="889318" cy="4446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DB6FFDA-8649-CFCA-1305-32D2C16308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20801" y="2776270"/>
            <a:ext cx="857336" cy="641314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FD9426B-4DE7-1110-1F38-889A50BAC2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6102" y="3499732"/>
            <a:ext cx="724968" cy="75822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04F61D82-08EA-63CE-8ED5-397D737C2BA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40588" y="3549006"/>
            <a:ext cx="675398" cy="74355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593F0DAC-8AE1-AA4E-DD06-598CD2E619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812787" y="3525715"/>
            <a:ext cx="737954" cy="85509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3E43511-2A5E-71E5-D5EA-A664B768DE0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465808" y="2479391"/>
            <a:ext cx="643739" cy="112669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99DA4E8C-7E2D-8372-AD76-ECE0862DC8F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002424" y="3417584"/>
            <a:ext cx="611443" cy="9362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156C962-449A-03C1-121B-A32C78A34CD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971513" y="3660733"/>
            <a:ext cx="930618" cy="62621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0B4F0F2-4E3C-5F21-7D4B-36DCB215D0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 rot="612841">
            <a:off x="6348902" y="3927747"/>
            <a:ext cx="558426" cy="94459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DE8258DB-57C1-8246-8154-EA89FAB42428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 rot="17573966">
            <a:off x="10337459" y="4593744"/>
            <a:ext cx="893969" cy="686441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C6D1269-90D1-90C6-4B4F-BC16581766E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726369" y="4515095"/>
            <a:ext cx="704860" cy="83363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8DE9FDB0-95FD-114F-A602-F82F2F95A02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46102" y="4391655"/>
            <a:ext cx="724968" cy="830305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F1E7931-4552-218D-1425-A09A9ADB005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388826" y="5438516"/>
            <a:ext cx="724968" cy="830305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B5AE770-B14C-BF07-2176-C61BFE99E9E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1668032" y="5437841"/>
            <a:ext cx="737361" cy="84269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0ADA6228-94EC-7C8C-C795-913B93B31DC2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027203" y="5428732"/>
            <a:ext cx="647576" cy="88375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4FBDB10-8FE5-A982-1C19-34B8B9755F51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260007" y="3267219"/>
            <a:ext cx="1090621" cy="109062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13AFEBC2-A957-D3E7-6311-C7E9CBC7F446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2758385" y="4450956"/>
            <a:ext cx="923840" cy="92384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4CF2080A-27E9-CFD4-DE4C-1D831BA5E68B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7680075" y="2366676"/>
            <a:ext cx="991983" cy="991983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6C65229-C7CC-D521-3F9F-A3D2429C4DB4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8477081" y="5396762"/>
            <a:ext cx="908454" cy="908454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E4390DB-CF15-4FBC-08E2-4E9922D0DE0E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1164257" y="3156108"/>
            <a:ext cx="1027743" cy="1027743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C7F672A6-598C-295E-DDAC-56D09CEC2DD7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7305465" y="4537543"/>
            <a:ext cx="674106" cy="674106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9439D66C-8C9D-8FC5-1B76-218868749161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8440903" y="4537543"/>
            <a:ext cx="692281" cy="692281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FD18DE67-BD8D-527D-E9B9-465AF3E79148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4148528" y="5476071"/>
            <a:ext cx="730430" cy="75519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52243934-B1C0-46A2-D9AE-1CF253E1374D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 rot="17035892">
            <a:off x="5143567" y="5416223"/>
            <a:ext cx="874885" cy="874885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A68A238-8541-5671-E9D2-5DF69B67AB08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6332359" y="5207634"/>
            <a:ext cx="383151" cy="104495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5AC3BE3E-23D1-AD41-913C-2E221905F1F6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 rot="19947204">
            <a:off x="11282163" y="2584155"/>
            <a:ext cx="658368" cy="67127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D927A871-F940-1E2A-E0D0-F64382B6183F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9673300" y="5481751"/>
            <a:ext cx="800025" cy="752965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3853A000-0AA8-89B4-D65C-4FB94DAB02FA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10420570" y="3525715"/>
            <a:ext cx="801160" cy="6275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CB43DB7-580E-8C85-AB45-22329D97866D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9470937" y="4631616"/>
            <a:ext cx="800025" cy="57601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F22EAB4E-187F-4B87-9D2F-E297CD6A916B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4941643" y="4435787"/>
            <a:ext cx="994931" cy="763286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905EF1A8-6F59-768A-32AC-D4B4238BC22A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10374201" y="2491377"/>
            <a:ext cx="923323" cy="861099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FB34357B-5106-95AA-F96A-A66B6DC3BCBA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7305464" y="5389576"/>
            <a:ext cx="631013" cy="88189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716255-CA8B-3414-ED3B-DAB9967E2E1F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9208765" y="2645108"/>
            <a:ext cx="757318" cy="683071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40F6259-7A01-182C-5E78-768299A9341A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7346905" y="3545452"/>
            <a:ext cx="663730" cy="66373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591A46B1-C816-4DAE-2DD0-E0792400C05B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9467423" y="3377998"/>
            <a:ext cx="803539" cy="803539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758289D1-3968-7D2A-C164-AD631A9D0090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3911566" y="4403885"/>
            <a:ext cx="876292" cy="87629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3329E6BA-1678-525F-2A33-3625FD42877B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1274541" y="4454135"/>
            <a:ext cx="681246" cy="942044"/>
          </a:xfrm>
          <a:prstGeom prst="rect">
            <a:avLst/>
          </a:prstGeom>
        </p:spPr>
      </p:pic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B0F83C7-843D-46FE-DB71-548327921F49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figurer til dit layout. Redigér evt. størrelse og farve i fanen ”Grafikformat”. Har du ønsker til et ikon, så send din forespørgsel til os.</a:t>
            </a:r>
          </a:p>
        </p:txBody>
      </p:sp>
      <p:sp>
        <p:nvSpPr>
          <p:cNvPr id="50" name="Title 10">
            <a:extLst>
              <a:ext uri="{FF2B5EF4-FFF2-40B4-BE49-F238E27FC236}">
                <a16:creationId xmlns:a16="http://schemas.microsoft.com/office/drawing/2014/main" id="{51178AEA-1E1E-0B82-33F4-14425C3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Ikoner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28177F41-5367-67BC-00F7-8D76E0FC6227}"/>
              </a:ext>
            </a:extLst>
      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57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932FA-D47C-3033-BBE0-910F1BF86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EFE31EA-FA24-8CF6-D384-570D42B2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BF329A3A-A11C-7518-95A7-23C4642CCB71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figurer til dit layout. Redigér evt. størrelse og farve i fanen ”Grafikformat”. </a:t>
            </a:r>
          </a:p>
        </p:txBody>
      </p:sp>
      <p:sp>
        <p:nvSpPr>
          <p:cNvPr id="50" name="Title 10">
            <a:extLst>
              <a:ext uri="{FF2B5EF4-FFF2-40B4-BE49-F238E27FC236}">
                <a16:creationId xmlns:a16="http://schemas.microsoft.com/office/drawing/2014/main" id="{74E3388F-61E4-0499-5E61-DCFA6C6D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894268"/>
            <a:ext cx="10752002" cy="455722"/>
          </a:xfrm>
        </p:spPr>
        <p:txBody>
          <a:bodyPr/>
          <a:lstStyle/>
          <a:p>
            <a:r>
              <a:rPr lang="da-DK" dirty="0"/>
              <a:t>Bølger og bobler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338522-1E72-03CE-9EFC-F76288D1F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77305" y="2000250"/>
            <a:ext cx="3009900" cy="30099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8EB2279-9A17-2076-C86E-A78E65EBE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554663">
            <a:off x="4431500" y="4044597"/>
            <a:ext cx="3128671" cy="3128671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5CE71FB-418F-B47E-F817-F98ACE5FA8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540134" y="3241276"/>
            <a:ext cx="3327402" cy="332740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D5FD8D96-60EE-A5AE-B64E-FEA2D9045C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38516" y="2254250"/>
            <a:ext cx="2444841" cy="2444841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C3382A28-D049-BD64-F136-E53D2791B9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7447567" y="3457260"/>
            <a:ext cx="4219185" cy="2212848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3650B63C-BC02-8C25-A774-F586F835C28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22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0D9D157-15F7-2A1A-8721-71D8D2587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Sidehoved</a:t>
            </a:r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14E3635-7BF2-6092-C52C-24704B3B7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D39FFA-6802-CD50-3158-BB8D1CC4E608}"/>
              </a:ext>
            </a:extLst>
          </p:cNvPr>
          <p:cNvSpPr txBox="1">
            <a:spLocks/>
          </p:cNvSpPr>
          <p:nvPr/>
        </p:nvSpPr>
        <p:spPr>
          <a:xfrm>
            <a:off x="540134" y="1497302"/>
            <a:ext cx="9494046" cy="455722"/>
          </a:xfrm>
          <a:prstGeom prst="rect">
            <a:avLst/>
          </a:prstGeom>
        </p:spPr>
        <p:txBody>
          <a:bodyPr/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1pPr>
            <a:lvl2pPr marL="432000" indent="-2301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2pPr>
            <a:lvl3pPr marL="611188" indent="-16351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 kern="120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2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b="1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000" kern="1200">
                <a:solidFill>
                  <a:srgbClr val="000C2E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 b="0" kern="1200" baseline="0">
                <a:solidFill>
                  <a:srgbClr val="000C2E"/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da-DK" sz="1400" dirty="0"/>
              <a:t>Kopier og indsæt gerne én eller flere af nedenstående fritlagte billeder til dit layout. </a:t>
            </a:r>
          </a:p>
          <a:p>
            <a:endParaRPr lang="da-DK" sz="1400" dirty="0"/>
          </a:p>
        </p:txBody>
      </p:sp>
      <p:sp>
        <p:nvSpPr>
          <p:cNvPr id="9" name="Title 10">
            <a:extLst>
              <a:ext uri="{FF2B5EF4-FFF2-40B4-BE49-F238E27FC236}">
                <a16:creationId xmlns:a16="http://schemas.microsoft.com/office/drawing/2014/main" id="{648D11F9-577D-BE1E-3772-CE80DC4BC583}"/>
              </a:ext>
            </a:extLst>
          </p:cNvPr>
          <p:cNvSpPr txBox="1">
            <a:spLocks/>
          </p:cNvSpPr>
          <p:nvPr/>
        </p:nvSpPr>
        <p:spPr>
          <a:xfrm>
            <a:off x="719998" y="894268"/>
            <a:ext cx="10752002" cy="45572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sz="3500" b="1" kern="1200">
                <a:solidFill>
                  <a:srgbClr val="000C2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/>
              <a:t>Fritlagte billeder</a:t>
            </a:r>
            <a:endParaRPr lang="da-DK" dirty="0"/>
          </a:p>
        </p:txBody>
      </p:sp>
      <p:pic>
        <p:nvPicPr>
          <p:cNvPr id="10" name="Billede 9" descr="Et billede, der indeholder person, orange, kunst&#10;&#10;AI-genereret indhold kan være ukorrekt.">
            <a:extLst>
              <a:ext uri="{FF2B5EF4-FFF2-40B4-BE49-F238E27FC236}">
                <a16:creationId xmlns:a16="http://schemas.microsoft.com/office/drawing/2014/main" id="{6013B7F0-931F-DB7F-46E8-DFBC1AA52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5" r="25143"/>
          <a:stretch>
            <a:fillRect/>
          </a:stretch>
        </p:blipFill>
        <p:spPr>
          <a:xfrm>
            <a:off x="7884791" y="4596481"/>
            <a:ext cx="1099450" cy="1975220"/>
          </a:xfrm>
          <a:prstGeom prst="rect">
            <a:avLst/>
          </a:prstGeom>
        </p:spPr>
      </p:pic>
      <p:pic>
        <p:nvPicPr>
          <p:cNvPr id="11" name="Billede 10" descr="Et billede, der indeholder tøj, person, Ansigt, smil&#10;&#10;AI-genereret indhold kan være ukorrekt.">
            <a:extLst>
              <a:ext uri="{FF2B5EF4-FFF2-40B4-BE49-F238E27FC236}">
                <a16:creationId xmlns:a16="http://schemas.microsoft.com/office/drawing/2014/main" id="{E2508671-FFC6-615E-E78C-A9C24166B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7" r="23273"/>
          <a:stretch>
            <a:fillRect/>
          </a:stretch>
        </p:blipFill>
        <p:spPr>
          <a:xfrm>
            <a:off x="6460497" y="4021242"/>
            <a:ext cx="1473852" cy="2594359"/>
          </a:xfrm>
          <a:prstGeom prst="rect">
            <a:avLst/>
          </a:prstGeom>
        </p:spPr>
      </p:pic>
      <p:pic>
        <p:nvPicPr>
          <p:cNvPr id="12" name="Billede 11" descr="Et billede, der indeholder person, fodbold/amerikansk fodbold, bold&#10;&#10;AI-genereret indhold kan være ukorrekt.">
            <a:extLst>
              <a:ext uri="{FF2B5EF4-FFF2-40B4-BE49-F238E27FC236}">
                <a16:creationId xmlns:a16="http://schemas.microsoft.com/office/drawing/2014/main" id="{989D49BE-CFCF-5F74-0B44-BEC054A42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159" y="2749189"/>
            <a:ext cx="1977632" cy="1977632"/>
          </a:xfrm>
          <a:prstGeom prst="rect">
            <a:avLst/>
          </a:prstGeom>
        </p:spPr>
      </p:pic>
      <p:pic>
        <p:nvPicPr>
          <p:cNvPr id="13" name="Billede 12" descr="Et billede, der indeholder tegneserie, stående, person, kunst&#10;&#10;AI-genereret indhold kan være ukorrekt.">
            <a:extLst>
              <a:ext uri="{FF2B5EF4-FFF2-40B4-BE49-F238E27FC236}">
                <a16:creationId xmlns:a16="http://schemas.microsoft.com/office/drawing/2014/main" id="{0B2F4DAD-4BE5-56FA-67A2-4320E92FE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0" t="5519" r="21921" b="-5519"/>
          <a:stretch>
            <a:fillRect/>
          </a:stretch>
        </p:blipFill>
        <p:spPr>
          <a:xfrm rot="310629">
            <a:off x="5502486" y="1984562"/>
            <a:ext cx="1455817" cy="2609077"/>
          </a:xfrm>
          <a:prstGeom prst="rect">
            <a:avLst/>
          </a:prstGeom>
        </p:spPr>
      </p:pic>
      <p:pic>
        <p:nvPicPr>
          <p:cNvPr id="14" name="Billede 13" descr="Et billede, der indeholder Ansigt, person, kunst&#10;&#10;AI-genereret indhold kan være ukorrekt.">
            <a:extLst>
              <a:ext uri="{FF2B5EF4-FFF2-40B4-BE49-F238E27FC236}">
                <a16:creationId xmlns:a16="http://schemas.microsoft.com/office/drawing/2014/main" id="{A1D83D1A-B533-2ADA-B2B2-4F712BBAC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59" y="4713789"/>
            <a:ext cx="1882716" cy="1882716"/>
          </a:xfrm>
          <a:prstGeom prst="rect">
            <a:avLst/>
          </a:prstGeom>
        </p:spPr>
      </p:pic>
      <p:pic>
        <p:nvPicPr>
          <p:cNvPr id="15" name="Billede 14" descr="Et billede, der indeholder Danse, person, danse&#10;&#10;AI-genereret indhold kan være ukorrekt.">
            <a:extLst>
              <a:ext uri="{FF2B5EF4-FFF2-40B4-BE49-F238E27FC236}">
                <a16:creationId xmlns:a16="http://schemas.microsoft.com/office/drawing/2014/main" id="{FF20F83F-50B3-68E6-C583-4988A18986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030" y="2641061"/>
            <a:ext cx="2304017" cy="2304017"/>
          </a:xfrm>
          <a:prstGeom prst="rect">
            <a:avLst/>
          </a:prstGeom>
        </p:spPr>
      </p:pic>
      <p:pic>
        <p:nvPicPr>
          <p:cNvPr id="17" name="Billede 16" descr="Et billede, der indeholder kunst, orange&#10;&#10;AI-genereret indhold kan være ukorrekt.">
            <a:extLst>
              <a:ext uri="{FF2B5EF4-FFF2-40B4-BE49-F238E27FC236}">
                <a16:creationId xmlns:a16="http://schemas.microsoft.com/office/drawing/2014/main" id="{F3839AB2-F445-5965-FC04-170B87C223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5" r="24689"/>
          <a:stretch>
            <a:fillRect/>
          </a:stretch>
        </p:blipFill>
        <p:spPr>
          <a:xfrm>
            <a:off x="2043934" y="2001149"/>
            <a:ext cx="1127540" cy="2609077"/>
          </a:xfrm>
          <a:prstGeom prst="rect">
            <a:avLst/>
          </a:prstGeom>
        </p:spPr>
      </p:pic>
      <p:pic>
        <p:nvPicPr>
          <p:cNvPr id="18" name="Billede 17" descr="Et billede, der indeholder Danse, kunst, tegneserie, silhuet&#10;&#10;AI-genereret indhold kan være ukorrekt.">
            <a:extLst>
              <a:ext uri="{FF2B5EF4-FFF2-40B4-BE49-F238E27FC236}">
                <a16:creationId xmlns:a16="http://schemas.microsoft.com/office/drawing/2014/main" id="{C5ACCCA8-F012-A219-E6D1-93E29B6121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7" r="17948"/>
          <a:stretch>
            <a:fillRect/>
          </a:stretch>
        </p:blipFill>
        <p:spPr>
          <a:xfrm>
            <a:off x="3065380" y="2108207"/>
            <a:ext cx="1018134" cy="2782007"/>
          </a:xfrm>
          <a:prstGeom prst="rect">
            <a:avLst/>
          </a:prstGeom>
        </p:spPr>
      </p:pic>
      <p:pic>
        <p:nvPicPr>
          <p:cNvPr id="19" name="Billede 18" descr="Et billede, der indeholder Danse, person, danse, kunst&#10;&#10;AI-genereret indhold kan være ukorrekt.">
            <a:extLst>
              <a:ext uri="{FF2B5EF4-FFF2-40B4-BE49-F238E27FC236}">
                <a16:creationId xmlns:a16="http://schemas.microsoft.com/office/drawing/2014/main" id="{92176A7C-67C5-289A-7CEF-19612D918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r="8957"/>
          <a:stretch>
            <a:fillRect/>
          </a:stretch>
        </p:blipFill>
        <p:spPr>
          <a:xfrm>
            <a:off x="3955803" y="2316204"/>
            <a:ext cx="1648605" cy="2222704"/>
          </a:xfrm>
          <a:prstGeom prst="rect">
            <a:avLst/>
          </a:prstGeom>
        </p:spPr>
      </p:pic>
      <p:pic>
        <p:nvPicPr>
          <p:cNvPr id="20" name="Billede 19" descr="Et billede, der indeholder tøj, orange, kåber&#10;&#10;AI-genereret indhold kan være ukorrekt.">
            <a:extLst>
              <a:ext uri="{FF2B5EF4-FFF2-40B4-BE49-F238E27FC236}">
                <a16:creationId xmlns:a16="http://schemas.microsoft.com/office/drawing/2014/main" id="{8F6B04B6-84C1-89A7-0F72-EFFCED5A5D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198" y="3655824"/>
            <a:ext cx="1384560" cy="2076108"/>
          </a:xfrm>
          <a:prstGeom prst="rect">
            <a:avLst/>
          </a:prstGeom>
        </p:spPr>
      </p:pic>
      <p:pic>
        <p:nvPicPr>
          <p:cNvPr id="21" name="Billede 20" descr="Et billede, der indeholder Danse, danse, kunst&#10;&#10;AI-genereret indhold kan være ukorrekt.">
            <a:extLst>
              <a:ext uri="{FF2B5EF4-FFF2-40B4-BE49-F238E27FC236}">
                <a16:creationId xmlns:a16="http://schemas.microsoft.com/office/drawing/2014/main" id="{29192F46-AD6A-2FDB-AD96-1BD42E1B597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1" b="12349"/>
          <a:stretch>
            <a:fillRect/>
          </a:stretch>
        </p:blipFill>
        <p:spPr>
          <a:xfrm>
            <a:off x="302242" y="2374535"/>
            <a:ext cx="1800876" cy="1379111"/>
          </a:xfrm>
          <a:prstGeom prst="rect">
            <a:avLst/>
          </a:prstGeom>
        </p:spPr>
      </p:pic>
      <p:pic>
        <p:nvPicPr>
          <p:cNvPr id="22" name="Billede 21" descr="Et billede, der indeholder tøj, person, menneske, orange&#10;&#10;AI-genereret indhold kan være ukorrekt.">
            <a:extLst>
              <a:ext uri="{FF2B5EF4-FFF2-40B4-BE49-F238E27FC236}">
                <a16:creationId xmlns:a16="http://schemas.microsoft.com/office/drawing/2014/main" id="{9CF5C286-5988-B1F7-A540-11B0CC0AD9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" r="7423" b="1249"/>
          <a:stretch>
            <a:fillRect/>
          </a:stretch>
        </p:blipFill>
        <p:spPr>
          <a:xfrm rot="21295280">
            <a:off x="4677946" y="4472225"/>
            <a:ext cx="1718848" cy="2258223"/>
          </a:xfrm>
          <a:prstGeom prst="rect">
            <a:avLst/>
          </a:prstGeom>
        </p:spPr>
      </p:pic>
      <p:pic>
        <p:nvPicPr>
          <p:cNvPr id="23" name="Billede 22" descr="Et billede, der indeholder Danse&#10;&#10;AI-genereret indhold kan være ukorrekt.">
            <a:extLst>
              <a:ext uri="{FF2B5EF4-FFF2-40B4-BE49-F238E27FC236}">
                <a16:creationId xmlns:a16="http://schemas.microsoft.com/office/drawing/2014/main" id="{4DB9C202-CB11-68D8-F332-71FBD5AD6F9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7" r="20441"/>
          <a:stretch>
            <a:fillRect/>
          </a:stretch>
        </p:blipFill>
        <p:spPr>
          <a:xfrm>
            <a:off x="8877203" y="4408480"/>
            <a:ext cx="1911661" cy="2051819"/>
          </a:xfrm>
          <a:prstGeom prst="rect">
            <a:avLst/>
          </a:prstGeom>
        </p:spPr>
      </p:pic>
      <p:pic>
        <p:nvPicPr>
          <p:cNvPr id="25" name="Billede 24" descr="Et billede, der indeholder Danse, orange, kunst&#10;&#10;AI-genereret indhold kan være ukorrekt.">
            <a:extLst>
              <a:ext uri="{FF2B5EF4-FFF2-40B4-BE49-F238E27FC236}">
                <a16:creationId xmlns:a16="http://schemas.microsoft.com/office/drawing/2014/main" id="{F79B309D-04EA-B121-2530-61B3DB0057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662" y="2097367"/>
            <a:ext cx="2095214" cy="2095214"/>
          </a:xfrm>
          <a:prstGeom prst="rect">
            <a:avLst/>
          </a:prstGeom>
        </p:spPr>
      </p:pic>
      <p:pic>
        <p:nvPicPr>
          <p:cNvPr id="26" name="Billede 25">
            <a:extLst>
              <a:ext uri="{FF2B5EF4-FFF2-40B4-BE49-F238E27FC236}">
                <a16:creationId xmlns:a16="http://schemas.microsoft.com/office/drawing/2014/main" id="{BFE04F00-FEC3-3A0F-ACE8-55361A748EC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6" y="3730603"/>
            <a:ext cx="2232359" cy="3125303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93C40D2A-5527-B740-4802-FC6D80A004C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350" y="761074"/>
            <a:ext cx="953560" cy="2383900"/>
          </a:xfrm>
          <a:prstGeom prst="rect">
            <a:avLst/>
          </a:prstGeom>
        </p:spPr>
      </p:pic>
      <p:pic>
        <p:nvPicPr>
          <p:cNvPr id="29" name="Billede 28" descr="Et billede, der indeholder fodtøj, person, tøj, dreng&#10;&#10;AI-genereret indhold kan være ukorrekt.">
            <a:extLst>
              <a:ext uri="{FF2B5EF4-FFF2-40B4-BE49-F238E27FC236}">
                <a16:creationId xmlns:a16="http://schemas.microsoft.com/office/drawing/2014/main" id="{C404601B-091C-9805-B3C2-1A4C24F4B5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047" y="611689"/>
            <a:ext cx="1411183" cy="2469571"/>
          </a:xfrm>
          <a:prstGeom prst="rect">
            <a:avLst/>
          </a:prstGeom>
        </p:spPr>
      </p:pic>
      <p:pic>
        <p:nvPicPr>
          <p:cNvPr id="31" name="Billede 30" descr="Et billede, der indeholder person, kunst&#10;&#10;AI-genereret indhold kan være ukorrekt.">
            <a:extLst>
              <a:ext uri="{FF2B5EF4-FFF2-40B4-BE49-F238E27FC236}">
                <a16:creationId xmlns:a16="http://schemas.microsoft.com/office/drawing/2014/main" id="{5AFF30F7-DF59-65FA-A17A-FCDDAB4867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32" y="4621115"/>
            <a:ext cx="1219202" cy="2133604"/>
          </a:xfrm>
          <a:prstGeom prst="rect">
            <a:avLst/>
          </a:prstGeom>
        </p:spPr>
      </p:pic>
      <p:pic>
        <p:nvPicPr>
          <p:cNvPr id="2" name="Billede 1">
            <a:extLst>
              <a:ext uri="{FF2B5EF4-FFF2-40B4-BE49-F238E27FC236}">
                <a16:creationId xmlns:a16="http://schemas.microsoft.com/office/drawing/2014/main" id="{9A356BD1-BDB8-474D-C858-056EB25627F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18820" y="5910139"/>
            <a:ext cx="911442" cy="45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363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85B931D86B02B4780BE3203B6FCA981" ma:contentTypeVersion="19" ma:contentTypeDescription="Opret et nyt dokument." ma:contentTypeScope="" ma:versionID="27b626460ceff536b37474add1bacadf">
  <xsd:schema xmlns:xsd="http://www.w3.org/2001/XMLSchema" xmlns:xs="http://www.w3.org/2001/XMLSchema" xmlns:p="http://schemas.microsoft.com/office/2006/metadata/properties" xmlns:ns2="bc917a86-29a6-4b0f-b856-abc0d2ead61d" xmlns:ns3="5b13b13a-88f2-4a9c-a02f-529510e09096" xmlns:ns4="0dd46b0f-e2c7-4a31-a61e-54a1e81a6d74" targetNamespace="http://schemas.microsoft.com/office/2006/metadata/properties" ma:root="true" ma:fieldsID="afc2834429b51af64d56359ba7dca3dc" ns2:_="" ns3:_="" ns4:_="">
    <xsd:import namespace="bc917a86-29a6-4b0f-b856-abc0d2ead61d"/>
    <xsd:import namespace="5b13b13a-88f2-4a9c-a02f-529510e09096"/>
    <xsd:import namespace="0dd46b0f-e2c7-4a31-a61e-54a1e81a6d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eDoc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917a86-29a6-4b0f-b856-abc0d2ead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eDoc" ma:index="24" nillable="true" ma:displayName="eDoc" ma:internalName="eDoc">
      <xsd:simpleType>
        <xsd:restriction base="dms:Text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13b13a-88f2-4a9c-a02f-529510e09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46b0f-e2c7-4a31-a61e-54a1e81a6d74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1aaa98d-faa7-4a6a-9403-529c10eccfc0}" ma:internalName="TaxCatchAll" ma:showField="CatchAllData" ma:web="5b13b13a-88f2-4a9c-a02f-529510e09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Doc xmlns="bc917a86-29a6-4b0f-b856-abc0d2ead61d" xsi:nil="true"/>
    <TaxCatchAll xmlns="0dd46b0f-e2c7-4a31-a61e-54a1e81a6d74" xsi:nil="true"/>
    <lcf76f155ced4ddcb4097134ff3c332f xmlns="bc917a86-29a6-4b0f-b856-abc0d2ead61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368FF3-E4AD-4DEE-ABEE-5A34E14490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917a86-29a6-4b0f-b856-abc0d2ead61d"/>
    <ds:schemaRef ds:uri="5b13b13a-88f2-4a9c-a02f-529510e09096"/>
    <ds:schemaRef ds:uri="0dd46b0f-e2c7-4a31-a61e-54a1e81a6d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AAE049-2F16-4D62-B5F8-29DE3BB078E0}">
  <ds:schemaRefs>
    <ds:schemaRef ds:uri="http://schemas.microsoft.com/office/2006/metadata/properties"/>
    <ds:schemaRef ds:uri="http://schemas.microsoft.com/office/infopath/2007/PartnerControls"/>
    <ds:schemaRef ds:uri="bc917a86-29a6-4b0f-b856-abc0d2ead61d"/>
    <ds:schemaRef ds:uri="0dd46b0f-e2c7-4a31-a61e-54a1e81a6d7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5318</TotalTime>
  <Words>548</Words>
  <Application>Microsoft Office PowerPoint</Application>
  <PresentationFormat>Widescreen</PresentationFormat>
  <Paragraphs>75</Paragraphs>
  <Slides>11</Slides>
  <Notes>9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11</vt:i4>
      </vt:variant>
    </vt:vector>
  </HeadingPairs>
  <TitlesOfParts>
    <vt:vector size="19" baseType="lpstr">
      <vt:lpstr>KBH Medium</vt:lpstr>
      <vt:lpstr>KBH</vt:lpstr>
      <vt:lpstr>Arial</vt:lpstr>
      <vt:lpstr>KBH Black</vt:lpstr>
      <vt:lpstr>Wingdings</vt:lpstr>
      <vt:lpstr>KBH Tekst</vt:lpstr>
      <vt:lpstr>Blank</vt:lpstr>
      <vt:lpstr>UK Blank</vt:lpstr>
      <vt:lpstr>PowerPoint-præsentation</vt:lpstr>
      <vt:lpstr>Layout af program</vt:lpstr>
      <vt:lpstr>Layout af program</vt:lpstr>
      <vt:lpstr>Logoer</vt:lpstr>
      <vt:lpstr>Tre gode eksempler på programmer</vt:lpstr>
      <vt:lpstr>Skrifttypen: KBH</vt:lpstr>
      <vt:lpstr>Ikoner</vt:lpstr>
      <vt:lpstr>Bølger og bobler</vt:lpstr>
      <vt:lpstr>PowerPoint-præsentation</vt:lpstr>
      <vt:lpstr>Deadlines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guide</dc:title>
  <dc:creator>Ida-Maria Terp Clausen</dc:creator>
  <cp:lastModifiedBy>Josefine Sacha Johansen</cp:lastModifiedBy>
  <cp:revision>13</cp:revision>
  <dcterms:created xsi:type="dcterms:W3CDTF">2020-11-18T09:13:38Z</dcterms:created>
  <dcterms:modified xsi:type="dcterms:W3CDTF">2026-03-17T11:52:22Z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0x010100885B931D86B02B4780BE3203B6FCA981</vt:lpwstr>
  </property>
  <property fmtid="{D5CDD505-2E9C-101B-9397-08002B2CF9AE}" pid="3" name="CloudStatistics_StoryID">
    <vt:lpwstr>cf098cb2-1ffe-46ab-be70-8e9800122021</vt:lpwstr>
  </property>
  <property fmtid="{D5CDD505-2E9C-101B-9397-08002B2CF9AE}" pid="4" name="MediaServiceImageTags">
    <vt:lpwstr/>
  </property>
</Properties>
</file>