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841B7E-9321-443D-8932-09DEB50CFBF8}" v="53" dt="2026-04-22T09:20:25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4" d="100"/>
          <a:sy n="84" d="100"/>
        </p:scale>
        <p:origin x="29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fine Sacha Johansen" userId="0657ae30-8e6e-489d-ac3b-9e71bbd5a6c7" providerId="ADAL" clId="{DADBBCB6-B90D-4D1F-A4BE-C4D2070868D1}"/>
    <pc:docChg chg="undo custSel modSld">
      <pc:chgData name="Josefine Sacha Johansen" userId="0657ae30-8e6e-489d-ac3b-9e71bbd5a6c7" providerId="ADAL" clId="{DADBBCB6-B90D-4D1F-A4BE-C4D2070868D1}" dt="2026-04-22T09:21:32.349" v="1313" actId="20577"/>
      <pc:docMkLst>
        <pc:docMk/>
      </pc:docMkLst>
      <pc:sldChg chg="addSp delSp modSp mod">
        <pc:chgData name="Josefine Sacha Johansen" userId="0657ae30-8e6e-489d-ac3b-9e71bbd5a6c7" providerId="ADAL" clId="{DADBBCB6-B90D-4D1F-A4BE-C4D2070868D1}" dt="2026-04-22T09:21:32.349" v="1313" actId="20577"/>
        <pc:sldMkLst>
          <pc:docMk/>
          <pc:sldMk cId="921992146" sldId="256"/>
        </pc:sldMkLst>
        <pc:spChg chg="mod">
          <ac:chgData name="Josefine Sacha Johansen" userId="0657ae30-8e6e-489d-ac3b-9e71bbd5a6c7" providerId="ADAL" clId="{DADBBCB6-B90D-4D1F-A4BE-C4D2070868D1}" dt="2026-04-22T09:21:32.349" v="1313" actId="20577"/>
          <ac:spMkLst>
            <pc:docMk/>
            <pc:sldMk cId="921992146" sldId="256"/>
            <ac:spMk id="5" creationId="{8AF84285-7527-B60E-36B4-30A22103D623}"/>
          </ac:spMkLst>
        </pc:spChg>
        <pc:spChg chg="mod">
          <ac:chgData name="Josefine Sacha Johansen" userId="0657ae30-8e6e-489d-ac3b-9e71bbd5a6c7" providerId="ADAL" clId="{DADBBCB6-B90D-4D1F-A4BE-C4D2070868D1}" dt="2026-04-16T09:51:46.900" v="0" actId="14100"/>
          <ac:spMkLst>
            <pc:docMk/>
            <pc:sldMk cId="921992146" sldId="256"/>
            <ac:spMk id="9" creationId="{03EF8FAA-048A-D62E-C3F3-7D9252EA576B}"/>
          </ac:spMkLst>
        </pc:spChg>
        <pc:spChg chg="mod">
          <ac:chgData name="Josefine Sacha Johansen" userId="0657ae30-8e6e-489d-ac3b-9e71bbd5a6c7" providerId="ADAL" clId="{DADBBCB6-B90D-4D1F-A4BE-C4D2070868D1}" dt="2026-04-16T09:51:49.450" v="1" actId="14100"/>
          <ac:spMkLst>
            <pc:docMk/>
            <pc:sldMk cId="921992146" sldId="256"/>
            <ac:spMk id="16" creationId="{64E8BF57-ED19-FF01-6F3C-F6C08B715D2E}"/>
          </ac:spMkLst>
        </pc:spChg>
        <pc:spChg chg="mod">
          <ac:chgData name="Josefine Sacha Johansen" userId="0657ae30-8e6e-489d-ac3b-9e71bbd5a6c7" providerId="ADAL" clId="{DADBBCB6-B90D-4D1F-A4BE-C4D2070868D1}" dt="2026-04-16T10:39:02.462" v="23" actId="1076"/>
          <ac:spMkLst>
            <pc:docMk/>
            <pc:sldMk cId="921992146" sldId="256"/>
            <ac:spMk id="32" creationId="{2FAA8D7B-455B-AF2E-363A-FF85FC762994}"/>
          </ac:spMkLst>
        </pc:spChg>
        <pc:spChg chg="add del mod">
          <ac:chgData name="Josefine Sacha Johansen" userId="0657ae30-8e6e-489d-ac3b-9e71bbd5a6c7" providerId="ADAL" clId="{DADBBCB6-B90D-4D1F-A4BE-C4D2070868D1}" dt="2026-04-16T09:52:10.180" v="12" actId="47"/>
          <ac:spMkLst>
            <pc:docMk/>
            <pc:sldMk cId="921992146" sldId="256"/>
            <ac:spMk id="93" creationId="{778A6C77-108B-9E71-D29B-5536A17C1C89}"/>
          </ac:spMkLst>
        </pc:spChg>
        <pc:spChg chg="add mod">
          <ac:chgData name="Josefine Sacha Johansen" userId="0657ae30-8e6e-489d-ac3b-9e71bbd5a6c7" providerId="ADAL" clId="{DADBBCB6-B90D-4D1F-A4BE-C4D2070868D1}" dt="2026-04-16T09:52:30.241" v="17" actId="14100"/>
          <ac:spMkLst>
            <pc:docMk/>
            <pc:sldMk cId="921992146" sldId="256"/>
            <ac:spMk id="94" creationId="{BE1C17BD-F20B-BD51-253D-B80DE69B02BC}"/>
          </ac:spMkLst>
        </pc:spChg>
        <pc:spChg chg="add mod">
          <ac:chgData name="Josefine Sacha Johansen" userId="0657ae30-8e6e-489d-ac3b-9e71bbd5a6c7" providerId="ADAL" clId="{DADBBCB6-B90D-4D1F-A4BE-C4D2070868D1}" dt="2026-04-16T10:40:12.762" v="64" actId="2711"/>
          <ac:spMkLst>
            <pc:docMk/>
            <pc:sldMk cId="921992146" sldId="256"/>
            <ac:spMk id="95" creationId="{3311F86E-8938-64A1-CA8C-AEB472DDB91D}"/>
          </ac:spMkLst>
        </pc:spChg>
        <pc:spChg chg="add mod">
          <ac:chgData name="Josefine Sacha Johansen" userId="0657ae30-8e6e-489d-ac3b-9e71bbd5a6c7" providerId="ADAL" clId="{DADBBCB6-B90D-4D1F-A4BE-C4D2070868D1}" dt="2026-04-16T10:40:16.791" v="65" actId="2711"/>
          <ac:spMkLst>
            <pc:docMk/>
            <pc:sldMk cId="921992146" sldId="256"/>
            <ac:spMk id="96" creationId="{C7873C40-D8C6-0152-1625-4987C535EF31}"/>
          </ac:spMkLst>
        </pc:spChg>
        <pc:spChg chg="add mod">
          <ac:chgData name="Josefine Sacha Johansen" userId="0657ae30-8e6e-489d-ac3b-9e71bbd5a6c7" providerId="ADAL" clId="{DADBBCB6-B90D-4D1F-A4BE-C4D2070868D1}" dt="2026-04-16T10:40:19.616" v="66" actId="2711"/>
          <ac:spMkLst>
            <pc:docMk/>
            <pc:sldMk cId="921992146" sldId="256"/>
            <ac:spMk id="98" creationId="{A1FC0D7D-3B01-3270-6A2F-644CA3A837C1}"/>
          </ac:spMkLst>
        </pc:spChg>
        <pc:spChg chg="add mod">
          <ac:chgData name="Josefine Sacha Johansen" userId="0657ae30-8e6e-489d-ac3b-9e71bbd5a6c7" providerId="ADAL" clId="{DADBBCB6-B90D-4D1F-A4BE-C4D2070868D1}" dt="2026-04-16T10:40:29.687" v="69" actId="1035"/>
          <ac:spMkLst>
            <pc:docMk/>
            <pc:sldMk cId="921992146" sldId="256"/>
            <ac:spMk id="99" creationId="{37B82DFB-61F1-8F16-B908-AED19A5B8662}"/>
          </ac:spMkLst>
        </pc:spChg>
        <pc:spChg chg="add mod">
          <ac:chgData name="Josefine Sacha Johansen" userId="0657ae30-8e6e-489d-ac3b-9e71bbd5a6c7" providerId="ADAL" clId="{DADBBCB6-B90D-4D1F-A4BE-C4D2070868D1}" dt="2026-04-16T10:40:40.425" v="74" actId="1036"/>
          <ac:spMkLst>
            <pc:docMk/>
            <pc:sldMk cId="921992146" sldId="256"/>
            <ac:spMk id="100" creationId="{08C0A844-5AF5-418C-1307-9457F48E1891}"/>
          </ac:spMkLst>
        </pc:spChg>
        <pc:spChg chg="add mod">
          <ac:chgData name="Josefine Sacha Johansen" userId="0657ae30-8e6e-489d-ac3b-9e71bbd5a6c7" providerId="ADAL" clId="{DADBBCB6-B90D-4D1F-A4BE-C4D2070868D1}" dt="2026-04-16T10:40:45.925" v="96" actId="1038"/>
          <ac:spMkLst>
            <pc:docMk/>
            <pc:sldMk cId="921992146" sldId="256"/>
            <ac:spMk id="101" creationId="{9A8F3A2A-588E-1867-B196-70ACFE92B9E4}"/>
          </ac:spMkLst>
        </pc:spChg>
        <pc:spChg chg="add mod">
          <ac:chgData name="Josefine Sacha Johansen" userId="0657ae30-8e6e-489d-ac3b-9e71bbd5a6c7" providerId="ADAL" clId="{DADBBCB6-B90D-4D1F-A4BE-C4D2070868D1}" dt="2026-04-16T10:40:52.008" v="118" actId="1037"/>
          <ac:spMkLst>
            <pc:docMk/>
            <pc:sldMk cId="921992146" sldId="256"/>
            <ac:spMk id="102" creationId="{FE27AA34-57A9-C3FE-615D-42412332C4B0}"/>
          </ac:spMkLst>
        </pc:spChg>
        <pc:spChg chg="add mod">
          <ac:chgData name="Josefine Sacha Johansen" userId="0657ae30-8e6e-489d-ac3b-9e71bbd5a6c7" providerId="ADAL" clId="{DADBBCB6-B90D-4D1F-A4BE-C4D2070868D1}" dt="2026-04-16T10:41:00.673" v="146" actId="1038"/>
          <ac:spMkLst>
            <pc:docMk/>
            <pc:sldMk cId="921992146" sldId="256"/>
            <ac:spMk id="103" creationId="{468567F8-3866-8292-77AC-00F070D3D061}"/>
          </ac:spMkLst>
        </pc:spChg>
        <pc:spChg chg="add mod">
          <ac:chgData name="Josefine Sacha Johansen" userId="0657ae30-8e6e-489d-ac3b-9e71bbd5a6c7" providerId="ADAL" clId="{DADBBCB6-B90D-4D1F-A4BE-C4D2070868D1}" dt="2026-04-16T10:41:16.471" v="184" actId="1036"/>
          <ac:spMkLst>
            <pc:docMk/>
            <pc:sldMk cId="921992146" sldId="256"/>
            <ac:spMk id="105" creationId="{D7681404-F4F5-8DB3-2648-F5DBC8A02B41}"/>
          </ac:spMkLst>
        </pc:spChg>
        <pc:spChg chg="add mod">
          <ac:chgData name="Josefine Sacha Johansen" userId="0657ae30-8e6e-489d-ac3b-9e71bbd5a6c7" providerId="ADAL" clId="{DADBBCB6-B90D-4D1F-A4BE-C4D2070868D1}" dt="2026-04-16T10:41:22.681" v="209" actId="1037"/>
          <ac:spMkLst>
            <pc:docMk/>
            <pc:sldMk cId="921992146" sldId="256"/>
            <ac:spMk id="106" creationId="{EECFB9BC-0854-3FDF-ED16-DE92EEE8B9A7}"/>
          </ac:spMkLst>
        </pc:spChg>
        <pc:spChg chg="add mod">
          <ac:chgData name="Josefine Sacha Johansen" userId="0657ae30-8e6e-489d-ac3b-9e71bbd5a6c7" providerId="ADAL" clId="{DADBBCB6-B90D-4D1F-A4BE-C4D2070868D1}" dt="2026-04-16T10:41:30.189" v="230" actId="1037"/>
          <ac:spMkLst>
            <pc:docMk/>
            <pc:sldMk cId="921992146" sldId="256"/>
            <ac:spMk id="107" creationId="{A8A5330A-57E4-91B4-4528-26E17CE741B0}"/>
          </ac:spMkLst>
        </pc:spChg>
        <pc:spChg chg="add mod">
          <ac:chgData name="Josefine Sacha Johansen" userId="0657ae30-8e6e-489d-ac3b-9e71bbd5a6c7" providerId="ADAL" clId="{DADBBCB6-B90D-4D1F-A4BE-C4D2070868D1}" dt="2026-04-16T10:41:34.768" v="249" actId="1037"/>
          <ac:spMkLst>
            <pc:docMk/>
            <pc:sldMk cId="921992146" sldId="256"/>
            <ac:spMk id="108" creationId="{D4792C0D-E767-8843-8064-B9F1A59806D6}"/>
          </ac:spMkLst>
        </pc:spChg>
        <pc:spChg chg="add mod">
          <ac:chgData name="Josefine Sacha Johansen" userId="0657ae30-8e6e-489d-ac3b-9e71bbd5a6c7" providerId="ADAL" clId="{DADBBCB6-B90D-4D1F-A4BE-C4D2070868D1}" dt="2026-04-16T10:43:12.965" v="272" actId="1036"/>
          <ac:spMkLst>
            <pc:docMk/>
            <pc:sldMk cId="921992146" sldId="256"/>
            <ac:spMk id="109" creationId="{20AC6F30-0EFD-F4DB-5AEA-016B06D24A07}"/>
          </ac:spMkLst>
        </pc:spChg>
        <pc:spChg chg="add mod">
          <ac:chgData name="Josefine Sacha Johansen" userId="0657ae30-8e6e-489d-ac3b-9e71bbd5a6c7" providerId="ADAL" clId="{DADBBCB6-B90D-4D1F-A4BE-C4D2070868D1}" dt="2026-04-16T10:43:21.409" v="297" actId="1037"/>
          <ac:spMkLst>
            <pc:docMk/>
            <pc:sldMk cId="921992146" sldId="256"/>
            <ac:spMk id="110" creationId="{BAD40F6A-5C80-104A-C422-D0CC63A122B4}"/>
          </ac:spMkLst>
        </pc:spChg>
        <pc:spChg chg="add mod">
          <ac:chgData name="Josefine Sacha Johansen" userId="0657ae30-8e6e-489d-ac3b-9e71bbd5a6c7" providerId="ADAL" clId="{DADBBCB6-B90D-4D1F-A4BE-C4D2070868D1}" dt="2026-04-16T10:43:27.837" v="320" actId="1038"/>
          <ac:spMkLst>
            <pc:docMk/>
            <pc:sldMk cId="921992146" sldId="256"/>
            <ac:spMk id="111" creationId="{0912DC98-26C6-9434-ED38-DDA0115258A5}"/>
          </ac:spMkLst>
        </pc:spChg>
        <pc:spChg chg="add mod">
          <ac:chgData name="Josefine Sacha Johansen" userId="0657ae30-8e6e-489d-ac3b-9e71bbd5a6c7" providerId="ADAL" clId="{DADBBCB6-B90D-4D1F-A4BE-C4D2070868D1}" dt="2026-04-16T10:43:51.454" v="418" actId="14100"/>
          <ac:spMkLst>
            <pc:docMk/>
            <pc:sldMk cId="921992146" sldId="256"/>
            <ac:spMk id="112" creationId="{2B664230-0C9A-554B-475F-42E4C442738B}"/>
          </ac:spMkLst>
        </pc:spChg>
        <pc:spChg chg="add mod">
          <ac:chgData name="Josefine Sacha Johansen" userId="0657ae30-8e6e-489d-ac3b-9e71bbd5a6c7" providerId="ADAL" clId="{DADBBCB6-B90D-4D1F-A4BE-C4D2070868D1}" dt="2026-04-16T10:43:51.454" v="418" actId="14100"/>
          <ac:spMkLst>
            <pc:docMk/>
            <pc:sldMk cId="921992146" sldId="256"/>
            <ac:spMk id="113" creationId="{9E94B5BC-7DE7-60F3-237C-810D28C1FA4F}"/>
          </ac:spMkLst>
        </pc:spChg>
        <pc:spChg chg="add mod">
          <ac:chgData name="Josefine Sacha Johansen" userId="0657ae30-8e6e-489d-ac3b-9e71bbd5a6c7" providerId="ADAL" clId="{DADBBCB6-B90D-4D1F-A4BE-C4D2070868D1}" dt="2026-04-16T10:44:01.149" v="460" actId="1036"/>
          <ac:spMkLst>
            <pc:docMk/>
            <pc:sldMk cId="921992146" sldId="256"/>
            <ac:spMk id="114" creationId="{8B9AFC83-1E4F-FC6A-A70A-EC07522EB94B}"/>
          </ac:spMkLst>
        </pc:spChg>
        <pc:spChg chg="add mod">
          <ac:chgData name="Josefine Sacha Johansen" userId="0657ae30-8e6e-489d-ac3b-9e71bbd5a6c7" providerId="ADAL" clId="{DADBBCB6-B90D-4D1F-A4BE-C4D2070868D1}" dt="2026-04-16T10:44:08.070" v="497" actId="1037"/>
          <ac:spMkLst>
            <pc:docMk/>
            <pc:sldMk cId="921992146" sldId="256"/>
            <ac:spMk id="115" creationId="{27FCD20E-E893-7EA0-D0CA-37E90CCEE5D5}"/>
          </ac:spMkLst>
        </pc:spChg>
        <pc:spChg chg="add mod">
          <ac:chgData name="Josefine Sacha Johansen" userId="0657ae30-8e6e-489d-ac3b-9e71bbd5a6c7" providerId="ADAL" clId="{DADBBCB6-B90D-4D1F-A4BE-C4D2070868D1}" dt="2026-04-16T10:44:14.570" v="532" actId="1037"/>
          <ac:spMkLst>
            <pc:docMk/>
            <pc:sldMk cId="921992146" sldId="256"/>
            <ac:spMk id="116" creationId="{F5F5D391-94BD-8DE1-7ADE-3485654FE606}"/>
          </ac:spMkLst>
        </pc:spChg>
        <pc:spChg chg="add mod">
          <ac:chgData name="Josefine Sacha Johansen" userId="0657ae30-8e6e-489d-ac3b-9e71bbd5a6c7" providerId="ADAL" clId="{DADBBCB6-B90D-4D1F-A4BE-C4D2070868D1}" dt="2026-04-16T10:44:20.406" v="566" actId="1037"/>
          <ac:spMkLst>
            <pc:docMk/>
            <pc:sldMk cId="921992146" sldId="256"/>
            <ac:spMk id="117" creationId="{7B2ED800-9B9D-3B4B-CE79-BA0347B3D204}"/>
          </ac:spMkLst>
        </pc:spChg>
        <pc:spChg chg="add mod">
          <ac:chgData name="Josefine Sacha Johansen" userId="0657ae30-8e6e-489d-ac3b-9e71bbd5a6c7" providerId="ADAL" clId="{DADBBCB6-B90D-4D1F-A4BE-C4D2070868D1}" dt="2026-04-16T10:44:27.453" v="601" actId="1037"/>
          <ac:spMkLst>
            <pc:docMk/>
            <pc:sldMk cId="921992146" sldId="256"/>
            <ac:spMk id="118" creationId="{E8885ED9-FD8E-CA24-1768-2D3CFB51F7E8}"/>
          </ac:spMkLst>
        </pc:spChg>
        <pc:spChg chg="add mod">
          <ac:chgData name="Josefine Sacha Johansen" userId="0657ae30-8e6e-489d-ac3b-9e71bbd5a6c7" providerId="ADAL" clId="{DADBBCB6-B90D-4D1F-A4BE-C4D2070868D1}" dt="2026-04-16T10:44:35.411" v="639" actId="1037"/>
          <ac:spMkLst>
            <pc:docMk/>
            <pc:sldMk cId="921992146" sldId="256"/>
            <ac:spMk id="119" creationId="{BC66BE19-2E3E-5571-6E34-D68BAB4EA501}"/>
          </ac:spMkLst>
        </pc:spChg>
        <pc:spChg chg="add mod">
          <ac:chgData name="Josefine Sacha Johansen" userId="0657ae30-8e6e-489d-ac3b-9e71bbd5a6c7" providerId="ADAL" clId="{DADBBCB6-B90D-4D1F-A4BE-C4D2070868D1}" dt="2026-04-16T10:44:40.480" v="666" actId="1037"/>
          <ac:spMkLst>
            <pc:docMk/>
            <pc:sldMk cId="921992146" sldId="256"/>
            <ac:spMk id="120" creationId="{FDEBCAE3-97A0-82FA-DFBA-5926AE6FFE2E}"/>
          </ac:spMkLst>
        </pc:spChg>
        <pc:spChg chg="add mod">
          <ac:chgData name="Josefine Sacha Johansen" userId="0657ae30-8e6e-489d-ac3b-9e71bbd5a6c7" providerId="ADAL" clId="{DADBBCB6-B90D-4D1F-A4BE-C4D2070868D1}" dt="2026-04-16T10:44:47.631" v="700" actId="1037"/>
          <ac:spMkLst>
            <pc:docMk/>
            <pc:sldMk cId="921992146" sldId="256"/>
            <ac:spMk id="121" creationId="{83FA656D-02FC-366A-9109-30B0405C2F2E}"/>
          </ac:spMkLst>
        </pc:spChg>
        <pc:spChg chg="add mod">
          <ac:chgData name="Josefine Sacha Johansen" userId="0657ae30-8e6e-489d-ac3b-9e71bbd5a6c7" providerId="ADAL" clId="{DADBBCB6-B90D-4D1F-A4BE-C4D2070868D1}" dt="2026-04-16T10:44:55.616" v="740" actId="1037"/>
          <ac:spMkLst>
            <pc:docMk/>
            <pc:sldMk cId="921992146" sldId="256"/>
            <ac:spMk id="122" creationId="{968494AE-37F3-6CC5-B1D6-4A89FBEDC4D3}"/>
          </ac:spMkLst>
        </pc:spChg>
        <pc:spChg chg="add mod">
          <ac:chgData name="Josefine Sacha Johansen" userId="0657ae30-8e6e-489d-ac3b-9e71bbd5a6c7" providerId="ADAL" clId="{DADBBCB6-B90D-4D1F-A4BE-C4D2070868D1}" dt="2026-04-16T10:45:01.920" v="773" actId="1038"/>
          <ac:spMkLst>
            <pc:docMk/>
            <pc:sldMk cId="921992146" sldId="256"/>
            <ac:spMk id="123" creationId="{BFDD18C0-2916-7FD5-EA0E-165CF4822A2A}"/>
          </ac:spMkLst>
        </pc:spChg>
        <pc:spChg chg="add mod">
          <ac:chgData name="Josefine Sacha Johansen" userId="0657ae30-8e6e-489d-ac3b-9e71bbd5a6c7" providerId="ADAL" clId="{DADBBCB6-B90D-4D1F-A4BE-C4D2070868D1}" dt="2026-04-16T10:45:09.260" v="812" actId="1038"/>
          <ac:spMkLst>
            <pc:docMk/>
            <pc:sldMk cId="921992146" sldId="256"/>
            <ac:spMk id="124" creationId="{BA48F7E6-A0A0-8209-72C8-921A1807381C}"/>
          </ac:spMkLst>
        </pc:spChg>
        <pc:spChg chg="add mod">
          <ac:chgData name="Josefine Sacha Johansen" userId="0657ae30-8e6e-489d-ac3b-9e71bbd5a6c7" providerId="ADAL" clId="{DADBBCB6-B90D-4D1F-A4BE-C4D2070868D1}" dt="2026-04-16T10:45:14.536" v="843" actId="1036"/>
          <ac:spMkLst>
            <pc:docMk/>
            <pc:sldMk cId="921992146" sldId="256"/>
            <ac:spMk id="125" creationId="{9A7423FC-435B-3184-9B22-2B6A921523BD}"/>
          </ac:spMkLst>
        </pc:spChg>
        <pc:spChg chg="add mod">
          <ac:chgData name="Josefine Sacha Johansen" userId="0657ae30-8e6e-489d-ac3b-9e71bbd5a6c7" providerId="ADAL" clId="{DADBBCB6-B90D-4D1F-A4BE-C4D2070868D1}" dt="2026-04-16T10:45:48.008" v="968" actId="14100"/>
          <ac:spMkLst>
            <pc:docMk/>
            <pc:sldMk cId="921992146" sldId="256"/>
            <ac:spMk id="127" creationId="{F534FD69-2302-45CB-213F-F1E2FB20AABD}"/>
          </ac:spMkLst>
        </pc:spChg>
        <pc:spChg chg="add mod">
          <ac:chgData name="Josefine Sacha Johansen" userId="0657ae30-8e6e-489d-ac3b-9e71bbd5a6c7" providerId="ADAL" clId="{DADBBCB6-B90D-4D1F-A4BE-C4D2070868D1}" dt="2026-04-16T10:45:59.670" v="997" actId="1038"/>
          <ac:spMkLst>
            <pc:docMk/>
            <pc:sldMk cId="921992146" sldId="256"/>
            <ac:spMk id="128" creationId="{67611623-81E4-8948-844B-591CA398A1BA}"/>
          </ac:spMkLst>
        </pc:spChg>
        <pc:spChg chg="add mod">
          <ac:chgData name="Josefine Sacha Johansen" userId="0657ae30-8e6e-489d-ac3b-9e71bbd5a6c7" providerId="ADAL" clId="{DADBBCB6-B90D-4D1F-A4BE-C4D2070868D1}" dt="2026-04-16T10:46:03.730" v="1015" actId="1037"/>
          <ac:spMkLst>
            <pc:docMk/>
            <pc:sldMk cId="921992146" sldId="256"/>
            <ac:spMk id="129" creationId="{5EE754F1-AABF-2ED8-AE0E-82C9254C942B}"/>
          </ac:spMkLst>
        </pc:spChg>
        <pc:spChg chg="add mod">
          <ac:chgData name="Josefine Sacha Johansen" userId="0657ae30-8e6e-489d-ac3b-9e71bbd5a6c7" providerId="ADAL" clId="{DADBBCB6-B90D-4D1F-A4BE-C4D2070868D1}" dt="2026-04-16T10:46:13.062" v="1042" actId="1038"/>
          <ac:spMkLst>
            <pc:docMk/>
            <pc:sldMk cId="921992146" sldId="256"/>
            <ac:spMk id="130" creationId="{001B0051-FBBE-EE97-3822-72206D7B8051}"/>
          </ac:spMkLst>
        </pc:spChg>
        <pc:spChg chg="add mod">
          <ac:chgData name="Josefine Sacha Johansen" userId="0657ae30-8e6e-489d-ac3b-9e71bbd5a6c7" providerId="ADAL" clId="{DADBBCB6-B90D-4D1F-A4BE-C4D2070868D1}" dt="2026-04-16T10:46:17.875" v="1062" actId="1037"/>
          <ac:spMkLst>
            <pc:docMk/>
            <pc:sldMk cId="921992146" sldId="256"/>
            <ac:spMk id="131" creationId="{72724D32-17D8-3F12-3A62-EE60628E3A8E}"/>
          </ac:spMkLst>
        </pc:spChg>
        <pc:spChg chg="add mod">
          <ac:chgData name="Josefine Sacha Johansen" userId="0657ae30-8e6e-489d-ac3b-9e71bbd5a6c7" providerId="ADAL" clId="{DADBBCB6-B90D-4D1F-A4BE-C4D2070868D1}" dt="2026-04-16T10:46:26.130" v="1095" actId="1037"/>
          <ac:spMkLst>
            <pc:docMk/>
            <pc:sldMk cId="921992146" sldId="256"/>
            <ac:spMk id="132" creationId="{E80E35CC-4555-4751-7113-0DC5A1D20EC1}"/>
          </ac:spMkLst>
        </pc:spChg>
        <pc:spChg chg="add mod">
          <ac:chgData name="Josefine Sacha Johansen" userId="0657ae30-8e6e-489d-ac3b-9e71bbd5a6c7" providerId="ADAL" clId="{DADBBCB6-B90D-4D1F-A4BE-C4D2070868D1}" dt="2026-04-16T10:46:44.499" v="1120" actId="1038"/>
          <ac:spMkLst>
            <pc:docMk/>
            <pc:sldMk cId="921992146" sldId="256"/>
            <ac:spMk id="133" creationId="{F10DC7B8-5A64-5B53-CA06-6CE9C7D2C58F}"/>
          </ac:spMkLst>
        </pc:spChg>
        <pc:spChg chg="add mod">
          <ac:chgData name="Josefine Sacha Johansen" userId="0657ae30-8e6e-489d-ac3b-9e71bbd5a6c7" providerId="ADAL" clId="{DADBBCB6-B90D-4D1F-A4BE-C4D2070868D1}" dt="2026-04-16T10:46:57.234" v="1148" actId="1037"/>
          <ac:spMkLst>
            <pc:docMk/>
            <pc:sldMk cId="921992146" sldId="256"/>
            <ac:spMk id="134" creationId="{50DD70F6-C0B2-EACA-2E3F-7D082DE0E0C8}"/>
          </ac:spMkLst>
        </pc:spChg>
        <pc:spChg chg="add mod">
          <ac:chgData name="Josefine Sacha Johansen" userId="0657ae30-8e6e-489d-ac3b-9e71bbd5a6c7" providerId="ADAL" clId="{DADBBCB6-B90D-4D1F-A4BE-C4D2070868D1}" dt="2026-04-16T10:47:01.589" v="1167" actId="1038"/>
          <ac:spMkLst>
            <pc:docMk/>
            <pc:sldMk cId="921992146" sldId="256"/>
            <ac:spMk id="135" creationId="{01982B38-B8E3-3082-0CDD-54C1DF0EB4F5}"/>
          </ac:spMkLst>
        </pc:spChg>
        <pc:spChg chg="add mod">
          <ac:chgData name="Josefine Sacha Johansen" userId="0657ae30-8e6e-489d-ac3b-9e71bbd5a6c7" providerId="ADAL" clId="{DADBBCB6-B90D-4D1F-A4BE-C4D2070868D1}" dt="2026-04-16T10:47:12.346" v="1198" actId="1037"/>
          <ac:spMkLst>
            <pc:docMk/>
            <pc:sldMk cId="921992146" sldId="256"/>
            <ac:spMk id="136" creationId="{BEC410B1-98B7-6F8B-C2B3-77423B1618A9}"/>
          </ac:spMkLst>
        </pc:spChg>
        <pc:spChg chg="add mod">
          <ac:chgData name="Josefine Sacha Johansen" userId="0657ae30-8e6e-489d-ac3b-9e71bbd5a6c7" providerId="ADAL" clId="{DADBBCB6-B90D-4D1F-A4BE-C4D2070868D1}" dt="2026-04-16T10:47:17.692" v="1220" actId="1037"/>
          <ac:spMkLst>
            <pc:docMk/>
            <pc:sldMk cId="921992146" sldId="256"/>
            <ac:spMk id="137" creationId="{B9649F46-7577-4D1A-AB25-F2AFB5ECFE8A}"/>
          </ac:spMkLst>
        </pc:spChg>
        <pc:spChg chg="add mod">
          <ac:chgData name="Josefine Sacha Johansen" userId="0657ae30-8e6e-489d-ac3b-9e71bbd5a6c7" providerId="ADAL" clId="{DADBBCB6-B90D-4D1F-A4BE-C4D2070868D1}" dt="2026-04-16T10:47:30.750" v="1250" actId="1036"/>
          <ac:spMkLst>
            <pc:docMk/>
            <pc:sldMk cId="921992146" sldId="256"/>
            <ac:spMk id="138" creationId="{5C033845-7614-949B-142C-33AFDA4A1544}"/>
          </ac:spMkLst>
        </pc:spChg>
        <pc:spChg chg="add mod">
          <ac:chgData name="Josefine Sacha Johansen" userId="0657ae30-8e6e-489d-ac3b-9e71bbd5a6c7" providerId="ADAL" clId="{DADBBCB6-B90D-4D1F-A4BE-C4D2070868D1}" dt="2026-04-16T10:47:35.734" v="1272" actId="1037"/>
          <ac:spMkLst>
            <pc:docMk/>
            <pc:sldMk cId="921992146" sldId="256"/>
            <ac:spMk id="139" creationId="{5C500D87-430A-4A95-9486-C064CA06EAD0}"/>
          </ac:spMkLst>
        </pc:spChg>
        <pc:spChg chg="add mod">
          <ac:chgData name="Josefine Sacha Johansen" userId="0657ae30-8e6e-489d-ac3b-9e71bbd5a6c7" providerId="ADAL" clId="{DADBBCB6-B90D-4D1F-A4BE-C4D2070868D1}" dt="2026-04-16T10:47:41.286" v="1293" actId="1038"/>
          <ac:spMkLst>
            <pc:docMk/>
            <pc:sldMk cId="921992146" sldId="256"/>
            <ac:spMk id="140" creationId="{55B1EB6E-ECF6-598A-195F-A48D8DEE73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109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645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839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6838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472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238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6912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235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8551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938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759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571EC7-9898-421D-AF89-96AAE095009B}" type="datetimeFigureOut">
              <a:rPr lang="da-DK" smtClean="0"/>
              <a:t>22-04-2026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453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fritidsguidernekbh@kk.d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rafik 87">
            <a:extLst>
              <a:ext uri="{FF2B5EF4-FFF2-40B4-BE49-F238E27FC236}">
                <a16:creationId xmlns:a16="http://schemas.microsoft.com/office/drawing/2014/main" id="{2A728DEB-F3B0-7949-556E-142C3AAEF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43368" y="-6040"/>
            <a:ext cx="1514632" cy="1228080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AD6AE2C2-A55E-3D47-B06E-07C2AF989291}"/>
              </a:ext>
            </a:extLst>
          </p:cNvPr>
          <p:cNvSpPr txBox="1"/>
          <p:nvPr/>
        </p:nvSpPr>
        <p:spPr>
          <a:xfrm>
            <a:off x="485775" y="1135790"/>
            <a:ext cx="5886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500" b="1" dirty="0">
                <a:latin typeface="KBH" panose="00000500000000000000" pitchFamily="2" charset="0"/>
              </a:rPr>
              <a:t>Kontaktoplysninger på børn,</a:t>
            </a:r>
            <a:endParaRPr lang="da-DK" sz="2500" dirty="0">
              <a:latin typeface="KBH" panose="00000500000000000000" pitchFamily="2" charset="0"/>
            </a:endParaRPr>
          </a:p>
          <a:p>
            <a:r>
              <a:rPr lang="da-DK" sz="2500" b="1" dirty="0">
                <a:latin typeface="KBH" panose="00000500000000000000" pitchFamily="2" charset="0"/>
              </a:rPr>
              <a:t>der ønsker at starte i jeres forening</a:t>
            </a:r>
            <a:endParaRPr lang="da-DK" sz="2500" dirty="0">
              <a:latin typeface="KBH" panose="00000500000000000000" pitchFamily="2" charset="0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8AF84285-7527-B60E-36B4-30A22103D623}"/>
              </a:ext>
            </a:extLst>
          </p:cNvPr>
          <p:cNvSpPr txBox="1"/>
          <p:nvPr/>
        </p:nvSpPr>
        <p:spPr>
          <a:xfrm>
            <a:off x="485775" y="2094431"/>
            <a:ext cx="5886450" cy="1714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00" dirty="0">
                <a:latin typeface="KBH" panose="00000500000000000000" pitchFamily="2" charset="0"/>
              </a:rPr>
              <a:t>Hvis I selv vil kontakte børnene med henblik på, at de skal starte på et af jeres hold, kan du tage listen med hjem, hvilket vi anbefaler. </a:t>
            </a:r>
          </a:p>
          <a:p>
            <a:endParaRPr lang="da-DK" sz="1300" dirty="0">
              <a:latin typeface="KBH" panose="00000500000000000000" pitchFamily="2" charset="0"/>
            </a:endParaRPr>
          </a:p>
          <a:p>
            <a:r>
              <a:rPr lang="da-DK" sz="1300" dirty="0">
                <a:latin typeface="KBH" panose="00000500000000000000" pitchFamily="2" charset="0"/>
              </a:rPr>
              <a:t>Hvis I ikke har ressourcer til at kontakte børnene, så kan du sende listen til </a:t>
            </a:r>
            <a:r>
              <a:rPr lang="da-DK" sz="1300" dirty="0" err="1">
                <a:latin typeface="KBH" panose="00000500000000000000" pitchFamily="2" charset="0"/>
              </a:rPr>
              <a:t>FritidsGuiderne</a:t>
            </a:r>
            <a:r>
              <a:rPr lang="da-DK" sz="1300" dirty="0">
                <a:latin typeface="KBH" panose="00000500000000000000" pitchFamily="2" charset="0"/>
              </a:rPr>
              <a:t> (</a:t>
            </a:r>
            <a:r>
              <a:rPr lang="da-DK" sz="1300" u="sng" dirty="0">
                <a:latin typeface="KBH" panose="00000500000000000000" pitchFamily="2" charset="0"/>
                <a:hlinkClick r:id="rId4"/>
              </a:rPr>
              <a:t>fritidsguidernekbh@kk.dk</a:t>
            </a:r>
            <a:r>
              <a:rPr lang="da-DK" sz="1300" dirty="0">
                <a:latin typeface="KBH" panose="00000500000000000000" pitchFamily="2" charset="0"/>
              </a:rPr>
              <a:t>) og så kontakter de børnene. Der kan dog være ventetid. Hver opmærksom på kun at dele med </a:t>
            </a:r>
            <a:r>
              <a:rPr lang="da-DK" sz="1300" dirty="0" err="1">
                <a:latin typeface="KBH" panose="00000500000000000000" pitchFamily="2" charset="0"/>
              </a:rPr>
              <a:t>FritidsGuiderne</a:t>
            </a:r>
            <a:r>
              <a:rPr lang="da-DK" sz="1300" dirty="0">
                <a:latin typeface="KBH" panose="00000500000000000000" pitchFamily="2" charset="0"/>
              </a:rPr>
              <a:t>, hvis du har fået lov af forældrene.</a:t>
            </a:r>
          </a:p>
          <a:p>
            <a:pPr>
              <a:lnSpc>
                <a:spcPct val="120000"/>
              </a:lnSpc>
            </a:pPr>
            <a:endParaRPr lang="da-DK" sz="1300" dirty="0">
              <a:latin typeface="KBH" panose="00000500000000000000" pitchFamily="2" charset="0"/>
            </a:endParaRP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F8743CFE-B91B-F545-B5A0-B423DBD9F8B2}"/>
              </a:ext>
            </a:extLst>
          </p:cNvPr>
          <p:cNvCxnSpPr>
            <a:cxnSpLocks/>
          </p:cNvCxnSpPr>
          <p:nvPr/>
        </p:nvCxnSpPr>
        <p:spPr>
          <a:xfrm>
            <a:off x="2468880" y="4048846"/>
            <a:ext cx="378333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kstfelt 8">
            <a:extLst>
              <a:ext uri="{FF2B5EF4-FFF2-40B4-BE49-F238E27FC236}">
                <a16:creationId xmlns:a16="http://schemas.microsoft.com/office/drawing/2014/main" id="{03EF8FAA-048A-D62E-C3F3-7D9252EA576B}"/>
              </a:ext>
            </a:extLst>
          </p:cNvPr>
          <p:cNvSpPr txBox="1"/>
          <p:nvPr/>
        </p:nvSpPr>
        <p:spPr>
          <a:xfrm>
            <a:off x="485775" y="3856932"/>
            <a:ext cx="198310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00" dirty="0">
                <a:latin typeface="KBH Bold" panose="00000800000000000000" pitchFamily="2" charset="0"/>
              </a:rPr>
              <a:t>Jeres forenings navn:</a:t>
            </a: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3A37E7D2-6B22-07B4-1DF3-FB8756C015B7}"/>
              </a:ext>
            </a:extLst>
          </p:cNvPr>
          <p:cNvCxnSpPr>
            <a:cxnSpLocks/>
          </p:cNvCxnSpPr>
          <p:nvPr/>
        </p:nvCxnSpPr>
        <p:spPr>
          <a:xfrm>
            <a:off x="2194560" y="4601296"/>
            <a:ext cx="40576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kstfelt 15">
            <a:extLst>
              <a:ext uri="{FF2B5EF4-FFF2-40B4-BE49-F238E27FC236}">
                <a16:creationId xmlns:a16="http://schemas.microsoft.com/office/drawing/2014/main" id="{64E8BF57-ED19-FF01-6F3C-F6C08B715D2E}"/>
              </a:ext>
            </a:extLst>
          </p:cNvPr>
          <p:cNvSpPr txBox="1"/>
          <p:nvPr/>
        </p:nvSpPr>
        <p:spPr>
          <a:xfrm>
            <a:off x="485775" y="4387477"/>
            <a:ext cx="17087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00" dirty="0">
                <a:latin typeface="KBH Bold" panose="00000800000000000000" pitchFamily="2" charset="0"/>
              </a:rPr>
              <a:t>Dit navn og tlf. nr.:</a:t>
            </a:r>
          </a:p>
        </p:txBody>
      </p:sp>
      <p:cxnSp>
        <p:nvCxnSpPr>
          <p:cNvPr id="30" name="Lige forbindelse 29">
            <a:extLst>
              <a:ext uri="{FF2B5EF4-FFF2-40B4-BE49-F238E27FC236}">
                <a16:creationId xmlns:a16="http://schemas.microsoft.com/office/drawing/2014/main" id="{6D8AE32F-645F-7231-519E-3386EC713686}"/>
              </a:ext>
            </a:extLst>
          </p:cNvPr>
          <p:cNvCxnSpPr>
            <a:cxnSpLocks/>
          </p:cNvCxnSpPr>
          <p:nvPr/>
        </p:nvCxnSpPr>
        <p:spPr>
          <a:xfrm>
            <a:off x="532905" y="576709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30A38805-C619-7351-7167-0AF20C972BD4}"/>
              </a:ext>
            </a:extLst>
          </p:cNvPr>
          <p:cNvCxnSpPr>
            <a:cxnSpLocks/>
          </p:cNvCxnSpPr>
          <p:nvPr/>
        </p:nvCxnSpPr>
        <p:spPr>
          <a:xfrm>
            <a:off x="524925" y="5523418"/>
            <a:ext cx="56679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kstfelt 31">
            <a:extLst>
              <a:ext uri="{FF2B5EF4-FFF2-40B4-BE49-F238E27FC236}">
                <a16:creationId xmlns:a16="http://schemas.microsoft.com/office/drawing/2014/main" id="{2FAA8D7B-455B-AF2E-363A-FF85FC762994}"/>
              </a:ext>
            </a:extLst>
          </p:cNvPr>
          <p:cNvSpPr txBox="1"/>
          <p:nvPr/>
        </p:nvSpPr>
        <p:spPr>
          <a:xfrm>
            <a:off x="542160" y="5178872"/>
            <a:ext cx="8743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00" dirty="0">
                <a:latin typeface="KBH Bold" panose="00000800000000000000" pitchFamily="2" charset="0"/>
              </a:rPr>
              <a:t>Navn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F7C17B52-4E3B-E655-C213-52A0AAB4A8B4}"/>
              </a:ext>
            </a:extLst>
          </p:cNvPr>
          <p:cNvSpPr txBox="1"/>
          <p:nvPr/>
        </p:nvSpPr>
        <p:spPr>
          <a:xfrm>
            <a:off x="2371725" y="5178872"/>
            <a:ext cx="17830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00" dirty="0">
                <a:latin typeface="KBH Bold" panose="00000800000000000000" pitchFamily="2" charset="0"/>
              </a:rPr>
              <a:t>Forældres navn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4EAA4DA8-8725-5C6C-7CAC-0A0677D64062}"/>
              </a:ext>
            </a:extLst>
          </p:cNvPr>
          <p:cNvSpPr txBox="1"/>
          <p:nvPr/>
        </p:nvSpPr>
        <p:spPr>
          <a:xfrm>
            <a:off x="4532760" y="5178872"/>
            <a:ext cx="17830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00" dirty="0">
                <a:latin typeface="KBH Bold" panose="00000800000000000000" pitchFamily="2" charset="0"/>
              </a:rPr>
              <a:t>Forældres tlf. nr</a:t>
            </a:r>
            <a:r>
              <a:rPr lang="da-DK" sz="1300" b="1" dirty="0">
                <a:latin typeface="KBH" panose="00000500000000000000" pitchFamily="2" charset="0"/>
              </a:rPr>
              <a:t>.</a:t>
            </a:r>
          </a:p>
        </p:txBody>
      </p: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0A822F62-087C-98F3-DF00-AB703AE83D0B}"/>
              </a:ext>
            </a:extLst>
          </p:cNvPr>
          <p:cNvCxnSpPr>
            <a:cxnSpLocks/>
          </p:cNvCxnSpPr>
          <p:nvPr/>
        </p:nvCxnSpPr>
        <p:spPr>
          <a:xfrm>
            <a:off x="4472598" y="5178872"/>
            <a:ext cx="0" cy="41229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2D4BE0F2-28E2-330F-BE8A-0827BA599682}"/>
              </a:ext>
            </a:extLst>
          </p:cNvPr>
          <p:cNvCxnSpPr>
            <a:cxnSpLocks/>
          </p:cNvCxnSpPr>
          <p:nvPr/>
        </p:nvCxnSpPr>
        <p:spPr>
          <a:xfrm>
            <a:off x="2292374" y="5196151"/>
            <a:ext cx="0" cy="41056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82933042-0CD2-A6C1-28C3-217590A1CA3F}"/>
              </a:ext>
            </a:extLst>
          </p:cNvPr>
          <p:cNvCxnSpPr>
            <a:cxnSpLocks/>
          </p:cNvCxnSpPr>
          <p:nvPr/>
        </p:nvCxnSpPr>
        <p:spPr>
          <a:xfrm>
            <a:off x="532905" y="601957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74586115-6EDA-741C-6DAB-B1D149C9DB59}"/>
              </a:ext>
            </a:extLst>
          </p:cNvPr>
          <p:cNvCxnSpPr>
            <a:cxnSpLocks/>
          </p:cNvCxnSpPr>
          <p:nvPr/>
        </p:nvCxnSpPr>
        <p:spPr>
          <a:xfrm>
            <a:off x="532905" y="627205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61D1D8F0-46D3-7F1D-51EA-66D0E3237DD5}"/>
              </a:ext>
            </a:extLst>
          </p:cNvPr>
          <p:cNvCxnSpPr>
            <a:cxnSpLocks/>
          </p:cNvCxnSpPr>
          <p:nvPr/>
        </p:nvCxnSpPr>
        <p:spPr>
          <a:xfrm>
            <a:off x="532905" y="652453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FC7AB48B-B702-BCBE-B9F4-C3C2E15660F0}"/>
              </a:ext>
            </a:extLst>
          </p:cNvPr>
          <p:cNvCxnSpPr>
            <a:cxnSpLocks/>
          </p:cNvCxnSpPr>
          <p:nvPr/>
        </p:nvCxnSpPr>
        <p:spPr>
          <a:xfrm>
            <a:off x="532905" y="677701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C07FEEE9-5096-FC04-A701-6FCE1D5ACC1A}"/>
              </a:ext>
            </a:extLst>
          </p:cNvPr>
          <p:cNvCxnSpPr>
            <a:cxnSpLocks/>
          </p:cNvCxnSpPr>
          <p:nvPr/>
        </p:nvCxnSpPr>
        <p:spPr>
          <a:xfrm>
            <a:off x="532905" y="702949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469511F-2E31-C2A9-168F-66AB1A736C54}"/>
              </a:ext>
            </a:extLst>
          </p:cNvPr>
          <p:cNvCxnSpPr>
            <a:cxnSpLocks/>
          </p:cNvCxnSpPr>
          <p:nvPr/>
        </p:nvCxnSpPr>
        <p:spPr>
          <a:xfrm>
            <a:off x="532905" y="728197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FCC76163-704E-C0D1-6DC0-0798328DB073}"/>
              </a:ext>
            </a:extLst>
          </p:cNvPr>
          <p:cNvCxnSpPr>
            <a:cxnSpLocks/>
          </p:cNvCxnSpPr>
          <p:nvPr/>
        </p:nvCxnSpPr>
        <p:spPr>
          <a:xfrm>
            <a:off x="532905" y="753445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D608C147-4C41-D392-AE9C-83529419F149}"/>
              </a:ext>
            </a:extLst>
          </p:cNvPr>
          <p:cNvCxnSpPr>
            <a:cxnSpLocks/>
          </p:cNvCxnSpPr>
          <p:nvPr/>
        </p:nvCxnSpPr>
        <p:spPr>
          <a:xfrm>
            <a:off x="532905" y="778693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Lige forbindelse 65">
            <a:extLst>
              <a:ext uri="{FF2B5EF4-FFF2-40B4-BE49-F238E27FC236}">
                <a16:creationId xmlns:a16="http://schemas.microsoft.com/office/drawing/2014/main" id="{CABF0A1E-55CB-0BD7-BB36-C69F60324555}"/>
              </a:ext>
            </a:extLst>
          </p:cNvPr>
          <p:cNvCxnSpPr>
            <a:cxnSpLocks/>
          </p:cNvCxnSpPr>
          <p:nvPr/>
        </p:nvCxnSpPr>
        <p:spPr>
          <a:xfrm>
            <a:off x="532905" y="803941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D930F1AC-4BB4-1964-881E-A7E99D576B42}"/>
              </a:ext>
            </a:extLst>
          </p:cNvPr>
          <p:cNvCxnSpPr>
            <a:cxnSpLocks/>
          </p:cNvCxnSpPr>
          <p:nvPr/>
        </p:nvCxnSpPr>
        <p:spPr>
          <a:xfrm>
            <a:off x="532905" y="829189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E53CB93-4E92-8D10-1ED5-C7AE68782FBA}"/>
              </a:ext>
            </a:extLst>
          </p:cNvPr>
          <p:cNvCxnSpPr>
            <a:cxnSpLocks/>
          </p:cNvCxnSpPr>
          <p:nvPr/>
        </p:nvCxnSpPr>
        <p:spPr>
          <a:xfrm>
            <a:off x="532905" y="854437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E7CD342D-8D77-2DF0-088A-AE1177B7DB8C}"/>
              </a:ext>
            </a:extLst>
          </p:cNvPr>
          <p:cNvCxnSpPr>
            <a:cxnSpLocks/>
          </p:cNvCxnSpPr>
          <p:nvPr/>
        </p:nvCxnSpPr>
        <p:spPr>
          <a:xfrm>
            <a:off x="532905" y="879685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72DAD461-34BA-42D3-8F70-B5755CEED13A}"/>
              </a:ext>
            </a:extLst>
          </p:cNvPr>
          <p:cNvCxnSpPr>
            <a:cxnSpLocks/>
          </p:cNvCxnSpPr>
          <p:nvPr/>
        </p:nvCxnSpPr>
        <p:spPr>
          <a:xfrm>
            <a:off x="532905" y="9049337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CCAEA99C-9E9C-DA2B-2EC3-ACFE348838EC}"/>
              </a:ext>
            </a:extLst>
          </p:cNvPr>
          <p:cNvCxnSpPr>
            <a:cxnSpLocks/>
          </p:cNvCxnSpPr>
          <p:nvPr/>
        </p:nvCxnSpPr>
        <p:spPr>
          <a:xfrm>
            <a:off x="532905" y="9301810"/>
            <a:ext cx="5652000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2" name="Billede 91">
            <a:extLst>
              <a:ext uri="{FF2B5EF4-FFF2-40B4-BE49-F238E27FC236}">
                <a16:creationId xmlns:a16="http://schemas.microsoft.com/office/drawing/2014/main" id="{F95E8389-136E-887E-5043-B04B7CCD90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042" y="249189"/>
            <a:ext cx="937725" cy="467841"/>
          </a:xfrm>
          <a:prstGeom prst="rect">
            <a:avLst/>
          </a:prstGeom>
        </p:spPr>
      </p:pic>
      <p:sp>
        <p:nvSpPr>
          <p:cNvPr id="93" name="Tekstfelt 92">
            <a:extLst>
              <a:ext uri="{FF2B5EF4-FFF2-40B4-BE49-F238E27FC236}">
                <a16:creationId xmlns:a16="http://schemas.microsoft.com/office/drawing/2014/main" id="{778A6C77-108B-9E71-D29B-5536A17C1C89}"/>
              </a:ext>
            </a:extLst>
          </p:cNvPr>
          <p:cNvSpPr txBox="1"/>
          <p:nvPr/>
        </p:nvSpPr>
        <p:spPr>
          <a:xfrm>
            <a:off x="2437447" y="3756458"/>
            <a:ext cx="378333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300" dirty="0">
              <a:latin typeface="KBH Bold" panose="00000800000000000000" pitchFamily="2" charset="0"/>
            </a:endParaRPr>
          </a:p>
        </p:txBody>
      </p:sp>
      <p:sp>
        <p:nvSpPr>
          <p:cNvPr id="94" name="Tekstfelt 93">
            <a:extLst>
              <a:ext uri="{FF2B5EF4-FFF2-40B4-BE49-F238E27FC236}">
                <a16:creationId xmlns:a16="http://schemas.microsoft.com/office/drawing/2014/main" id="{BE1C17BD-F20B-BD51-253D-B80DE69B02BC}"/>
              </a:ext>
            </a:extLst>
          </p:cNvPr>
          <p:cNvSpPr txBox="1"/>
          <p:nvPr/>
        </p:nvSpPr>
        <p:spPr>
          <a:xfrm>
            <a:off x="2292374" y="4290264"/>
            <a:ext cx="392840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300" dirty="0">
              <a:latin typeface="KBH Bold" panose="00000800000000000000" pitchFamily="2" charset="0"/>
            </a:endParaRPr>
          </a:p>
        </p:txBody>
      </p:sp>
      <p:sp>
        <p:nvSpPr>
          <p:cNvPr id="95" name="Tekstfelt 94">
            <a:extLst>
              <a:ext uri="{FF2B5EF4-FFF2-40B4-BE49-F238E27FC236}">
                <a16:creationId xmlns:a16="http://schemas.microsoft.com/office/drawing/2014/main" id="{3311F86E-8938-64A1-CA8C-AEB472DDB91D}"/>
              </a:ext>
            </a:extLst>
          </p:cNvPr>
          <p:cNvSpPr txBox="1"/>
          <p:nvPr/>
        </p:nvSpPr>
        <p:spPr>
          <a:xfrm>
            <a:off x="544196" y="5515052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96" name="Tekstfelt 95">
            <a:extLst>
              <a:ext uri="{FF2B5EF4-FFF2-40B4-BE49-F238E27FC236}">
                <a16:creationId xmlns:a16="http://schemas.microsoft.com/office/drawing/2014/main" id="{C7873C40-D8C6-0152-1625-4987C535EF31}"/>
              </a:ext>
            </a:extLst>
          </p:cNvPr>
          <p:cNvSpPr txBox="1"/>
          <p:nvPr/>
        </p:nvSpPr>
        <p:spPr>
          <a:xfrm>
            <a:off x="538551" y="5771980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98" name="Tekstfelt 97">
            <a:extLst>
              <a:ext uri="{FF2B5EF4-FFF2-40B4-BE49-F238E27FC236}">
                <a16:creationId xmlns:a16="http://schemas.microsoft.com/office/drawing/2014/main" id="{A1FC0D7D-3B01-3270-6A2F-644CA3A837C1}"/>
              </a:ext>
            </a:extLst>
          </p:cNvPr>
          <p:cNvSpPr txBox="1"/>
          <p:nvPr/>
        </p:nvSpPr>
        <p:spPr>
          <a:xfrm>
            <a:off x="530251" y="6017206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99" name="Tekstfelt 98">
            <a:extLst>
              <a:ext uri="{FF2B5EF4-FFF2-40B4-BE49-F238E27FC236}">
                <a16:creationId xmlns:a16="http://schemas.microsoft.com/office/drawing/2014/main" id="{37B82DFB-61F1-8F16-B908-AED19A5B8662}"/>
              </a:ext>
            </a:extLst>
          </p:cNvPr>
          <p:cNvSpPr txBox="1"/>
          <p:nvPr/>
        </p:nvSpPr>
        <p:spPr>
          <a:xfrm>
            <a:off x="544196" y="6275429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0" name="Tekstfelt 99">
            <a:extLst>
              <a:ext uri="{FF2B5EF4-FFF2-40B4-BE49-F238E27FC236}">
                <a16:creationId xmlns:a16="http://schemas.microsoft.com/office/drawing/2014/main" id="{08C0A844-5AF5-418C-1307-9457F48E1891}"/>
              </a:ext>
            </a:extLst>
          </p:cNvPr>
          <p:cNvSpPr txBox="1"/>
          <p:nvPr/>
        </p:nvSpPr>
        <p:spPr>
          <a:xfrm>
            <a:off x="542160" y="6527923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1" name="Tekstfelt 100">
            <a:extLst>
              <a:ext uri="{FF2B5EF4-FFF2-40B4-BE49-F238E27FC236}">
                <a16:creationId xmlns:a16="http://schemas.microsoft.com/office/drawing/2014/main" id="{9A8F3A2A-588E-1867-B196-70ACFE92B9E4}"/>
              </a:ext>
            </a:extLst>
          </p:cNvPr>
          <p:cNvSpPr txBox="1"/>
          <p:nvPr/>
        </p:nvSpPr>
        <p:spPr>
          <a:xfrm>
            <a:off x="535071" y="6776018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2" name="Tekstfelt 101">
            <a:extLst>
              <a:ext uri="{FF2B5EF4-FFF2-40B4-BE49-F238E27FC236}">
                <a16:creationId xmlns:a16="http://schemas.microsoft.com/office/drawing/2014/main" id="{FE27AA34-57A9-C3FE-615D-42412332C4B0}"/>
              </a:ext>
            </a:extLst>
          </p:cNvPr>
          <p:cNvSpPr txBox="1"/>
          <p:nvPr/>
        </p:nvSpPr>
        <p:spPr>
          <a:xfrm>
            <a:off x="517347" y="7024114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3" name="Tekstfelt 102">
            <a:extLst>
              <a:ext uri="{FF2B5EF4-FFF2-40B4-BE49-F238E27FC236}">
                <a16:creationId xmlns:a16="http://schemas.microsoft.com/office/drawing/2014/main" id="{468567F8-3866-8292-77AC-00F070D3D061}"/>
              </a:ext>
            </a:extLst>
          </p:cNvPr>
          <p:cNvSpPr txBox="1"/>
          <p:nvPr/>
        </p:nvSpPr>
        <p:spPr>
          <a:xfrm>
            <a:off x="563422" y="7282844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5" name="Tekstfelt 104">
            <a:extLst>
              <a:ext uri="{FF2B5EF4-FFF2-40B4-BE49-F238E27FC236}">
                <a16:creationId xmlns:a16="http://schemas.microsoft.com/office/drawing/2014/main" id="{D7681404-F4F5-8DB3-2648-F5DBC8A02B41}"/>
              </a:ext>
            </a:extLst>
          </p:cNvPr>
          <p:cNvSpPr txBox="1"/>
          <p:nvPr/>
        </p:nvSpPr>
        <p:spPr>
          <a:xfrm>
            <a:off x="556332" y="7541574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6" name="Tekstfelt 105">
            <a:extLst>
              <a:ext uri="{FF2B5EF4-FFF2-40B4-BE49-F238E27FC236}">
                <a16:creationId xmlns:a16="http://schemas.microsoft.com/office/drawing/2014/main" id="{EECFB9BC-0854-3FDF-ED16-DE92EEE8B9A7}"/>
              </a:ext>
            </a:extLst>
          </p:cNvPr>
          <p:cNvSpPr txBox="1"/>
          <p:nvPr/>
        </p:nvSpPr>
        <p:spPr>
          <a:xfrm>
            <a:off x="538606" y="7789668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7" name="Tekstfelt 106">
            <a:extLst>
              <a:ext uri="{FF2B5EF4-FFF2-40B4-BE49-F238E27FC236}">
                <a16:creationId xmlns:a16="http://schemas.microsoft.com/office/drawing/2014/main" id="{A8A5330A-57E4-91B4-4528-26E17CE741B0}"/>
              </a:ext>
            </a:extLst>
          </p:cNvPr>
          <p:cNvSpPr txBox="1"/>
          <p:nvPr/>
        </p:nvSpPr>
        <p:spPr>
          <a:xfrm>
            <a:off x="542147" y="8037765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8" name="Tekstfelt 107">
            <a:extLst>
              <a:ext uri="{FF2B5EF4-FFF2-40B4-BE49-F238E27FC236}">
                <a16:creationId xmlns:a16="http://schemas.microsoft.com/office/drawing/2014/main" id="{D4792C0D-E767-8843-8064-B9F1A59806D6}"/>
              </a:ext>
            </a:extLst>
          </p:cNvPr>
          <p:cNvSpPr txBox="1"/>
          <p:nvPr/>
        </p:nvSpPr>
        <p:spPr>
          <a:xfrm>
            <a:off x="513791" y="8296493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09" name="Tekstfelt 108">
            <a:extLst>
              <a:ext uri="{FF2B5EF4-FFF2-40B4-BE49-F238E27FC236}">
                <a16:creationId xmlns:a16="http://schemas.microsoft.com/office/drawing/2014/main" id="{20AC6F30-0EFD-F4DB-5AEA-016B06D24A07}"/>
              </a:ext>
            </a:extLst>
          </p:cNvPr>
          <p:cNvSpPr txBox="1"/>
          <p:nvPr/>
        </p:nvSpPr>
        <p:spPr>
          <a:xfrm>
            <a:off x="538598" y="8544590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0" name="Tekstfelt 109">
            <a:extLst>
              <a:ext uri="{FF2B5EF4-FFF2-40B4-BE49-F238E27FC236}">
                <a16:creationId xmlns:a16="http://schemas.microsoft.com/office/drawing/2014/main" id="{BAD40F6A-5C80-104A-C422-D0CC63A122B4}"/>
              </a:ext>
            </a:extLst>
          </p:cNvPr>
          <p:cNvSpPr txBox="1"/>
          <p:nvPr/>
        </p:nvSpPr>
        <p:spPr>
          <a:xfrm>
            <a:off x="563405" y="8792687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1" name="Tekstfelt 110">
            <a:extLst>
              <a:ext uri="{FF2B5EF4-FFF2-40B4-BE49-F238E27FC236}">
                <a16:creationId xmlns:a16="http://schemas.microsoft.com/office/drawing/2014/main" id="{0912DC98-26C6-9434-ED38-DDA0115258A5}"/>
              </a:ext>
            </a:extLst>
          </p:cNvPr>
          <p:cNvSpPr txBox="1"/>
          <p:nvPr/>
        </p:nvSpPr>
        <p:spPr>
          <a:xfrm>
            <a:off x="524416" y="9051416"/>
            <a:ext cx="174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2" name="Tekstfelt 111">
            <a:extLst>
              <a:ext uri="{FF2B5EF4-FFF2-40B4-BE49-F238E27FC236}">
                <a16:creationId xmlns:a16="http://schemas.microsoft.com/office/drawing/2014/main" id="{2B664230-0C9A-554B-475F-42E4C442738B}"/>
              </a:ext>
            </a:extLst>
          </p:cNvPr>
          <p:cNvSpPr txBox="1"/>
          <p:nvPr/>
        </p:nvSpPr>
        <p:spPr>
          <a:xfrm>
            <a:off x="2346126" y="9054956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3" name="Tekstfelt 112">
            <a:extLst>
              <a:ext uri="{FF2B5EF4-FFF2-40B4-BE49-F238E27FC236}">
                <a16:creationId xmlns:a16="http://schemas.microsoft.com/office/drawing/2014/main" id="{9E94B5BC-7DE7-60F3-237C-810D28C1FA4F}"/>
              </a:ext>
            </a:extLst>
          </p:cNvPr>
          <p:cNvSpPr txBox="1"/>
          <p:nvPr/>
        </p:nvSpPr>
        <p:spPr>
          <a:xfrm>
            <a:off x="2328400" y="8771413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4" name="Tekstfelt 113">
            <a:extLst>
              <a:ext uri="{FF2B5EF4-FFF2-40B4-BE49-F238E27FC236}">
                <a16:creationId xmlns:a16="http://schemas.microsoft.com/office/drawing/2014/main" id="{8B9AFC83-1E4F-FC6A-A70A-EC07522EB94B}"/>
              </a:ext>
            </a:extLst>
          </p:cNvPr>
          <p:cNvSpPr txBox="1"/>
          <p:nvPr/>
        </p:nvSpPr>
        <p:spPr>
          <a:xfrm>
            <a:off x="2331939" y="8541043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5" name="Tekstfelt 114">
            <a:extLst>
              <a:ext uri="{FF2B5EF4-FFF2-40B4-BE49-F238E27FC236}">
                <a16:creationId xmlns:a16="http://schemas.microsoft.com/office/drawing/2014/main" id="{27FCD20E-E893-7EA0-D0CA-37E90CCEE5D5}"/>
              </a:ext>
            </a:extLst>
          </p:cNvPr>
          <p:cNvSpPr txBox="1"/>
          <p:nvPr/>
        </p:nvSpPr>
        <p:spPr>
          <a:xfrm>
            <a:off x="2314214" y="8300032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6" name="Tekstfelt 115">
            <a:extLst>
              <a:ext uri="{FF2B5EF4-FFF2-40B4-BE49-F238E27FC236}">
                <a16:creationId xmlns:a16="http://schemas.microsoft.com/office/drawing/2014/main" id="{F5F5D391-94BD-8DE1-7ADE-3485654FE606}"/>
              </a:ext>
            </a:extLst>
          </p:cNvPr>
          <p:cNvSpPr txBox="1"/>
          <p:nvPr/>
        </p:nvSpPr>
        <p:spPr>
          <a:xfrm>
            <a:off x="2307123" y="8037755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7" name="Tekstfelt 116">
            <a:extLst>
              <a:ext uri="{FF2B5EF4-FFF2-40B4-BE49-F238E27FC236}">
                <a16:creationId xmlns:a16="http://schemas.microsoft.com/office/drawing/2014/main" id="{7B2ED800-9B9D-3B4B-CE79-BA0347B3D204}"/>
              </a:ext>
            </a:extLst>
          </p:cNvPr>
          <p:cNvSpPr txBox="1"/>
          <p:nvPr/>
        </p:nvSpPr>
        <p:spPr>
          <a:xfrm>
            <a:off x="2310665" y="7775479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8" name="Tekstfelt 117">
            <a:extLst>
              <a:ext uri="{FF2B5EF4-FFF2-40B4-BE49-F238E27FC236}">
                <a16:creationId xmlns:a16="http://schemas.microsoft.com/office/drawing/2014/main" id="{E8885ED9-FD8E-CA24-1768-2D3CFB51F7E8}"/>
              </a:ext>
            </a:extLst>
          </p:cNvPr>
          <p:cNvSpPr txBox="1"/>
          <p:nvPr/>
        </p:nvSpPr>
        <p:spPr>
          <a:xfrm>
            <a:off x="2303574" y="7534468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19" name="Tekstfelt 118">
            <a:extLst>
              <a:ext uri="{FF2B5EF4-FFF2-40B4-BE49-F238E27FC236}">
                <a16:creationId xmlns:a16="http://schemas.microsoft.com/office/drawing/2014/main" id="{BC66BE19-2E3E-5571-6E34-D68BAB4EA501}"/>
              </a:ext>
            </a:extLst>
          </p:cNvPr>
          <p:cNvSpPr txBox="1"/>
          <p:nvPr/>
        </p:nvSpPr>
        <p:spPr>
          <a:xfrm>
            <a:off x="2317747" y="7282822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0" name="Tekstfelt 119">
            <a:extLst>
              <a:ext uri="{FF2B5EF4-FFF2-40B4-BE49-F238E27FC236}">
                <a16:creationId xmlns:a16="http://schemas.microsoft.com/office/drawing/2014/main" id="{FDEBCAE3-97A0-82FA-DFBA-5926AE6FFE2E}"/>
              </a:ext>
            </a:extLst>
          </p:cNvPr>
          <p:cNvSpPr txBox="1"/>
          <p:nvPr/>
        </p:nvSpPr>
        <p:spPr>
          <a:xfrm>
            <a:off x="2310656" y="7009918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1" name="Tekstfelt 120">
            <a:extLst>
              <a:ext uri="{FF2B5EF4-FFF2-40B4-BE49-F238E27FC236}">
                <a16:creationId xmlns:a16="http://schemas.microsoft.com/office/drawing/2014/main" id="{83FA656D-02FC-366A-9109-30B0405C2F2E}"/>
              </a:ext>
            </a:extLst>
          </p:cNvPr>
          <p:cNvSpPr txBox="1"/>
          <p:nvPr/>
        </p:nvSpPr>
        <p:spPr>
          <a:xfrm>
            <a:off x="2335460" y="6779540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2" name="Tekstfelt 121">
            <a:extLst>
              <a:ext uri="{FF2B5EF4-FFF2-40B4-BE49-F238E27FC236}">
                <a16:creationId xmlns:a16="http://schemas.microsoft.com/office/drawing/2014/main" id="{968494AE-37F3-6CC5-B1D6-4A89FBEDC4D3}"/>
              </a:ext>
            </a:extLst>
          </p:cNvPr>
          <p:cNvSpPr txBox="1"/>
          <p:nvPr/>
        </p:nvSpPr>
        <p:spPr>
          <a:xfrm>
            <a:off x="2328365" y="6517263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3" name="Tekstfelt 122">
            <a:extLst>
              <a:ext uri="{FF2B5EF4-FFF2-40B4-BE49-F238E27FC236}">
                <a16:creationId xmlns:a16="http://schemas.microsoft.com/office/drawing/2014/main" id="{BFDD18C0-2916-7FD5-EA0E-165CF4822A2A}"/>
              </a:ext>
            </a:extLst>
          </p:cNvPr>
          <p:cNvSpPr txBox="1"/>
          <p:nvPr/>
        </p:nvSpPr>
        <p:spPr>
          <a:xfrm>
            <a:off x="2321275" y="6276252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4" name="Tekstfelt 123">
            <a:extLst>
              <a:ext uri="{FF2B5EF4-FFF2-40B4-BE49-F238E27FC236}">
                <a16:creationId xmlns:a16="http://schemas.microsoft.com/office/drawing/2014/main" id="{BA48F7E6-A0A0-8209-72C8-921A1807381C}"/>
              </a:ext>
            </a:extLst>
          </p:cNvPr>
          <p:cNvSpPr txBox="1"/>
          <p:nvPr/>
        </p:nvSpPr>
        <p:spPr>
          <a:xfrm>
            <a:off x="2324818" y="6003344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5" name="Tekstfelt 124">
            <a:extLst>
              <a:ext uri="{FF2B5EF4-FFF2-40B4-BE49-F238E27FC236}">
                <a16:creationId xmlns:a16="http://schemas.microsoft.com/office/drawing/2014/main" id="{9A7423FC-435B-3184-9B22-2B6A921523BD}"/>
              </a:ext>
            </a:extLst>
          </p:cNvPr>
          <p:cNvSpPr txBox="1"/>
          <p:nvPr/>
        </p:nvSpPr>
        <p:spPr>
          <a:xfrm>
            <a:off x="2338992" y="5751706"/>
            <a:ext cx="21193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7" name="Tekstfelt 126">
            <a:extLst>
              <a:ext uri="{FF2B5EF4-FFF2-40B4-BE49-F238E27FC236}">
                <a16:creationId xmlns:a16="http://schemas.microsoft.com/office/drawing/2014/main" id="{F534FD69-2302-45CB-213F-F1E2FB20AABD}"/>
              </a:ext>
            </a:extLst>
          </p:cNvPr>
          <p:cNvSpPr txBox="1"/>
          <p:nvPr/>
        </p:nvSpPr>
        <p:spPr>
          <a:xfrm>
            <a:off x="4515120" y="5514239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8" name="Tekstfelt 127">
            <a:extLst>
              <a:ext uri="{FF2B5EF4-FFF2-40B4-BE49-F238E27FC236}">
                <a16:creationId xmlns:a16="http://schemas.microsoft.com/office/drawing/2014/main" id="{67611623-81E4-8948-844B-591CA398A1BA}"/>
              </a:ext>
            </a:extLst>
          </p:cNvPr>
          <p:cNvSpPr txBox="1"/>
          <p:nvPr/>
        </p:nvSpPr>
        <p:spPr>
          <a:xfrm>
            <a:off x="4497395" y="5762334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29" name="Tekstfelt 128">
            <a:extLst>
              <a:ext uri="{FF2B5EF4-FFF2-40B4-BE49-F238E27FC236}">
                <a16:creationId xmlns:a16="http://schemas.microsoft.com/office/drawing/2014/main" id="{5EE754F1-AABF-2ED8-AE0E-82C9254C942B}"/>
              </a:ext>
            </a:extLst>
          </p:cNvPr>
          <p:cNvSpPr txBox="1"/>
          <p:nvPr/>
        </p:nvSpPr>
        <p:spPr>
          <a:xfrm>
            <a:off x="4500937" y="6021062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0" name="Tekstfelt 129">
            <a:extLst>
              <a:ext uri="{FF2B5EF4-FFF2-40B4-BE49-F238E27FC236}">
                <a16:creationId xmlns:a16="http://schemas.microsoft.com/office/drawing/2014/main" id="{001B0051-FBBE-EE97-3822-72206D7B8051}"/>
              </a:ext>
            </a:extLst>
          </p:cNvPr>
          <p:cNvSpPr txBox="1"/>
          <p:nvPr/>
        </p:nvSpPr>
        <p:spPr>
          <a:xfrm>
            <a:off x="4472578" y="6269159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1" name="Tekstfelt 130">
            <a:extLst>
              <a:ext uri="{FF2B5EF4-FFF2-40B4-BE49-F238E27FC236}">
                <a16:creationId xmlns:a16="http://schemas.microsoft.com/office/drawing/2014/main" id="{72724D32-17D8-3F12-3A62-EE60628E3A8E}"/>
              </a:ext>
            </a:extLst>
          </p:cNvPr>
          <p:cNvSpPr txBox="1"/>
          <p:nvPr/>
        </p:nvSpPr>
        <p:spPr>
          <a:xfrm>
            <a:off x="4476120" y="6527887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2" name="Tekstfelt 131">
            <a:extLst>
              <a:ext uri="{FF2B5EF4-FFF2-40B4-BE49-F238E27FC236}">
                <a16:creationId xmlns:a16="http://schemas.microsoft.com/office/drawing/2014/main" id="{E80E35CC-4555-4751-7113-0DC5A1D20EC1}"/>
              </a:ext>
            </a:extLst>
          </p:cNvPr>
          <p:cNvSpPr txBox="1"/>
          <p:nvPr/>
        </p:nvSpPr>
        <p:spPr>
          <a:xfrm>
            <a:off x="4500925" y="7031165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3" name="Tekstfelt 132">
            <a:extLst>
              <a:ext uri="{FF2B5EF4-FFF2-40B4-BE49-F238E27FC236}">
                <a16:creationId xmlns:a16="http://schemas.microsoft.com/office/drawing/2014/main" id="{F10DC7B8-5A64-5B53-CA06-6CE9C7D2C58F}"/>
              </a:ext>
            </a:extLst>
          </p:cNvPr>
          <p:cNvSpPr txBox="1"/>
          <p:nvPr/>
        </p:nvSpPr>
        <p:spPr>
          <a:xfrm>
            <a:off x="4483201" y="7289892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4" name="Tekstfelt 133">
            <a:extLst>
              <a:ext uri="{FF2B5EF4-FFF2-40B4-BE49-F238E27FC236}">
                <a16:creationId xmlns:a16="http://schemas.microsoft.com/office/drawing/2014/main" id="{50DD70F6-C0B2-EACA-2E3F-7D082DE0E0C8}"/>
              </a:ext>
            </a:extLst>
          </p:cNvPr>
          <p:cNvSpPr txBox="1"/>
          <p:nvPr/>
        </p:nvSpPr>
        <p:spPr>
          <a:xfrm>
            <a:off x="4486739" y="7537989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5" name="Tekstfelt 134">
            <a:extLst>
              <a:ext uri="{FF2B5EF4-FFF2-40B4-BE49-F238E27FC236}">
                <a16:creationId xmlns:a16="http://schemas.microsoft.com/office/drawing/2014/main" id="{01982B38-B8E3-3082-0CDD-54C1DF0EB4F5}"/>
              </a:ext>
            </a:extLst>
          </p:cNvPr>
          <p:cNvSpPr txBox="1"/>
          <p:nvPr/>
        </p:nvSpPr>
        <p:spPr>
          <a:xfrm>
            <a:off x="4479649" y="7786085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6" name="Tekstfelt 135">
            <a:extLst>
              <a:ext uri="{FF2B5EF4-FFF2-40B4-BE49-F238E27FC236}">
                <a16:creationId xmlns:a16="http://schemas.microsoft.com/office/drawing/2014/main" id="{BEC410B1-98B7-6F8B-C2B3-77423B1618A9}"/>
              </a:ext>
            </a:extLst>
          </p:cNvPr>
          <p:cNvSpPr txBox="1"/>
          <p:nvPr/>
        </p:nvSpPr>
        <p:spPr>
          <a:xfrm>
            <a:off x="4483187" y="8034183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7" name="Tekstfelt 136">
            <a:extLst>
              <a:ext uri="{FF2B5EF4-FFF2-40B4-BE49-F238E27FC236}">
                <a16:creationId xmlns:a16="http://schemas.microsoft.com/office/drawing/2014/main" id="{B9649F46-7577-4D1A-AB25-F2AFB5ECFE8A}"/>
              </a:ext>
            </a:extLst>
          </p:cNvPr>
          <p:cNvSpPr txBox="1"/>
          <p:nvPr/>
        </p:nvSpPr>
        <p:spPr>
          <a:xfrm>
            <a:off x="4486727" y="8292912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8" name="Tekstfelt 137">
            <a:extLst>
              <a:ext uri="{FF2B5EF4-FFF2-40B4-BE49-F238E27FC236}">
                <a16:creationId xmlns:a16="http://schemas.microsoft.com/office/drawing/2014/main" id="{5C033845-7614-949B-142C-33AFDA4A1544}"/>
              </a:ext>
            </a:extLst>
          </p:cNvPr>
          <p:cNvSpPr txBox="1"/>
          <p:nvPr/>
        </p:nvSpPr>
        <p:spPr>
          <a:xfrm>
            <a:off x="4490269" y="8551640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39" name="Tekstfelt 138">
            <a:extLst>
              <a:ext uri="{FF2B5EF4-FFF2-40B4-BE49-F238E27FC236}">
                <a16:creationId xmlns:a16="http://schemas.microsoft.com/office/drawing/2014/main" id="{5C500D87-430A-4A95-9486-C064CA06EAD0}"/>
              </a:ext>
            </a:extLst>
          </p:cNvPr>
          <p:cNvSpPr txBox="1"/>
          <p:nvPr/>
        </p:nvSpPr>
        <p:spPr>
          <a:xfrm>
            <a:off x="4472543" y="8789103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  <p:sp>
        <p:nvSpPr>
          <p:cNvPr id="140" name="Tekstfelt 139">
            <a:extLst>
              <a:ext uri="{FF2B5EF4-FFF2-40B4-BE49-F238E27FC236}">
                <a16:creationId xmlns:a16="http://schemas.microsoft.com/office/drawing/2014/main" id="{55B1EB6E-ECF6-598A-195F-A48D8DEE7337}"/>
              </a:ext>
            </a:extLst>
          </p:cNvPr>
          <p:cNvSpPr txBox="1"/>
          <p:nvPr/>
        </p:nvSpPr>
        <p:spPr>
          <a:xfrm>
            <a:off x="4476085" y="9047830"/>
            <a:ext cx="1783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100" dirty="0">
              <a:latin typeface="KBH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99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85B931D86B02B4780BE3203B6FCA981" ma:contentTypeVersion="19" ma:contentTypeDescription="Opret et nyt dokument." ma:contentTypeScope="" ma:versionID="27b626460ceff536b37474add1bacadf">
  <xsd:schema xmlns:xsd="http://www.w3.org/2001/XMLSchema" xmlns:xs="http://www.w3.org/2001/XMLSchema" xmlns:p="http://schemas.microsoft.com/office/2006/metadata/properties" xmlns:ns2="bc917a86-29a6-4b0f-b856-abc0d2ead61d" xmlns:ns3="5b13b13a-88f2-4a9c-a02f-529510e09096" xmlns:ns4="0dd46b0f-e2c7-4a31-a61e-54a1e81a6d74" targetNamespace="http://schemas.microsoft.com/office/2006/metadata/properties" ma:root="true" ma:fieldsID="afc2834429b51af64d56359ba7dca3dc" ns2:_="" ns3:_="" ns4:_="">
    <xsd:import namespace="bc917a86-29a6-4b0f-b856-abc0d2ead61d"/>
    <xsd:import namespace="5b13b13a-88f2-4a9c-a02f-529510e09096"/>
    <xsd:import namespace="0dd46b0f-e2c7-4a31-a61e-54a1e81a6d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eDoc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17a86-29a6-4b0f-b856-abc0d2ead6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e6a412d2-aea5-45d9-add9-4615ec186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eDoc" ma:index="24" nillable="true" ma:displayName="eDoc" ma:internalName="eDoc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3b13a-88f2-4a9c-a02f-529510e0909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d46b0f-e2c7-4a31-a61e-54a1e81a6d74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1aaa98d-faa7-4a6a-9403-529c10eccfc0}" ma:internalName="TaxCatchAll" ma:showField="CatchAllData" ma:web="5b13b13a-88f2-4a9c-a02f-529510e090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Doc xmlns="bc917a86-29a6-4b0f-b856-abc0d2ead61d" xsi:nil="true"/>
    <TaxCatchAll xmlns="0dd46b0f-e2c7-4a31-a61e-54a1e81a6d74" xsi:nil="true"/>
    <lcf76f155ced4ddcb4097134ff3c332f xmlns="bc917a86-29a6-4b0f-b856-abc0d2ead6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9337490-1A91-4952-8F8C-D6E902DCD0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917a86-29a6-4b0f-b856-abc0d2ead61d"/>
    <ds:schemaRef ds:uri="5b13b13a-88f2-4a9c-a02f-529510e09096"/>
    <ds:schemaRef ds:uri="0dd46b0f-e2c7-4a31-a61e-54a1e81a6d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CA69AE-14B9-4459-ADEE-55BDEF9D02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32259E-099D-4FBC-A68D-AB1642CE455B}">
  <ds:schemaRefs>
    <ds:schemaRef ds:uri="http://schemas.microsoft.com/office/2006/metadata/properties"/>
    <ds:schemaRef ds:uri="http://schemas.microsoft.com/office/infopath/2007/PartnerControls"/>
    <ds:schemaRef ds:uri="bc917a86-29a6-4b0f-b856-abc0d2ead61d"/>
    <ds:schemaRef ds:uri="0dd46b0f-e2c7-4a31-a61e-54a1e81a6d7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114</Words>
  <Application>Microsoft Office PowerPoint</Application>
  <PresentationFormat>A4-papir (210 x 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KBH</vt:lpstr>
      <vt:lpstr>KBH Bold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Josefine Sacha Johansen</dc:creator>
  <cp:lastModifiedBy>Josefine Sacha Johansen</cp:lastModifiedBy>
  <cp:revision>1</cp:revision>
  <cp:lastPrinted>2026-04-16T09:39:04Z</cp:lastPrinted>
  <dcterms:created xsi:type="dcterms:W3CDTF">2026-04-16T07:39:02Z</dcterms:created>
  <dcterms:modified xsi:type="dcterms:W3CDTF">2026-04-22T09:21:37Z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0x010100885B931D86B02B4780BE3203B6FCA981</vt:lpwstr>
  </property>
  <property fmtid="{D5CDD505-2E9C-101B-9397-08002B2CF9AE}" pid="3" name="MediaServiceImageTags">
    <vt:lpwstr/>
  </property>
</Properties>
</file>