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8" r:id="rId5"/>
    <p:sldId id="267" r:id="rId6"/>
    <p:sldId id="260"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6D6"/>
    <a:srgbClr val="B2B2B2"/>
    <a:srgbClr val="9999FF"/>
    <a:srgbClr val="F3F2F1"/>
    <a:srgbClr val="6969FF"/>
    <a:srgbClr val="FF8E1D"/>
    <a:srgbClr val="4E93D2"/>
    <a:srgbClr val="6DA945"/>
    <a:srgbClr val="A9D18E"/>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D063F-7BE4-4B5C-B10E-5B65D4F70E05}" v="18" dt="2024-10-16T09:05:39.971"/>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llemlayout 3 - Markering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llemlayout 4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92" autoAdjust="0"/>
    <p:restoredTop sz="94660"/>
  </p:normalViewPr>
  <p:slideViewPr>
    <p:cSldViewPr snapToGrid="0">
      <p:cViewPr varScale="1">
        <p:scale>
          <a:sx n="56" d="100"/>
          <a:sy n="56" d="100"/>
        </p:scale>
        <p:origin x="181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lie Vognsen" userId="65455ba1-06bf-4828-9c8c-3081f7b63abb" providerId="ADAL" clId="{1E72591B-66C0-4925-BE71-A94735AB9FD7}"/>
    <pc:docChg chg="undo redo custSel delSld modSld">
      <pc:chgData name="Amalie Vognsen" userId="65455ba1-06bf-4828-9c8c-3081f7b63abb" providerId="ADAL" clId="{1E72591B-66C0-4925-BE71-A94735AB9FD7}" dt="2024-10-02T12:26:07.943" v="3305" actId="20577"/>
      <pc:docMkLst>
        <pc:docMk/>
      </pc:docMkLst>
      <pc:sldChg chg="addSp delSp modSp mod">
        <pc:chgData name="Amalie Vognsen" userId="65455ba1-06bf-4828-9c8c-3081f7b63abb" providerId="ADAL" clId="{1E72591B-66C0-4925-BE71-A94735AB9FD7}" dt="2024-10-02T11:15:37.671" v="3108" actId="20577"/>
        <pc:sldMkLst>
          <pc:docMk/>
          <pc:sldMk cId="887719520" sldId="258"/>
        </pc:sldMkLst>
        <pc:spChg chg="mod">
          <ac:chgData name="Amalie Vognsen" userId="65455ba1-06bf-4828-9c8c-3081f7b63abb" providerId="ADAL" clId="{1E72591B-66C0-4925-BE71-A94735AB9FD7}" dt="2024-10-01T08:43:40.530" v="50" actId="404"/>
          <ac:spMkLst>
            <pc:docMk/>
            <pc:sldMk cId="887719520" sldId="258"/>
            <ac:spMk id="18" creationId="{ECDAA7AD-49F8-3061-3379-419342FA1334}"/>
          </ac:spMkLst>
        </pc:spChg>
        <pc:spChg chg="add del mod">
          <ac:chgData name="Amalie Vognsen" userId="65455ba1-06bf-4828-9c8c-3081f7b63abb" providerId="ADAL" clId="{1E72591B-66C0-4925-BE71-A94735AB9FD7}" dt="2024-10-02T11:15:37.671" v="3108" actId="20577"/>
          <ac:spMkLst>
            <pc:docMk/>
            <pc:sldMk cId="887719520" sldId="258"/>
            <ac:spMk id="19" creationId="{37D7AD9D-9746-8441-664A-0E1AA95595AE}"/>
          </ac:spMkLst>
        </pc:spChg>
        <pc:spChg chg="mod">
          <ac:chgData name="Amalie Vognsen" userId="65455ba1-06bf-4828-9c8c-3081f7b63abb" providerId="ADAL" clId="{1E72591B-66C0-4925-BE71-A94735AB9FD7}" dt="2024-10-02T11:11:43.032" v="2966"/>
          <ac:spMkLst>
            <pc:docMk/>
            <pc:sldMk cId="887719520" sldId="258"/>
            <ac:spMk id="24" creationId="{F5049945-3E3D-B944-B90F-A6B563F883A8}"/>
          </ac:spMkLst>
        </pc:spChg>
        <pc:spChg chg="mod">
          <ac:chgData name="Amalie Vognsen" userId="65455ba1-06bf-4828-9c8c-3081f7b63abb" providerId="ADAL" clId="{1E72591B-66C0-4925-BE71-A94735AB9FD7}" dt="2024-10-02T11:11:43.032" v="2966"/>
          <ac:spMkLst>
            <pc:docMk/>
            <pc:sldMk cId="887719520" sldId="258"/>
            <ac:spMk id="25" creationId="{FA9C5120-8986-53C4-9B7E-A3FB52C86B72}"/>
          </ac:spMkLst>
        </pc:spChg>
        <pc:spChg chg="add del mod">
          <ac:chgData name="Amalie Vognsen" userId="65455ba1-06bf-4828-9c8c-3081f7b63abb" providerId="ADAL" clId="{1E72591B-66C0-4925-BE71-A94735AB9FD7}" dt="2024-10-02T11:12:23.964" v="2972" actId="21"/>
          <ac:spMkLst>
            <pc:docMk/>
            <pc:sldMk cId="887719520" sldId="258"/>
            <ac:spMk id="27" creationId="{E8C89329-DB02-DB71-B2E3-8FD16783D993}"/>
          </ac:spMkLst>
        </pc:spChg>
        <pc:grpChg chg="add del mod">
          <ac:chgData name="Amalie Vognsen" userId="65455ba1-06bf-4828-9c8c-3081f7b63abb" providerId="ADAL" clId="{1E72591B-66C0-4925-BE71-A94735AB9FD7}" dt="2024-10-02T11:11:53.487" v="2968" actId="478"/>
          <ac:grpSpMkLst>
            <pc:docMk/>
            <pc:sldMk cId="887719520" sldId="258"/>
            <ac:grpSpMk id="3" creationId="{BC0CC53C-B79B-BAC4-B96F-14FBB0D9BBAE}"/>
          </ac:grpSpMkLst>
        </pc:grpChg>
      </pc:sldChg>
      <pc:sldChg chg="addSp delSp modSp mod">
        <pc:chgData name="Amalie Vognsen" userId="65455ba1-06bf-4828-9c8c-3081f7b63abb" providerId="ADAL" clId="{1E72591B-66C0-4925-BE71-A94735AB9FD7}" dt="2024-10-02T11:13:44.910" v="3017" actId="207"/>
        <pc:sldMkLst>
          <pc:docMk/>
          <pc:sldMk cId="2489258111" sldId="260"/>
        </pc:sldMkLst>
        <pc:spChg chg="del">
          <ac:chgData name="Amalie Vognsen" userId="65455ba1-06bf-4828-9c8c-3081f7b63abb" providerId="ADAL" clId="{1E72591B-66C0-4925-BE71-A94735AB9FD7}" dt="2024-10-02T10:56:58.770" v="1992" actId="478"/>
          <ac:spMkLst>
            <pc:docMk/>
            <pc:sldMk cId="2489258111" sldId="260"/>
            <ac:spMk id="2" creationId="{25F5BFFC-A1EC-D1E7-5B59-5270E2E2E387}"/>
          </ac:spMkLst>
        </pc:spChg>
        <pc:spChg chg="del">
          <ac:chgData name="Amalie Vognsen" userId="65455ba1-06bf-4828-9c8c-3081f7b63abb" providerId="ADAL" clId="{1E72591B-66C0-4925-BE71-A94735AB9FD7}" dt="2024-10-02T10:57:41.127" v="2032" actId="478"/>
          <ac:spMkLst>
            <pc:docMk/>
            <pc:sldMk cId="2489258111" sldId="260"/>
            <ac:spMk id="3" creationId="{23E822F0-A014-D3F5-8C1F-440146B45A71}"/>
          </ac:spMkLst>
        </pc:spChg>
        <pc:spChg chg="mod">
          <ac:chgData name="Amalie Vognsen" userId="65455ba1-06bf-4828-9c8c-3081f7b63abb" providerId="ADAL" clId="{1E72591B-66C0-4925-BE71-A94735AB9FD7}" dt="2024-10-02T11:12:54.206" v="2990" actId="1035"/>
          <ac:spMkLst>
            <pc:docMk/>
            <pc:sldMk cId="2489258111" sldId="260"/>
            <ac:spMk id="5" creationId="{0F7183FE-D528-DF7B-8102-34A214AA428D}"/>
          </ac:spMkLst>
        </pc:spChg>
        <pc:spChg chg="mod">
          <ac:chgData name="Amalie Vognsen" userId="65455ba1-06bf-4828-9c8c-3081f7b63abb" providerId="ADAL" clId="{1E72591B-66C0-4925-BE71-A94735AB9FD7}" dt="2024-10-02T10:56:55.562" v="1991"/>
          <ac:spMkLst>
            <pc:docMk/>
            <pc:sldMk cId="2489258111" sldId="260"/>
            <ac:spMk id="7" creationId="{E9C379F9-CBAD-EB5F-0E4F-7D3FAC603534}"/>
          </ac:spMkLst>
        </pc:spChg>
        <pc:spChg chg="del">
          <ac:chgData name="Amalie Vognsen" userId="65455ba1-06bf-4828-9c8c-3081f7b63abb" providerId="ADAL" clId="{1E72591B-66C0-4925-BE71-A94735AB9FD7}" dt="2024-10-02T10:57:04.360" v="1994" actId="478"/>
          <ac:spMkLst>
            <pc:docMk/>
            <pc:sldMk cId="2489258111" sldId="260"/>
            <ac:spMk id="8" creationId="{BE5C3FBD-CD40-6746-AF19-A96BEC000225}"/>
          </ac:spMkLst>
        </pc:spChg>
        <pc:spChg chg="mod">
          <ac:chgData name="Amalie Vognsen" userId="65455ba1-06bf-4828-9c8c-3081f7b63abb" providerId="ADAL" clId="{1E72591B-66C0-4925-BE71-A94735AB9FD7}" dt="2024-10-02T10:56:55.562" v="1991"/>
          <ac:spMkLst>
            <pc:docMk/>
            <pc:sldMk cId="2489258111" sldId="260"/>
            <ac:spMk id="9" creationId="{95CEE036-CCDF-15E8-5EB7-54548D3E01F1}"/>
          </ac:spMkLst>
        </pc:spChg>
        <pc:spChg chg="add del mod">
          <ac:chgData name="Amalie Vognsen" userId="65455ba1-06bf-4828-9c8c-3081f7b63abb" providerId="ADAL" clId="{1E72591B-66C0-4925-BE71-A94735AB9FD7}" dt="2024-10-02T10:57:02.307" v="1993" actId="478"/>
          <ac:spMkLst>
            <pc:docMk/>
            <pc:sldMk cId="2489258111" sldId="260"/>
            <ac:spMk id="11" creationId="{FBCF3C40-C279-D7E5-489A-2AD598AA9098}"/>
          </ac:spMkLst>
        </pc:spChg>
        <pc:spChg chg="mod">
          <ac:chgData name="Amalie Vognsen" userId="65455ba1-06bf-4828-9c8c-3081f7b63abb" providerId="ADAL" clId="{1E72591B-66C0-4925-BE71-A94735AB9FD7}" dt="2024-10-02T11:08:20.863" v="2835" actId="2711"/>
          <ac:spMkLst>
            <pc:docMk/>
            <pc:sldMk cId="2489258111" sldId="260"/>
            <ac:spMk id="13" creationId="{1D01A9E7-7EAF-A726-792E-4AD56799BB23}"/>
          </ac:spMkLst>
        </pc:spChg>
        <pc:spChg chg="mod">
          <ac:chgData name="Amalie Vognsen" userId="65455ba1-06bf-4828-9c8c-3081f7b63abb" providerId="ADAL" clId="{1E72591B-66C0-4925-BE71-A94735AB9FD7}" dt="2024-10-02T11:08:27.502" v="2836" actId="2711"/>
          <ac:spMkLst>
            <pc:docMk/>
            <pc:sldMk cId="2489258111" sldId="260"/>
            <ac:spMk id="14" creationId="{65A955BB-8341-3351-7020-097B536CEC1C}"/>
          </ac:spMkLst>
        </pc:spChg>
        <pc:spChg chg="add del mod">
          <ac:chgData name="Amalie Vognsen" userId="65455ba1-06bf-4828-9c8c-3081f7b63abb" providerId="ADAL" clId="{1E72591B-66C0-4925-BE71-A94735AB9FD7}" dt="2024-10-02T10:57:55.996" v="2033" actId="478"/>
          <ac:spMkLst>
            <pc:docMk/>
            <pc:sldMk cId="2489258111" sldId="260"/>
            <ac:spMk id="16" creationId="{BA048CDF-C335-8726-F720-2AF14719FCDE}"/>
          </ac:spMkLst>
        </pc:spChg>
        <pc:spChg chg="add mod">
          <ac:chgData name="Amalie Vognsen" userId="65455ba1-06bf-4828-9c8c-3081f7b63abb" providerId="ADAL" clId="{1E72591B-66C0-4925-BE71-A94735AB9FD7}" dt="2024-10-02T11:13:44.910" v="3017" actId="207"/>
          <ac:spMkLst>
            <pc:docMk/>
            <pc:sldMk cId="2489258111" sldId="260"/>
            <ac:spMk id="17" creationId="{C57F97D3-16D2-F6B4-AFC2-23139B4FDC0D}"/>
          </ac:spMkLst>
        </pc:spChg>
        <pc:spChg chg="add mod">
          <ac:chgData name="Amalie Vognsen" userId="65455ba1-06bf-4828-9c8c-3081f7b63abb" providerId="ADAL" clId="{1E72591B-66C0-4925-BE71-A94735AB9FD7}" dt="2024-10-02T11:13:44.910" v="3017" actId="207"/>
          <ac:spMkLst>
            <pc:docMk/>
            <pc:sldMk cId="2489258111" sldId="260"/>
            <ac:spMk id="18" creationId="{E3B60D8A-9C7B-34AE-82F6-FBBE50D590B8}"/>
          </ac:spMkLst>
        </pc:spChg>
        <pc:spChg chg="add del mod">
          <ac:chgData name="Amalie Vognsen" userId="65455ba1-06bf-4828-9c8c-3081f7b63abb" providerId="ADAL" clId="{1E72591B-66C0-4925-BE71-A94735AB9FD7}" dt="2024-10-02T11:03:00.085" v="2366" actId="478"/>
          <ac:spMkLst>
            <pc:docMk/>
            <pc:sldMk cId="2489258111" sldId="260"/>
            <ac:spMk id="19" creationId="{AE329570-6F31-8D80-4EC7-07FC33A7DC30}"/>
          </ac:spMkLst>
        </pc:spChg>
        <pc:spChg chg="add mod">
          <ac:chgData name="Amalie Vognsen" userId="65455ba1-06bf-4828-9c8c-3081f7b63abb" providerId="ADAL" clId="{1E72591B-66C0-4925-BE71-A94735AB9FD7}" dt="2024-10-02T11:13:44.910" v="3017" actId="207"/>
          <ac:spMkLst>
            <pc:docMk/>
            <pc:sldMk cId="2489258111" sldId="260"/>
            <ac:spMk id="20" creationId="{DC1573C8-3D65-4A35-8A4A-36D4C3B3CB40}"/>
          </ac:spMkLst>
        </pc:spChg>
        <pc:grpChg chg="add mod">
          <ac:chgData name="Amalie Vognsen" userId="65455ba1-06bf-4828-9c8c-3081f7b63abb" providerId="ADAL" clId="{1E72591B-66C0-4925-BE71-A94735AB9FD7}" dt="2024-10-02T10:56:55.562" v="1991"/>
          <ac:grpSpMkLst>
            <pc:docMk/>
            <pc:sldMk cId="2489258111" sldId="260"/>
            <ac:grpSpMk id="6" creationId="{34022A44-A5D8-155A-5A38-0A1FB58D6605}"/>
          </ac:grpSpMkLst>
        </pc:grpChg>
        <pc:grpChg chg="add mod">
          <ac:chgData name="Amalie Vognsen" userId="65455ba1-06bf-4828-9c8c-3081f7b63abb" providerId="ADAL" clId="{1E72591B-66C0-4925-BE71-A94735AB9FD7}" dt="2024-10-02T11:12:54.206" v="2990" actId="1035"/>
          <ac:grpSpMkLst>
            <pc:docMk/>
            <pc:sldMk cId="2489258111" sldId="260"/>
            <ac:grpSpMk id="12" creationId="{D44E1582-241A-0317-4DAE-8EC580661325}"/>
          </ac:grpSpMkLst>
        </pc:grpChg>
        <pc:picChg chg="del">
          <ac:chgData name="Amalie Vognsen" userId="65455ba1-06bf-4828-9c8c-3081f7b63abb" providerId="ADAL" clId="{1E72591B-66C0-4925-BE71-A94735AB9FD7}" dt="2024-10-02T11:11:31.216" v="2964" actId="478"/>
          <ac:picMkLst>
            <pc:docMk/>
            <pc:sldMk cId="2489258111" sldId="260"/>
            <ac:picMk id="4" creationId="{0ED75060-66F2-86C2-FEAF-F93EDE9B02F7}"/>
          </ac:picMkLst>
        </pc:picChg>
      </pc:sldChg>
      <pc:sldChg chg="del">
        <pc:chgData name="Amalie Vognsen" userId="65455ba1-06bf-4828-9c8c-3081f7b63abb" providerId="ADAL" clId="{1E72591B-66C0-4925-BE71-A94735AB9FD7}" dt="2024-10-02T11:14:03.051" v="3020" actId="47"/>
        <pc:sldMkLst>
          <pc:docMk/>
          <pc:sldMk cId="3532444828" sldId="263"/>
        </pc:sldMkLst>
      </pc:sldChg>
      <pc:sldChg chg="del">
        <pc:chgData name="Amalie Vognsen" userId="65455ba1-06bf-4828-9c8c-3081f7b63abb" providerId="ADAL" clId="{1E72591B-66C0-4925-BE71-A94735AB9FD7}" dt="2024-10-02T11:14:01.699" v="3018" actId="47"/>
        <pc:sldMkLst>
          <pc:docMk/>
          <pc:sldMk cId="3533490958" sldId="265"/>
        </pc:sldMkLst>
      </pc:sldChg>
      <pc:sldChg chg="del">
        <pc:chgData name="Amalie Vognsen" userId="65455ba1-06bf-4828-9c8c-3081f7b63abb" providerId="ADAL" clId="{1E72591B-66C0-4925-BE71-A94735AB9FD7}" dt="2024-10-02T11:14:02.416" v="3019" actId="47"/>
        <pc:sldMkLst>
          <pc:docMk/>
          <pc:sldMk cId="2869784985" sldId="266"/>
        </pc:sldMkLst>
      </pc:sldChg>
      <pc:sldChg chg="addSp delSp modSp mod">
        <pc:chgData name="Amalie Vognsen" userId="65455ba1-06bf-4828-9c8c-3081f7b63abb" providerId="ADAL" clId="{1E72591B-66C0-4925-BE71-A94735AB9FD7}" dt="2024-10-02T12:26:07.943" v="3305" actId="20577"/>
        <pc:sldMkLst>
          <pc:docMk/>
          <pc:sldMk cId="2355039664" sldId="267"/>
        </pc:sldMkLst>
        <pc:spChg chg="del mod">
          <ac:chgData name="Amalie Vognsen" userId="65455ba1-06bf-4828-9c8c-3081f7b63abb" providerId="ADAL" clId="{1E72591B-66C0-4925-BE71-A94735AB9FD7}" dt="2024-10-01T08:48:58.049" v="394" actId="478"/>
          <ac:spMkLst>
            <pc:docMk/>
            <pc:sldMk cId="2355039664" sldId="267"/>
            <ac:spMk id="2" creationId="{0AEC584D-C024-E98F-FF50-842C5F3E502B}"/>
          </ac:spMkLst>
        </pc:spChg>
        <pc:spChg chg="add mod">
          <ac:chgData name="Amalie Vognsen" userId="65455ba1-06bf-4828-9c8c-3081f7b63abb" providerId="ADAL" clId="{1E72591B-66C0-4925-BE71-A94735AB9FD7}" dt="2024-10-02T12:26:02.336" v="3290" actId="1036"/>
          <ac:spMkLst>
            <pc:docMk/>
            <pc:sldMk cId="2355039664" sldId="267"/>
            <ac:spMk id="2" creationId="{BFABCEC8-CAD9-1012-3020-3C40EB14C200}"/>
          </ac:spMkLst>
        </pc:spChg>
        <pc:spChg chg="add mod">
          <ac:chgData name="Amalie Vognsen" userId="65455ba1-06bf-4828-9c8c-3081f7b63abb" providerId="ADAL" clId="{1E72591B-66C0-4925-BE71-A94735AB9FD7}" dt="2024-10-02T12:26:02.336" v="3290" actId="1036"/>
          <ac:spMkLst>
            <pc:docMk/>
            <pc:sldMk cId="2355039664" sldId="267"/>
            <ac:spMk id="4" creationId="{9B58FE1A-2A42-C747-F069-1CA27634F754}"/>
          </ac:spMkLst>
        </pc:spChg>
        <pc:spChg chg="del mod">
          <ac:chgData name="Amalie Vognsen" userId="65455ba1-06bf-4828-9c8c-3081f7b63abb" providerId="ADAL" clId="{1E72591B-66C0-4925-BE71-A94735AB9FD7}" dt="2024-10-01T08:48:58.049" v="394" actId="478"/>
          <ac:spMkLst>
            <pc:docMk/>
            <pc:sldMk cId="2355039664" sldId="267"/>
            <ac:spMk id="5" creationId="{D712C2C8-DB62-4025-E8FE-2C6FB447F2C6}"/>
          </ac:spMkLst>
        </pc:spChg>
        <pc:spChg chg="add del mod">
          <ac:chgData name="Amalie Vognsen" userId="65455ba1-06bf-4828-9c8c-3081f7b63abb" providerId="ADAL" clId="{1E72591B-66C0-4925-BE71-A94735AB9FD7}" dt="2024-10-02T10:54:39.531" v="1924"/>
          <ac:spMkLst>
            <pc:docMk/>
            <pc:sldMk cId="2355039664" sldId="267"/>
            <ac:spMk id="6" creationId="{15A64FD1-D7C0-273F-EC99-98E398AE64C5}"/>
          </ac:spMkLst>
        </pc:spChg>
        <pc:spChg chg="add del mod">
          <ac:chgData name="Amalie Vognsen" userId="65455ba1-06bf-4828-9c8c-3081f7b63abb" providerId="ADAL" clId="{1E72591B-66C0-4925-BE71-A94735AB9FD7}" dt="2024-10-02T12:24:18.381" v="3238" actId="21"/>
          <ac:spMkLst>
            <pc:docMk/>
            <pc:sldMk cId="2355039664" sldId="267"/>
            <ac:spMk id="7" creationId="{22842EAA-B673-37A8-3C20-4E7F5222756E}"/>
          </ac:spMkLst>
        </pc:spChg>
        <pc:spChg chg="add del mod">
          <ac:chgData name="Amalie Vognsen" userId="65455ba1-06bf-4828-9c8c-3081f7b63abb" providerId="ADAL" clId="{1E72591B-66C0-4925-BE71-A94735AB9FD7}" dt="2024-10-01T08:49:01.677" v="395" actId="478"/>
          <ac:spMkLst>
            <pc:docMk/>
            <pc:sldMk cId="2355039664" sldId="267"/>
            <ac:spMk id="7" creationId="{9D6C75B2-9644-1B26-775B-7F192235DA5C}"/>
          </ac:spMkLst>
        </pc:spChg>
        <pc:spChg chg="mod">
          <ac:chgData name="Amalie Vognsen" userId="65455ba1-06bf-4828-9c8c-3081f7b63abb" providerId="ADAL" clId="{1E72591B-66C0-4925-BE71-A94735AB9FD7}" dt="2024-10-02T11:08:50.608" v="2840" actId="2711"/>
          <ac:spMkLst>
            <pc:docMk/>
            <pc:sldMk cId="2355039664" sldId="267"/>
            <ac:spMk id="9" creationId="{D90351DD-55F5-7D23-B391-FBA31E7B078E}"/>
          </ac:spMkLst>
        </pc:spChg>
        <pc:spChg chg="mod">
          <ac:chgData name="Amalie Vognsen" userId="65455ba1-06bf-4828-9c8c-3081f7b63abb" providerId="ADAL" clId="{1E72591B-66C0-4925-BE71-A94735AB9FD7}" dt="2024-10-02T11:08:56.622" v="2841" actId="2711"/>
          <ac:spMkLst>
            <pc:docMk/>
            <pc:sldMk cId="2355039664" sldId="267"/>
            <ac:spMk id="10" creationId="{198E3785-23EE-733F-1433-4509E9BEE0FE}"/>
          </ac:spMkLst>
        </pc:spChg>
        <pc:spChg chg="del mod topLvl">
          <ac:chgData name="Amalie Vognsen" userId="65455ba1-06bf-4828-9c8c-3081f7b63abb" providerId="ADAL" clId="{1E72591B-66C0-4925-BE71-A94735AB9FD7}" dt="2024-10-02T10:43:17.273" v="794" actId="478"/>
          <ac:spMkLst>
            <pc:docMk/>
            <pc:sldMk cId="2355039664" sldId="267"/>
            <ac:spMk id="14" creationId="{738D923B-4D99-2739-E759-1CD92DDF0922}"/>
          </ac:spMkLst>
        </pc:spChg>
        <pc:spChg chg="add mod">
          <ac:chgData name="Amalie Vognsen" userId="65455ba1-06bf-4828-9c8c-3081f7b63abb" providerId="ADAL" clId="{1E72591B-66C0-4925-BE71-A94735AB9FD7}" dt="2024-10-02T11:12:33.337" v="2975" actId="122"/>
          <ac:spMkLst>
            <pc:docMk/>
            <pc:sldMk cId="2355039664" sldId="267"/>
            <ac:spMk id="15" creationId="{E8C89329-DB02-DB71-B2E3-8FD16783D993}"/>
          </ac:spMkLst>
        </pc:spChg>
        <pc:spChg chg="mod">
          <ac:chgData name="Amalie Vognsen" userId="65455ba1-06bf-4828-9c8c-3081f7b63abb" providerId="ADAL" clId="{1E72591B-66C0-4925-BE71-A94735AB9FD7}" dt="2024-10-01T08:50:05.782" v="450" actId="165"/>
          <ac:spMkLst>
            <pc:docMk/>
            <pc:sldMk cId="2355039664" sldId="267"/>
            <ac:spMk id="18" creationId="{DA4E5CDD-9106-0F80-3FA5-F32D6C1BC0DB}"/>
          </ac:spMkLst>
        </pc:spChg>
        <pc:spChg chg="mod">
          <ac:chgData name="Amalie Vognsen" userId="65455ba1-06bf-4828-9c8c-3081f7b63abb" providerId="ADAL" clId="{1E72591B-66C0-4925-BE71-A94735AB9FD7}" dt="2024-10-01T08:50:05.782" v="450" actId="165"/>
          <ac:spMkLst>
            <pc:docMk/>
            <pc:sldMk cId="2355039664" sldId="267"/>
            <ac:spMk id="19" creationId="{046F27B8-12DE-A9B1-CC56-7B4BE6A2BA70}"/>
          </ac:spMkLst>
        </pc:spChg>
        <pc:spChg chg="mod">
          <ac:chgData name="Amalie Vognsen" userId="65455ba1-06bf-4828-9c8c-3081f7b63abb" providerId="ADAL" clId="{1E72591B-66C0-4925-BE71-A94735AB9FD7}" dt="2024-10-01T08:50:05.782" v="450" actId="165"/>
          <ac:spMkLst>
            <pc:docMk/>
            <pc:sldMk cId="2355039664" sldId="267"/>
            <ac:spMk id="20" creationId="{CA3F3BA6-B769-7227-F0EC-8D91033178EC}"/>
          </ac:spMkLst>
        </pc:spChg>
        <pc:spChg chg="mod">
          <ac:chgData name="Amalie Vognsen" userId="65455ba1-06bf-4828-9c8c-3081f7b63abb" providerId="ADAL" clId="{1E72591B-66C0-4925-BE71-A94735AB9FD7}" dt="2024-10-01T08:50:05.782" v="450" actId="165"/>
          <ac:spMkLst>
            <pc:docMk/>
            <pc:sldMk cId="2355039664" sldId="267"/>
            <ac:spMk id="21" creationId="{33E75D0E-3D7D-6BF0-73E9-55434CD7D1DE}"/>
          </ac:spMkLst>
        </pc:spChg>
        <pc:spChg chg="mod topLvl">
          <ac:chgData name="Amalie Vognsen" userId="65455ba1-06bf-4828-9c8c-3081f7b63abb" providerId="ADAL" clId="{1E72591B-66C0-4925-BE71-A94735AB9FD7}" dt="2024-10-02T12:26:07.943" v="3305" actId="20577"/>
          <ac:spMkLst>
            <pc:docMk/>
            <pc:sldMk cId="2355039664" sldId="267"/>
            <ac:spMk id="22" creationId="{B9006D69-1307-3489-0043-7117529E6C21}"/>
          </ac:spMkLst>
        </pc:spChg>
        <pc:spChg chg="del mod topLvl">
          <ac:chgData name="Amalie Vognsen" userId="65455ba1-06bf-4828-9c8c-3081f7b63abb" providerId="ADAL" clId="{1E72591B-66C0-4925-BE71-A94735AB9FD7}" dt="2024-10-02T10:41:38.779" v="618" actId="478"/>
          <ac:spMkLst>
            <pc:docMk/>
            <pc:sldMk cId="2355039664" sldId="267"/>
            <ac:spMk id="23" creationId="{BDA1D286-5F2A-D54D-99B6-F1C61F607FD0}"/>
          </ac:spMkLst>
        </pc:spChg>
        <pc:spChg chg="mod">
          <ac:chgData name="Amalie Vognsen" userId="65455ba1-06bf-4828-9c8c-3081f7b63abb" providerId="ADAL" clId="{1E72591B-66C0-4925-BE71-A94735AB9FD7}" dt="2024-10-02T11:09:00.365" v="2842" actId="2711"/>
          <ac:spMkLst>
            <pc:docMk/>
            <pc:sldMk cId="2355039664" sldId="267"/>
            <ac:spMk id="24" creationId="{F5049945-3E3D-B944-B90F-A6B563F883A8}"/>
          </ac:spMkLst>
        </pc:spChg>
        <pc:spChg chg="mod">
          <ac:chgData name="Amalie Vognsen" userId="65455ba1-06bf-4828-9c8c-3081f7b63abb" providerId="ADAL" clId="{1E72591B-66C0-4925-BE71-A94735AB9FD7}" dt="2024-10-02T11:08:50.608" v="2840" actId="2711"/>
          <ac:spMkLst>
            <pc:docMk/>
            <pc:sldMk cId="2355039664" sldId="267"/>
            <ac:spMk id="25" creationId="{FA9C5120-8986-53C4-9B7E-A3FB52C86B72}"/>
          </ac:spMkLst>
        </pc:spChg>
        <pc:spChg chg="del mod">
          <ac:chgData name="Amalie Vognsen" userId="65455ba1-06bf-4828-9c8c-3081f7b63abb" providerId="ADAL" clId="{1E72591B-66C0-4925-BE71-A94735AB9FD7}" dt="2024-10-02T11:11:41.161" v="2965" actId="21"/>
          <ac:spMkLst>
            <pc:docMk/>
            <pc:sldMk cId="2355039664" sldId="267"/>
            <ac:spMk id="27" creationId="{E8C89329-DB02-DB71-B2E3-8FD16783D993}"/>
          </ac:spMkLst>
        </pc:spChg>
        <pc:grpChg chg="add del mod">
          <ac:chgData name="Amalie Vognsen" userId="65455ba1-06bf-4828-9c8c-3081f7b63abb" providerId="ADAL" clId="{1E72591B-66C0-4925-BE71-A94735AB9FD7}" dt="2024-10-02T11:11:41.161" v="2965" actId="21"/>
          <ac:grpSpMkLst>
            <pc:docMk/>
            <pc:sldMk cId="2355039664" sldId="267"/>
            <ac:grpSpMk id="3" creationId="{BC0CC53C-B79B-BAC4-B96F-14FBB0D9BBAE}"/>
          </ac:grpSpMkLst>
        </pc:grpChg>
        <pc:grpChg chg="del mod">
          <ac:chgData name="Amalie Vognsen" userId="65455ba1-06bf-4828-9c8c-3081f7b63abb" providerId="ADAL" clId="{1E72591B-66C0-4925-BE71-A94735AB9FD7}" dt="2024-10-01T08:50:05.782" v="450" actId="165"/>
          <ac:grpSpMkLst>
            <pc:docMk/>
            <pc:sldMk cId="2355039664" sldId="267"/>
            <ac:grpSpMk id="6" creationId="{329D6D9E-CBAA-49A7-F060-106E0D08AFBC}"/>
          </ac:grpSpMkLst>
        </pc:grpChg>
        <pc:grpChg chg="add mod">
          <ac:chgData name="Amalie Vognsen" userId="65455ba1-06bf-4828-9c8c-3081f7b63abb" providerId="ADAL" clId="{1E72591B-66C0-4925-BE71-A94735AB9FD7}" dt="2024-10-02T11:12:20.514" v="2971" actId="1076"/>
          <ac:grpSpMkLst>
            <pc:docMk/>
            <pc:sldMk cId="2355039664" sldId="267"/>
            <ac:grpSpMk id="8" creationId="{63C32C0F-BA89-67D9-406A-4D5DBA9FB494}"/>
          </ac:grpSpMkLst>
        </pc:grpChg>
        <pc:grpChg chg="del mod topLvl">
          <ac:chgData name="Amalie Vognsen" userId="65455ba1-06bf-4828-9c8c-3081f7b63abb" providerId="ADAL" clId="{1E72591B-66C0-4925-BE71-A94735AB9FD7}" dt="2024-10-02T10:41:32.521" v="616" actId="165"/>
          <ac:grpSpMkLst>
            <pc:docMk/>
            <pc:sldMk cId="2355039664" sldId="267"/>
            <ac:grpSpMk id="11" creationId="{350FCA25-EAC9-EA00-1143-20337B7DAFE4}"/>
          </ac:grpSpMkLst>
        </pc:grpChg>
        <pc:grpChg chg="del mod topLvl">
          <ac:chgData name="Amalie Vognsen" userId="65455ba1-06bf-4828-9c8c-3081f7b63abb" providerId="ADAL" clId="{1E72591B-66C0-4925-BE71-A94735AB9FD7}" dt="2024-10-02T10:43:20.129" v="795" actId="478"/>
          <ac:grpSpMkLst>
            <pc:docMk/>
            <pc:sldMk cId="2355039664" sldId="267"/>
            <ac:grpSpMk id="12" creationId="{0716AC80-7261-58B3-2A27-EB643F155BC5}"/>
          </ac:grpSpMkLst>
        </pc:grpChg>
        <pc:grpChg chg="del mod topLvl">
          <ac:chgData name="Amalie Vognsen" userId="65455ba1-06bf-4828-9c8c-3081f7b63abb" providerId="ADAL" clId="{1E72591B-66C0-4925-BE71-A94735AB9FD7}" dt="2024-10-02T10:43:09.419" v="792" actId="478"/>
          <ac:grpSpMkLst>
            <pc:docMk/>
            <pc:sldMk cId="2355039664" sldId="267"/>
            <ac:grpSpMk id="13" creationId="{046F9EAD-7D1A-322F-1828-41229655A708}"/>
          </ac:grpSpMkLst>
        </pc:grpChg>
        <pc:picChg chg="del">
          <ac:chgData name="Amalie Vognsen" userId="65455ba1-06bf-4828-9c8c-3081f7b63abb" providerId="ADAL" clId="{1E72591B-66C0-4925-BE71-A94735AB9FD7}" dt="2024-10-02T11:11:26.720" v="2963" actId="478"/>
          <ac:picMkLst>
            <pc:docMk/>
            <pc:sldMk cId="2355039664" sldId="267"/>
            <ac:picMk id="30" creationId="{90918C84-AED0-D224-70B1-0D24668270E1}"/>
          </ac:picMkLst>
        </pc:picChg>
      </pc:sldChg>
      <pc:sldChg chg="del">
        <pc:chgData name="Amalie Vognsen" userId="65455ba1-06bf-4828-9c8c-3081f7b63abb" providerId="ADAL" clId="{1E72591B-66C0-4925-BE71-A94735AB9FD7}" dt="2024-10-02T11:16:04.729" v="3109" actId="47"/>
        <pc:sldMkLst>
          <pc:docMk/>
          <pc:sldMk cId="1494887840" sldId="269"/>
        </pc:sldMkLst>
      </pc:sldChg>
    </pc:docChg>
  </pc:docChgLst>
  <pc:docChgLst>
    <pc:chgData name="Josefine Sacha Johansen" userId="0657ae30-8e6e-489d-ac3b-9e71bbd5a6c7" providerId="ADAL" clId="{471D063F-7BE4-4B5C-B10E-5B65D4F70E05}"/>
    <pc:docChg chg="custSel modSld">
      <pc:chgData name="Josefine Sacha Johansen" userId="0657ae30-8e6e-489d-ac3b-9e71bbd5a6c7" providerId="ADAL" clId="{471D063F-7BE4-4B5C-B10E-5B65D4F70E05}" dt="2024-10-16T09:05:39.971" v="55"/>
      <pc:docMkLst>
        <pc:docMk/>
      </pc:docMkLst>
      <pc:sldChg chg="addSp delSp modSp mod setBg">
        <pc:chgData name="Josefine Sacha Johansen" userId="0657ae30-8e6e-489d-ac3b-9e71bbd5a6c7" providerId="ADAL" clId="{471D063F-7BE4-4B5C-B10E-5B65D4F70E05}" dt="2024-10-16T09:05:19.101" v="49"/>
        <pc:sldMkLst>
          <pc:docMk/>
          <pc:sldMk cId="887719520" sldId="258"/>
        </pc:sldMkLst>
        <pc:spChg chg="mod">
          <ac:chgData name="Josefine Sacha Johansen" userId="0657ae30-8e6e-489d-ac3b-9e71bbd5a6c7" providerId="ADAL" clId="{471D063F-7BE4-4B5C-B10E-5B65D4F70E05}" dt="2024-10-15T07:44:11.242" v="4" actId="255"/>
          <ac:spMkLst>
            <pc:docMk/>
            <pc:sldMk cId="887719520" sldId="258"/>
            <ac:spMk id="19" creationId="{37D7AD9D-9746-8441-664A-0E1AA95595AE}"/>
          </ac:spMkLst>
        </pc:spChg>
        <pc:spChg chg="mod">
          <ac:chgData name="Josefine Sacha Johansen" userId="0657ae30-8e6e-489d-ac3b-9e71bbd5a6c7" providerId="ADAL" clId="{471D063F-7BE4-4B5C-B10E-5B65D4F70E05}" dt="2024-10-15T07:44:24.776" v="9" actId="1038"/>
          <ac:spMkLst>
            <pc:docMk/>
            <pc:sldMk cId="887719520" sldId="258"/>
            <ac:spMk id="20" creationId="{174AB679-8C62-E5E5-7D07-96C8715D7077}"/>
          </ac:spMkLst>
        </pc:spChg>
        <pc:picChg chg="add del mod">
          <ac:chgData name="Josefine Sacha Johansen" userId="0657ae30-8e6e-489d-ac3b-9e71bbd5a6c7" providerId="ADAL" clId="{471D063F-7BE4-4B5C-B10E-5B65D4F70E05}" dt="2024-10-15T07:54:30.031" v="10" actId="478"/>
          <ac:picMkLst>
            <pc:docMk/>
            <pc:sldMk cId="887719520" sldId="258"/>
            <ac:picMk id="2" creationId="{9BE60C8E-3DAA-5971-12F0-99E8D89275F5}"/>
          </ac:picMkLst>
        </pc:picChg>
        <pc:picChg chg="add mod">
          <ac:chgData name="Josefine Sacha Johansen" userId="0657ae30-8e6e-489d-ac3b-9e71bbd5a6c7" providerId="ADAL" clId="{471D063F-7BE4-4B5C-B10E-5B65D4F70E05}" dt="2024-10-15T07:54:30.446" v="11"/>
          <ac:picMkLst>
            <pc:docMk/>
            <pc:sldMk cId="887719520" sldId="258"/>
            <ac:picMk id="3" creationId="{F438CC8C-F0CD-CE26-0824-F9043EB06C29}"/>
          </ac:picMkLst>
        </pc:picChg>
        <pc:picChg chg="add del mod">
          <ac:chgData name="Josefine Sacha Johansen" userId="0657ae30-8e6e-489d-ac3b-9e71bbd5a6c7" providerId="ADAL" clId="{471D063F-7BE4-4B5C-B10E-5B65D4F70E05}" dt="2024-10-16T09:04:45.739" v="47" actId="478"/>
          <ac:picMkLst>
            <pc:docMk/>
            <pc:sldMk cId="887719520" sldId="258"/>
            <ac:picMk id="4" creationId="{1675F983-8821-A88B-69E1-4DBE3AAFD2A4}"/>
          </ac:picMkLst>
        </pc:picChg>
        <pc:picChg chg="del">
          <ac:chgData name="Josefine Sacha Johansen" userId="0657ae30-8e6e-489d-ac3b-9e71bbd5a6c7" providerId="ADAL" clId="{471D063F-7BE4-4B5C-B10E-5B65D4F70E05}" dt="2024-10-15T07:43:52.944" v="0" actId="478"/>
          <ac:picMkLst>
            <pc:docMk/>
            <pc:sldMk cId="887719520" sldId="258"/>
            <ac:picMk id="12" creationId="{3F4EBC56-0563-C6CC-CCC6-004F795AB577}"/>
          </ac:picMkLst>
        </pc:picChg>
      </pc:sldChg>
      <pc:sldChg chg="addSp delSp modSp mod setBg">
        <pc:chgData name="Josefine Sacha Johansen" userId="0657ae30-8e6e-489d-ac3b-9e71bbd5a6c7" providerId="ADAL" clId="{471D063F-7BE4-4B5C-B10E-5B65D4F70E05}" dt="2024-10-16T09:05:39.971" v="55"/>
        <pc:sldMkLst>
          <pc:docMk/>
          <pc:sldMk cId="2489258111" sldId="260"/>
        </pc:sldMkLst>
        <pc:picChg chg="add del mod">
          <ac:chgData name="Josefine Sacha Johansen" userId="0657ae30-8e6e-489d-ac3b-9e71bbd5a6c7" providerId="ADAL" clId="{471D063F-7BE4-4B5C-B10E-5B65D4F70E05}" dt="2024-10-15T07:54:37.041" v="14" actId="478"/>
          <ac:picMkLst>
            <pc:docMk/>
            <pc:sldMk cId="2489258111" sldId="260"/>
            <ac:picMk id="2" creationId="{262F11F2-86DF-2E25-186B-6B19117F1358}"/>
          </ac:picMkLst>
        </pc:picChg>
        <pc:picChg chg="add mod">
          <ac:chgData name="Josefine Sacha Johansen" userId="0657ae30-8e6e-489d-ac3b-9e71bbd5a6c7" providerId="ADAL" clId="{471D063F-7BE4-4B5C-B10E-5B65D4F70E05}" dt="2024-10-15T07:54:37.347" v="15"/>
          <ac:picMkLst>
            <pc:docMk/>
            <pc:sldMk cId="2489258111" sldId="260"/>
            <ac:picMk id="3" creationId="{709075AE-D502-3D55-B20E-54B76D80F711}"/>
          </ac:picMkLst>
        </pc:picChg>
      </pc:sldChg>
      <pc:sldChg chg="addSp delSp modSp mod setBg">
        <pc:chgData name="Josefine Sacha Johansen" userId="0657ae30-8e6e-489d-ac3b-9e71bbd5a6c7" providerId="ADAL" clId="{471D063F-7BE4-4B5C-B10E-5B65D4F70E05}" dt="2024-10-16T09:05:31.139" v="52"/>
        <pc:sldMkLst>
          <pc:docMk/>
          <pc:sldMk cId="2355039664" sldId="267"/>
        </pc:sldMkLst>
        <pc:picChg chg="add del mod">
          <ac:chgData name="Josefine Sacha Johansen" userId="0657ae30-8e6e-489d-ac3b-9e71bbd5a6c7" providerId="ADAL" clId="{471D063F-7BE4-4B5C-B10E-5B65D4F70E05}" dt="2024-10-15T07:54:34.118" v="12" actId="478"/>
          <ac:picMkLst>
            <pc:docMk/>
            <pc:sldMk cId="2355039664" sldId="267"/>
            <ac:picMk id="3" creationId="{905BE933-3CAE-6CFA-EC33-C3E16F6FFE6E}"/>
          </ac:picMkLst>
        </pc:picChg>
        <pc:picChg chg="add mod">
          <ac:chgData name="Josefine Sacha Johansen" userId="0657ae30-8e6e-489d-ac3b-9e71bbd5a6c7" providerId="ADAL" clId="{471D063F-7BE4-4B5C-B10E-5B65D4F70E05}" dt="2024-10-15T07:54:34.438" v="13"/>
          <ac:picMkLst>
            <pc:docMk/>
            <pc:sldMk cId="2355039664" sldId="267"/>
            <ac:picMk id="5" creationId="{1E6526CA-5D93-9998-AA83-C2577501234C}"/>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471488" y="765210"/>
            <a:ext cx="5915024" cy="629179"/>
          </a:xfrm>
        </p:spPr>
        <p:txBody>
          <a:bodyPr anchor="b">
            <a:normAutofit/>
          </a:bodyPr>
          <a:lstStyle>
            <a:lvl1pPr algn="ctr">
              <a:defRPr sz="2000">
                <a:latin typeface="KBH Demibold" panose="00000700000000000000" pitchFamily="2" charset="0"/>
              </a:defRPr>
            </a:lvl1pPr>
          </a:lstStyle>
          <a:p>
            <a:r>
              <a:rPr lang="da-DK" dirty="0"/>
              <a:t>Klik for at redigere titeltypografien i masteren</a:t>
            </a:r>
            <a:endParaRPr lang="en-US" dirty="0"/>
          </a:p>
        </p:txBody>
      </p:sp>
      <p:sp>
        <p:nvSpPr>
          <p:cNvPr id="3" name="Subtitle 2"/>
          <p:cNvSpPr>
            <a:spLocks noGrp="1"/>
          </p:cNvSpPr>
          <p:nvPr>
            <p:ph type="subTitle" idx="1"/>
          </p:nvPr>
        </p:nvSpPr>
        <p:spPr>
          <a:xfrm>
            <a:off x="471487" y="1526363"/>
            <a:ext cx="5915024" cy="2391656"/>
          </a:xfrm>
        </p:spPr>
        <p:txBody>
          <a:bodyPr>
            <a:normAutofit/>
          </a:bodyPr>
          <a:lstStyle>
            <a:lvl1pPr marL="0" indent="0" algn="ctr">
              <a:buNone/>
              <a:defRPr sz="1200">
                <a:latin typeface="KBH"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‹nr.›</a:t>
            </a:fld>
            <a:endParaRPr lang="en-US" dirty="0"/>
          </a:p>
        </p:txBody>
      </p:sp>
      <p:pic>
        <p:nvPicPr>
          <p:cNvPr id="10" name="Grafik 2">
            <a:extLst>
              <a:ext uri="{FF2B5EF4-FFF2-40B4-BE49-F238E27FC236}">
                <a16:creationId xmlns:a16="http://schemas.microsoft.com/office/drawing/2014/main" id="{5A334315-431E-4768-8319-BF1DA09C41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1487" y="133668"/>
            <a:ext cx="5915025" cy="499568"/>
          </a:xfrm>
          <a:prstGeom prst="rect">
            <a:avLst/>
          </a:prstGeom>
        </p:spPr>
      </p:pic>
    </p:spTree>
    <p:extLst>
      <p:ext uri="{BB962C8B-B14F-4D97-AF65-F5344CB8AC3E}">
        <p14:creationId xmlns:p14="http://schemas.microsoft.com/office/powerpoint/2010/main" val="128406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403E381-75C1-4D1B-9AAE-C56BECB27840}" type="datetimeFigureOut">
              <a:rPr lang="da-DK" smtClean="0"/>
              <a:t>16-10-2024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F069E07-380F-4056-9AA3-0F2EBDBA9D1A}" type="slidenum">
              <a:rPr lang="da-DK" smtClean="0"/>
              <a:t>‹nr.›</a:t>
            </a:fld>
            <a:endParaRPr lang="da-DK"/>
          </a:p>
        </p:txBody>
      </p:sp>
    </p:spTree>
    <p:extLst>
      <p:ext uri="{BB962C8B-B14F-4D97-AF65-F5344CB8AC3E}">
        <p14:creationId xmlns:p14="http://schemas.microsoft.com/office/powerpoint/2010/main" val="367946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403E381-75C1-4D1B-9AAE-C56BECB27840}" type="datetimeFigureOut">
              <a:rPr lang="da-DK" smtClean="0"/>
              <a:t>16-10-2024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F069E07-380F-4056-9AA3-0F2EBDBA9D1A}" type="slidenum">
              <a:rPr lang="da-DK" smtClean="0"/>
              <a:t>‹nr.›</a:t>
            </a:fld>
            <a:endParaRPr lang="da-DK"/>
          </a:p>
        </p:txBody>
      </p:sp>
    </p:spTree>
    <p:extLst>
      <p:ext uri="{BB962C8B-B14F-4D97-AF65-F5344CB8AC3E}">
        <p14:creationId xmlns:p14="http://schemas.microsoft.com/office/powerpoint/2010/main" val="3920963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88538-399F-3E24-2E71-6A99D4AD44D2}"/>
              </a:ext>
            </a:extLst>
          </p:cNvPr>
          <p:cNvSpPr>
            <a:spLocks noGrp="1"/>
          </p:cNvSpPr>
          <p:nvPr>
            <p:ph type="ctrTitle"/>
          </p:nvPr>
        </p:nvSpPr>
        <p:spPr>
          <a:xfrm>
            <a:off x="857250" y="823208"/>
            <a:ext cx="5143500" cy="951617"/>
          </a:xfrm>
        </p:spPr>
        <p:txBody>
          <a:bodyPr anchor="b">
            <a:noAutofit/>
          </a:bodyPr>
          <a:lstStyle>
            <a:lvl1pPr algn="ctr">
              <a:defRPr sz="1463">
                <a:latin typeface="KBH Demibold" panose="00000700000000000000" pitchFamily="2" charset="0"/>
              </a:defRPr>
            </a:lvl1pPr>
          </a:lstStyle>
          <a:p>
            <a:r>
              <a:rPr lang="da-DK"/>
              <a:t>Klik for at redigere titeltypografien i masteren</a:t>
            </a:r>
          </a:p>
        </p:txBody>
      </p:sp>
      <p:sp>
        <p:nvSpPr>
          <p:cNvPr id="3" name="Undertitel 2">
            <a:extLst>
              <a:ext uri="{FF2B5EF4-FFF2-40B4-BE49-F238E27FC236}">
                <a16:creationId xmlns:a16="http://schemas.microsoft.com/office/drawing/2014/main" id="{48E29D91-A949-F63B-A023-B81250734FFA}"/>
              </a:ext>
            </a:extLst>
          </p:cNvPr>
          <p:cNvSpPr>
            <a:spLocks noGrp="1"/>
          </p:cNvSpPr>
          <p:nvPr>
            <p:ph type="subTitle" idx="1"/>
          </p:nvPr>
        </p:nvSpPr>
        <p:spPr>
          <a:xfrm>
            <a:off x="857250" y="1997252"/>
            <a:ext cx="5143500" cy="2391656"/>
          </a:xfrm>
        </p:spPr>
        <p:txBody>
          <a:bodyPr/>
          <a:lstStyle>
            <a:lvl1pPr marL="0" indent="0" algn="ctr">
              <a:buNone/>
              <a:defRPr sz="1097">
                <a:latin typeface="KBH" panose="00000500000000000000" pitchFamily="2" charset="0"/>
              </a:defRPr>
            </a:lvl1pPr>
            <a:lvl2pPr marL="208955" indent="0" algn="ctr">
              <a:buNone/>
              <a:defRPr sz="914"/>
            </a:lvl2pPr>
            <a:lvl3pPr marL="417909" indent="0" algn="ctr">
              <a:buNone/>
              <a:defRPr sz="823"/>
            </a:lvl3pPr>
            <a:lvl4pPr marL="626864" indent="0" algn="ctr">
              <a:buNone/>
              <a:defRPr sz="731"/>
            </a:lvl4pPr>
            <a:lvl5pPr marL="835819" indent="0" algn="ctr">
              <a:buNone/>
              <a:defRPr sz="731"/>
            </a:lvl5pPr>
            <a:lvl6pPr marL="1044773" indent="0" algn="ctr">
              <a:buNone/>
              <a:defRPr sz="731"/>
            </a:lvl6pPr>
            <a:lvl7pPr marL="1253728" indent="0" algn="ctr">
              <a:buNone/>
              <a:defRPr sz="731"/>
            </a:lvl7pPr>
            <a:lvl8pPr marL="1462683" indent="0" algn="ctr">
              <a:buNone/>
              <a:defRPr sz="731"/>
            </a:lvl8pPr>
            <a:lvl9pPr marL="1671638" indent="0" algn="ctr">
              <a:buNone/>
              <a:defRPr sz="731"/>
            </a:lvl9pPr>
          </a:lstStyle>
          <a:p>
            <a:r>
              <a:rPr lang="da-DK"/>
              <a:t>Klik for at redigere undertiteltypografien i masteren</a:t>
            </a:r>
          </a:p>
        </p:txBody>
      </p:sp>
      <p:sp>
        <p:nvSpPr>
          <p:cNvPr id="7" name="Titel 1">
            <a:extLst>
              <a:ext uri="{FF2B5EF4-FFF2-40B4-BE49-F238E27FC236}">
                <a16:creationId xmlns:a16="http://schemas.microsoft.com/office/drawing/2014/main" id="{1AFCC208-629A-08E5-2471-8D19C5021635}"/>
              </a:ext>
            </a:extLst>
          </p:cNvPr>
          <p:cNvSpPr txBox="1">
            <a:spLocks/>
          </p:cNvSpPr>
          <p:nvPr userDrawn="1"/>
        </p:nvSpPr>
        <p:spPr>
          <a:xfrm>
            <a:off x="857250" y="5257978"/>
            <a:ext cx="5143500" cy="951617"/>
          </a:xfrm>
          <a:prstGeom prst="rect">
            <a:avLst/>
          </a:prstGeom>
        </p:spPr>
        <p:txBody>
          <a:bodyPr vert="horz" lIns="41791" tIns="20896" rIns="41791" bIns="20896" rtlCol="0" anchor="b">
            <a:no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a-DK" sz="1463" dirty="0">
                <a:latin typeface="KBH Demibold" panose="00000700000000000000" pitchFamily="2" charset="0"/>
              </a:rPr>
              <a:t>Klik for at redigere titeltypografien i masteren</a:t>
            </a:r>
          </a:p>
        </p:txBody>
      </p:sp>
      <p:sp>
        <p:nvSpPr>
          <p:cNvPr id="8" name="Undertitel 2">
            <a:extLst>
              <a:ext uri="{FF2B5EF4-FFF2-40B4-BE49-F238E27FC236}">
                <a16:creationId xmlns:a16="http://schemas.microsoft.com/office/drawing/2014/main" id="{91B7801C-E692-C2E6-A7EE-B6F59697506F}"/>
              </a:ext>
            </a:extLst>
          </p:cNvPr>
          <p:cNvSpPr txBox="1">
            <a:spLocks/>
          </p:cNvSpPr>
          <p:nvPr userDrawn="1"/>
        </p:nvSpPr>
        <p:spPr>
          <a:xfrm>
            <a:off x="857250" y="6432022"/>
            <a:ext cx="5143500" cy="2391656"/>
          </a:xfrm>
          <a:prstGeom prst="rect">
            <a:avLst/>
          </a:prstGeom>
        </p:spPr>
        <p:txBody>
          <a:bodyPr vert="horz" lIns="41791" tIns="20896" rIns="41791" bIns="20896"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1097" dirty="0">
                <a:latin typeface="KBH" panose="00000500000000000000" pitchFamily="2" charset="0"/>
              </a:rPr>
              <a:t>Klik for at redigere undertiteltypografien i masteren</a:t>
            </a:r>
          </a:p>
        </p:txBody>
      </p:sp>
      <p:pic>
        <p:nvPicPr>
          <p:cNvPr id="9" name="Grafik 2">
            <a:extLst>
              <a:ext uri="{FF2B5EF4-FFF2-40B4-BE49-F238E27FC236}">
                <a16:creationId xmlns:a16="http://schemas.microsoft.com/office/drawing/2014/main" id="{C38FA7F7-0AD0-1873-39B6-BD730EF5FE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825449" y="4699920"/>
            <a:ext cx="10023007" cy="329654"/>
          </a:xfrm>
          <a:prstGeom prst="rect">
            <a:avLst/>
          </a:prstGeom>
        </p:spPr>
      </p:pic>
    </p:spTree>
    <p:extLst>
      <p:ext uri="{BB962C8B-B14F-4D97-AF65-F5344CB8AC3E}">
        <p14:creationId xmlns:p14="http://schemas.microsoft.com/office/powerpoint/2010/main" val="222908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403E381-75C1-4D1B-9AAE-C56BECB27840}" type="datetimeFigureOut">
              <a:rPr lang="da-DK" smtClean="0"/>
              <a:t>16-10-2024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F069E07-380F-4056-9AA3-0F2EBDBA9D1A}" type="slidenum">
              <a:rPr lang="da-DK" smtClean="0"/>
              <a:t>‹nr.›</a:t>
            </a:fld>
            <a:endParaRPr lang="da-DK"/>
          </a:p>
        </p:txBody>
      </p:sp>
    </p:spTree>
    <p:extLst>
      <p:ext uri="{BB962C8B-B14F-4D97-AF65-F5344CB8AC3E}">
        <p14:creationId xmlns:p14="http://schemas.microsoft.com/office/powerpoint/2010/main" val="64666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a-DK"/>
              <a:t>Klik for at redigere titeltypografien i masteren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0403E381-75C1-4D1B-9AAE-C56BECB27840}" type="datetimeFigureOut">
              <a:rPr lang="da-DK" smtClean="0"/>
              <a:t>16-10-2024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EF069E07-380F-4056-9AA3-0F2EBDBA9D1A}" type="slidenum">
              <a:rPr lang="da-DK" smtClean="0"/>
              <a:t>‹nr.›</a:t>
            </a:fld>
            <a:endParaRPr lang="da-DK"/>
          </a:p>
        </p:txBody>
      </p:sp>
    </p:spTree>
    <p:extLst>
      <p:ext uri="{BB962C8B-B14F-4D97-AF65-F5344CB8AC3E}">
        <p14:creationId xmlns:p14="http://schemas.microsoft.com/office/powerpoint/2010/main" val="313864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0403E381-75C1-4D1B-9AAE-C56BECB27840}" type="datetimeFigureOut">
              <a:rPr lang="da-DK" smtClean="0"/>
              <a:t>16-10-2024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F069E07-380F-4056-9AA3-0F2EBDBA9D1A}" type="slidenum">
              <a:rPr lang="da-DK" smtClean="0"/>
              <a:t>‹nr.›</a:t>
            </a:fld>
            <a:endParaRPr lang="da-DK"/>
          </a:p>
        </p:txBody>
      </p:sp>
    </p:spTree>
    <p:extLst>
      <p:ext uri="{BB962C8B-B14F-4D97-AF65-F5344CB8AC3E}">
        <p14:creationId xmlns:p14="http://schemas.microsoft.com/office/powerpoint/2010/main" val="388312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Content Placeholder 3"/>
          <p:cNvSpPr>
            <a:spLocks noGrp="1"/>
          </p:cNvSpPr>
          <p:nvPr>
            <p:ph sz="half" idx="2"/>
          </p:nvPr>
        </p:nvSpPr>
        <p:spPr>
          <a:xfrm>
            <a:off x="472381" y="3618442"/>
            <a:ext cx="2901255"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Content Placeholder 5"/>
          <p:cNvSpPr>
            <a:spLocks noGrp="1"/>
          </p:cNvSpPr>
          <p:nvPr>
            <p:ph sz="quarter" idx="4"/>
          </p:nvPr>
        </p:nvSpPr>
        <p:spPr>
          <a:xfrm>
            <a:off x="3471863" y="3618442"/>
            <a:ext cx="2915543"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0403E381-75C1-4D1B-9AAE-C56BECB27840}" type="datetimeFigureOut">
              <a:rPr lang="da-DK" smtClean="0"/>
              <a:t>16-10-2024</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EF069E07-380F-4056-9AA3-0F2EBDBA9D1A}" type="slidenum">
              <a:rPr lang="da-DK" smtClean="0"/>
              <a:t>‹nr.›</a:t>
            </a:fld>
            <a:endParaRPr lang="da-DK"/>
          </a:p>
        </p:txBody>
      </p:sp>
    </p:spTree>
    <p:extLst>
      <p:ext uri="{BB962C8B-B14F-4D97-AF65-F5344CB8AC3E}">
        <p14:creationId xmlns:p14="http://schemas.microsoft.com/office/powerpoint/2010/main" val="2429914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10/16/2024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‹nr.›</a:t>
            </a:fld>
            <a:endParaRPr lang="en-US" dirty="0"/>
          </a:p>
        </p:txBody>
      </p:sp>
      <p:pic>
        <p:nvPicPr>
          <p:cNvPr id="6" name="Grafik 2">
            <a:extLst>
              <a:ext uri="{FF2B5EF4-FFF2-40B4-BE49-F238E27FC236}">
                <a16:creationId xmlns:a16="http://schemas.microsoft.com/office/drawing/2014/main" id="{E4A63624-C411-3BD6-E4F0-8BBCE5861D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4787944" y="4699920"/>
            <a:ext cx="10023007" cy="329654"/>
          </a:xfrm>
          <a:prstGeom prst="rect">
            <a:avLst/>
          </a:prstGeom>
        </p:spPr>
      </p:pic>
      <p:sp>
        <p:nvSpPr>
          <p:cNvPr id="7" name="Tekstfelt 6">
            <a:extLst>
              <a:ext uri="{FF2B5EF4-FFF2-40B4-BE49-F238E27FC236}">
                <a16:creationId xmlns:a16="http://schemas.microsoft.com/office/drawing/2014/main" id="{F60DA75D-B9E8-3D20-0E3E-E245CD1DBD00}"/>
              </a:ext>
            </a:extLst>
          </p:cNvPr>
          <p:cNvSpPr txBox="1"/>
          <p:nvPr userDrawn="1"/>
        </p:nvSpPr>
        <p:spPr>
          <a:xfrm>
            <a:off x="471489" y="2616379"/>
            <a:ext cx="5915025" cy="1382712"/>
          </a:xfrm>
          <a:prstGeom prst="rect">
            <a:avLst/>
          </a:prstGeom>
          <a:noFill/>
        </p:spPr>
        <p:txBody>
          <a:bodyPr wrap="square" rtlCol="0">
            <a:noAutofit/>
          </a:bodyPr>
          <a:lstStyle/>
          <a:p>
            <a:endParaRPr lang="da-DK" sz="823" dirty="0"/>
          </a:p>
        </p:txBody>
      </p:sp>
    </p:spTree>
    <p:extLst>
      <p:ext uri="{BB962C8B-B14F-4D97-AF65-F5344CB8AC3E}">
        <p14:creationId xmlns:p14="http://schemas.microsoft.com/office/powerpoint/2010/main" val="266061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3E381-75C1-4D1B-9AAE-C56BECB27840}" type="datetimeFigureOut">
              <a:rPr lang="da-DK" smtClean="0"/>
              <a:t>16-10-2024</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EF069E07-380F-4056-9AA3-0F2EBDBA9D1A}" type="slidenum">
              <a:rPr lang="da-DK" smtClean="0"/>
              <a:t>‹nr.›</a:t>
            </a:fld>
            <a:endParaRPr lang="da-DK"/>
          </a:p>
        </p:txBody>
      </p:sp>
    </p:spTree>
    <p:extLst>
      <p:ext uri="{BB962C8B-B14F-4D97-AF65-F5344CB8AC3E}">
        <p14:creationId xmlns:p14="http://schemas.microsoft.com/office/powerpoint/2010/main" val="1168567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0403E381-75C1-4D1B-9AAE-C56BECB27840}" type="datetimeFigureOut">
              <a:rPr lang="da-DK" smtClean="0"/>
              <a:t>16-10-2024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F069E07-380F-4056-9AA3-0F2EBDBA9D1A}" type="slidenum">
              <a:rPr lang="da-DK" smtClean="0"/>
              <a:t>‹nr.›</a:t>
            </a:fld>
            <a:endParaRPr lang="da-DK"/>
          </a:p>
        </p:txBody>
      </p:sp>
    </p:spTree>
    <p:extLst>
      <p:ext uri="{BB962C8B-B14F-4D97-AF65-F5344CB8AC3E}">
        <p14:creationId xmlns:p14="http://schemas.microsoft.com/office/powerpoint/2010/main" val="217361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0403E381-75C1-4D1B-9AAE-C56BECB27840}" type="datetimeFigureOut">
              <a:rPr lang="da-DK" smtClean="0"/>
              <a:t>16-10-2024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EF069E07-380F-4056-9AA3-0F2EBDBA9D1A}" type="slidenum">
              <a:rPr lang="da-DK" smtClean="0"/>
              <a:t>‹nr.›</a:t>
            </a:fld>
            <a:endParaRPr lang="da-DK"/>
          </a:p>
        </p:txBody>
      </p:sp>
    </p:spTree>
    <p:extLst>
      <p:ext uri="{BB962C8B-B14F-4D97-AF65-F5344CB8AC3E}">
        <p14:creationId xmlns:p14="http://schemas.microsoft.com/office/powerpoint/2010/main" val="2295697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403E381-75C1-4D1B-9AAE-C56BECB27840}" type="datetimeFigureOut">
              <a:rPr lang="da-DK" smtClean="0"/>
              <a:t>16-10-2024</a:t>
            </a:fld>
            <a:endParaRPr lang="da-DK"/>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F069E07-380F-4056-9AA3-0F2EBDBA9D1A}" type="slidenum">
              <a:rPr lang="da-DK" smtClean="0"/>
              <a:t>‹nr.›</a:t>
            </a:fld>
            <a:endParaRPr lang="da-DK"/>
          </a:p>
        </p:txBody>
      </p:sp>
    </p:spTree>
    <p:extLst>
      <p:ext uri="{BB962C8B-B14F-4D97-AF65-F5344CB8AC3E}">
        <p14:creationId xmlns:p14="http://schemas.microsoft.com/office/powerpoint/2010/main" val="6254215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4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Titel 1">
            <a:extLst>
              <a:ext uri="{FF2B5EF4-FFF2-40B4-BE49-F238E27FC236}">
                <a16:creationId xmlns:a16="http://schemas.microsoft.com/office/drawing/2014/main" id="{ECDAA7AD-49F8-3061-3379-419342FA1334}"/>
              </a:ext>
            </a:extLst>
          </p:cNvPr>
          <p:cNvSpPr txBox="1">
            <a:spLocks/>
          </p:cNvSpPr>
          <p:nvPr/>
        </p:nvSpPr>
        <p:spPr>
          <a:xfrm>
            <a:off x="304552" y="7220048"/>
            <a:ext cx="5960669" cy="109120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da-DK" sz="4000" dirty="0">
                <a:latin typeface="KBH Demibold" panose="00000700000000000000" pitchFamily="2" charset="0"/>
              </a:rPr>
              <a:t>CAMPKOORDINATOR</a:t>
            </a:r>
          </a:p>
        </p:txBody>
      </p:sp>
      <p:sp>
        <p:nvSpPr>
          <p:cNvPr id="19" name="Undertitel 2">
            <a:extLst>
              <a:ext uri="{FF2B5EF4-FFF2-40B4-BE49-F238E27FC236}">
                <a16:creationId xmlns:a16="http://schemas.microsoft.com/office/drawing/2014/main" id="{37D7AD9D-9746-8441-664A-0E1AA95595AE}"/>
              </a:ext>
            </a:extLst>
          </p:cNvPr>
          <p:cNvSpPr txBox="1">
            <a:spLocks/>
          </p:cNvSpPr>
          <p:nvPr/>
        </p:nvSpPr>
        <p:spPr>
          <a:xfrm>
            <a:off x="304551" y="8042856"/>
            <a:ext cx="6248897" cy="75673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da-DK" sz="2200" dirty="0">
                <a:latin typeface="KBH" panose="00000500000000000000" pitchFamily="2" charset="0"/>
              </a:rPr>
              <a:t>DU ER SAMLINGSPUNKTET PÅ CAMPEN</a:t>
            </a:r>
          </a:p>
        </p:txBody>
      </p:sp>
      <p:sp>
        <p:nvSpPr>
          <p:cNvPr id="20" name="Undertitel 2">
            <a:extLst>
              <a:ext uri="{FF2B5EF4-FFF2-40B4-BE49-F238E27FC236}">
                <a16:creationId xmlns:a16="http://schemas.microsoft.com/office/drawing/2014/main" id="{174AB679-8C62-E5E5-7D07-96C8715D7077}"/>
              </a:ext>
            </a:extLst>
          </p:cNvPr>
          <p:cNvSpPr txBox="1">
            <a:spLocks/>
          </p:cNvSpPr>
          <p:nvPr/>
        </p:nvSpPr>
        <p:spPr>
          <a:xfrm>
            <a:off x="373563" y="7008917"/>
            <a:ext cx="4270065" cy="756735"/>
          </a:xfrm>
          <a:prstGeom prst="rect">
            <a:avLst/>
          </a:prstGeom>
        </p:spPr>
        <p:txBody>
          <a:bodyPr vert="horz" lIns="41791" tIns="20896" rIns="41791" bIns="20896"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a-DK" sz="2800" dirty="0">
                <a:latin typeface="KBH" panose="00000500000000000000" pitchFamily="2" charset="0"/>
              </a:rPr>
              <a:t>FERIECAMP</a:t>
            </a:r>
          </a:p>
        </p:txBody>
      </p:sp>
      <p:pic>
        <p:nvPicPr>
          <p:cNvPr id="3" name="Billede 2" descr="Et billede, der indeholder Font/skrifttype, skærmbillede, Grafik, grafisk design&#10;&#10;Automatisk genereret beskrivelse">
            <a:extLst>
              <a:ext uri="{FF2B5EF4-FFF2-40B4-BE49-F238E27FC236}">
                <a16:creationId xmlns:a16="http://schemas.microsoft.com/office/drawing/2014/main" id="{F438CC8C-F0CD-CE26-0824-F9043EB06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969" y="9302796"/>
            <a:ext cx="778137" cy="388221"/>
          </a:xfrm>
          <a:prstGeom prst="rect">
            <a:avLst/>
          </a:prstGeom>
        </p:spPr>
      </p:pic>
    </p:spTree>
    <p:extLst>
      <p:ext uri="{BB962C8B-B14F-4D97-AF65-F5344CB8AC3E}">
        <p14:creationId xmlns:p14="http://schemas.microsoft.com/office/powerpoint/2010/main" val="88771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2" name="Rektangel: afrundede hjørner 21">
            <a:extLst>
              <a:ext uri="{FF2B5EF4-FFF2-40B4-BE49-F238E27FC236}">
                <a16:creationId xmlns:a16="http://schemas.microsoft.com/office/drawing/2014/main" id="{B9006D69-1307-3489-0043-7117529E6C21}"/>
              </a:ext>
            </a:extLst>
          </p:cNvPr>
          <p:cNvSpPr/>
          <p:nvPr/>
        </p:nvSpPr>
        <p:spPr>
          <a:xfrm>
            <a:off x="416124" y="1637204"/>
            <a:ext cx="5957720" cy="1535351"/>
          </a:xfrm>
          <a:prstGeom prst="roundRect">
            <a:avLst>
              <a:gd name="adj" fmla="val 10000"/>
            </a:avLst>
          </a:prstGeom>
          <a:solidFill>
            <a:schemeClr val="accent3">
              <a:lumMod val="20000"/>
              <a:lumOff val="80000"/>
              <a:alpha val="50000"/>
            </a:schemeClr>
          </a:solidFill>
          <a:ln w="222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defTabSz="346198">
              <a:lnSpc>
                <a:spcPts val="1200"/>
              </a:lnSpc>
              <a:spcBef>
                <a:spcPct val="0"/>
              </a:spcBef>
              <a:spcAft>
                <a:spcPct val="35000"/>
              </a:spcAft>
            </a:pPr>
            <a:r>
              <a:rPr lang="da-DK" sz="1400" b="1" dirty="0">
                <a:solidFill>
                  <a:schemeClr val="tx1"/>
                </a:solidFill>
                <a:latin typeface="KBH" panose="00000500000000000000" pitchFamily="2" charset="0"/>
              </a:rPr>
              <a:t>FØRSTE DAG</a:t>
            </a:r>
          </a:p>
          <a:p>
            <a:pPr marL="342900" lvl="0" indent="-342900">
              <a:lnSpc>
                <a:spcPts val="1200"/>
              </a:lnSpc>
              <a:spcAft>
                <a:spcPts val="1000"/>
              </a:spcAft>
              <a:buFont typeface="Arial" panose="020B0604020202020204" pitchFamily="34" charset="0"/>
              <a:buChar char="●"/>
            </a:pPr>
            <a:r>
              <a:rPr lang="da-DK" sz="1100" dirty="0">
                <a:solidFill>
                  <a:srgbClr val="000000"/>
                </a:solidFill>
                <a:effectLst/>
                <a:latin typeface="KBH" panose="00000500000000000000" pitchFamily="2" charset="0"/>
                <a:ea typeface="Noto Sans Symbols"/>
                <a:cs typeface="Noto Sans Symbols"/>
              </a:rPr>
              <a:t>SYNLIGHED: Bannere, flag, programmer osv. sættes op på og udenfor campen.</a:t>
            </a:r>
          </a:p>
          <a:p>
            <a:pPr marL="342900" lvl="0" indent="-342900">
              <a:lnSpc>
                <a:spcPts val="1200"/>
              </a:lnSpc>
              <a:spcAft>
                <a:spcPts val="1000"/>
              </a:spcAft>
              <a:buFont typeface="Arial" panose="020B0604020202020204" pitchFamily="34" charset="0"/>
              <a:buChar char="●"/>
            </a:pPr>
            <a:r>
              <a:rPr lang="da-DK" sz="1100" dirty="0">
                <a:solidFill>
                  <a:srgbClr val="000000"/>
                </a:solidFill>
                <a:effectLst/>
                <a:latin typeface="KBH" panose="00000500000000000000" pitchFamily="2" charset="0"/>
                <a:ea typeface="Noto Sans Symbols"/>
                <a:cs typeface="Noto Sans Symbols"/>
              </a:rPr>
              <a:t>INSTRUKTØRER:  I</a:t>
            </a:r>
            <a:r>
              <a:rPr lang="da-DK" sz="1100" dirty="0">
                <a:solidFill>
                  <a:srgbClr val="000000"/>
                </a:solidFill>
                <a:latin typeface="KBH" panose="00000500000000000000" pitchFamily="2" charset="0"/>
                <a:ea typeface="Noto Sans Symbols"/>
                <a:cs typeface="Noto Sans Symbols"/>
              </a:rPr>
              <a:t>ntroducer dem til campen, registrering af fremmødetal m.m.</a:t>
            </a:r>
          </a:p>
          <a:p>
            <a:pPr marL="342900" lvl="0" indent="-342900">
              <a:lnSpc>
                <a:spcPts val="1200"/>
              </a:lnSpc>
              <a:spcAft>
                <a:spcPts val="1000"/>
              </a:spcAft>
              <a:buFont typeface="Arial" panose="020B0604020202020204" pitchFamily="34" charset="0"/>
              <a:buChar char="●"/>
            </a:pPr>
            <a:r>
              <a:rPr lang="da-DK" sz="1100" dirty="0">
                <a:solidFill>
                  <a:srgbClr val="000000"/>
                </a:solidFill>
                <a:effectLst/>
                <a:latin typeface="KBH" panose="00000500000000000000" pitchFamily="2" charset="0"/>
                <a:ea typeface="Noto Sans Symbols"/>
                <a:cs typeface="Noto Sans Symbols"/>
              </a:rPr>
              <a:t>BROBYGNING: Ikke alle instruktører er klædt på til at snakke om med børnene, fortæl dem om deres muligheder</a:t>
            </a:r>
            <a:endParaRPr lang="da-DK" sz="1100" dirty="0">
              <a:effectLst/>
              <a:latin typeface="KBH" panose="00000500000000000000" pitchFamily="2" charset="0"/>
              <a:ea typeface="Noto Sans Symbols"/>
              <a:cs typeface="Noto Sans Symbols"/>
            </a:endParaRPr>
          </a:p>
        </p:txBody>
      </p:sp>
      <p:grpSp>
        <p:nvGrpSpPr>
          <p:cNvPr id="8" name="Gruppe 7">
            <a:extLst>
              <a:ext uri="{FF2B5EF4-FFF2-40B4-BE49-F238E27FC236}">
                <a16:creationId xmlns:a16="http://schemas.microsoft.com/office/drawing/2014/main" id="{63C32C0F-BA89-67D9-406A-4D5DBA9FB494}"/>
              </a:ext>
            </a:extLst>
          </p:cNvPr>
          <p:cNvGrpSpPr/>
          <p:nvPr/>
        </p:nvGrpSpPr>
        <p:grpSpPr>
          <a:xfrm>
            <a:off x="471487" y="945148"/>
            <a:ext cx="5915025" cy="570763"/>
            <a:chOff x="471487" y="851860"/>
            <a:chExt cx="5915025" cy="570763"/>
          </a:xfrm>
        </p:grpSpPr>
        <p:sp>
          <p:nvSpPr>
            <p:cNvPr id="9" name="Rektangel: afrundede hjørner 8">
              <a:extLst>
                <a:ext uri="{FF2B5EF4-FFF2-40B4-BE49-F238E27FC236}">
                  <a16:creationId xmlns:a16="http://schemas.microsoft.com/office/drawing/2014/main" id="{D90351DD-55F5-7D23-B391-FBA31E7B078E}"/>
                </a:ext>
              </a:extLst>
            </p:cNvPr>
            <p:cNvSpPr/>
            <p:nvPr/>
          </p:nvSpPr>
          <p:spPr>
            <a:xfrm rot="5400000">
              <a:off x="3208041" y="-1755847"/>
              <a:ext cx="441916" cy="5915024"/>
            </a:xfrm>
            <a:prstGeom prst="roundRect">
              <a:avLst>
                <a:gd name="adj" fmla="val 50000"/>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823" dirty="0">
                <a:latin typeface="KBH" panose="00000500000000000000" pitchFamily="2" charset="0"/>
              </a:endParaRPr>
            </a:p>
          </p:txBody>
        </p:sp>
        <p:sp>
          <p:nvSpPr>
            <p:cNvPr id="10" name="Titel 1">
              <a:extLst>
                <a:ext uri="{FF2B5EF4-FFF2-40B4-BE49-F238E27FC236}">
                  <a16:creationId xmlns:a16="http://schemas.microsoft.com/office/drawing/2014/main" id="{198E3785-23EE-733F-1433-4509E9BEE0FE}"/>
                </a:ext>
              </a:extLst>
            </p:cNvPr>
            <p:cNvSpPr txBox="1">
              <a:spLocks/>
            </p:cNvSpPr>
            <p:nvPr/>
          </p:nvSpPr>
          <p:spPr>
            <a:xfrm>
              <a:off x="471488" y="851860"/>
              <a:ext cx="5915024" cy="54253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2000" kern="1200">
                  <a:solidFill>
                    <a:schemeClr val="tx1"/>
                  </a:solidFill>
                  <a:latin typeface="KBH Demibold" panose="00000700000000000000" pitchFamily="2" charset="0"/>
                  <a:ea typeface="+mj-ea"/>
                  <a:cs typeface="+mj-cs"/>
                </a:defRPr>
              </a:lvl1pPr>
            </a:lstStyle>
            <a:p>
              <a:r>
                <a:rPr lang="da-DK" dirty="0"/>
                <a:t>DINE OPGAVER</a:t>
              </a:r>
            </a:p>
          </p:txBody>
        </p:sp>
      </p:grpSp>
      <p:sp>
        <p:nvSpPr>
          <p:cNvPr id="2" name="Rektangel: afrundede hjørner 1">
            <a:extLst>
              <a:ext uri="{FF2B5EF4-FFF2-40B4-BE49-F238E27FC236}">
                <a16:creationId xmlns:a16="http://schemas.microsoft.com/office/drawing/2014/main" id="{BFABCEC8-CAD9-1012-3020-3C40EB14C200}"/>
              </a:ext>
            </a:extLst>
          </p:cNvPr>
          <p:cNvSpPr/>
          <p:nvPr/>
        </p:nvSpPr>
        <p:spPr>
          <a:xfrm>
            <a:off x="416124" y="3306843"/>
            <a:ext cx="5957720" cy="1940704"/>
          </a:xfrm>
          <a:prstGeom prst="roundRect">
            <a:avLst>
              <a:gd name="adj" fmla="val 10000"/>
            </a:avLst>
          </a:prstGeom>
          <a:solidFill>
            <a:schemeClr val="accent3">
              <a:lumMod val="20000"/>
              <a:lumOff val="80000"/>
              <a:alpha val="50000"/>
            </a:schemeClr>
          </a:solidFill>
          <a:ln w="222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defTabSz="346198">
              <a:lnSpc>
                <a:spcPts val="1100"/>
              </a:lnSpc>
              <a:spcBef>
                <a:spcPct val="0"/>
              </a:spcBef>
              <a:spcAft>
                <a:spcPct val="35000"/>
              </a:spcAft>
            </a:pPr>
            <a:r>
              <a:rPr lang="da-DK" sz="1400" b="1" dirty="0">
                <a:solidFill>
                  <a:schemeClr val="tx1"/>
                </a:solidFill>
                <a:latin typeface="KBH" panose="00000500000000000000" pitchFamily="2" charset="0"/>
              </a:rPr>
              <a:t>HVER DAG</a:t>
            </a:r>
          </a:p>
          <a:p>
            <a:pPr marL="342900" lvl="0" indent="-342900">
              <a:lnSpc>
                <a:spcPts val="1100"/>
              </a:lnSpc>
              <a:spcAft>
                <a:spcPts val="1000"/>
              </a:spcAft>
              <a:buFont typeface="Arial" panose="020B0604020202020204" pitchFamily="34" charset="0"/>
              <a:buChar char="●"/>
            </a:pPr>
            <a:r>
              <a:rPr lang="da-DK" sz="1100" dirty="0">
                <a:solidFill>
                  <a:srgbClr val="000000"/>
                </a:solidFill>
                <a:effectLst/>
                <a:latin typeface="KBH" panose="00000500000000000000" pitchFamily="2" charset="0"/>
                <a:ea typeface="Noto Sans Symbols"/>
                <a:cs typeface="Noto Sans Symbols"/>
              </a:rPr>
              <a:t>SYNLIGHED: Opsætning af banner, flag osv.</a:t>
            </a:r>
          </a:p>
          <a:p>
            <a:pPr marL="342900" lvl="0" indent="-342900">
              <a:lnSpc>
                <a:spcPts val="1100"/>
              </a:lnSpc>
              <a:spcAft>
                <a:spcPts val="1000"/>
              </a:spcAft>
              <a:buFont typeface="Arial" panose="020B0604020202020204" pitchFamily="34" charset="0"/>
              <a:buChar char="●"/>
            </a:pPr>
            <a:r>
              <a:rPr lang="da-DK" sz="1100" dirty="0">
                <a:solidFill>
                  <a:srgbClr val="000000"/>
                </a:solidFill>
                <a:latin typeface="KBH" panose="00000500000000000000" pitchFamily="2" charset="0"/>
                <a:ea typeface="Noto Sans Symbols"/>
                <a:cs typeface="Noto Sans Symbols"/>
              </a:rPr>
              <a:t>BROBYGNING: Snak løbende med børnene om mulighed for at gå til de forskellige aktiviteter, de kommer ikke selv og spørger.</a:t>
            </a:r>
          </a:p>
          <a:p>
            <a:pPr marL="342900" lvl="0" indent="-342900">
              <a:lnSpc>
                <a:spcPts val="1100"/>
              </a:lnSpc>
              <a:spcAft>
                <a:spcPts val="1000"/>
              </a:spcAft>
              <a:buFont typeface="Arial" panose="020B0604020202020204" pitchFamily="34" charset="0"/>
              <a:buChar char="●"/>
            </a:pPr>
            <a:r>
              <a:rPr lang="da-DK" sz="1100" dirty="0">
                <a:solidFill>
                  <a:srgbClr val="000000"/>
                </a:solidFill>
                <a:latin typeface="KBH" panose="00000500000000000000" pitchFamily="2" charset="0"/>
                <a:ea typeface="Noto Sans Symbols"/>
                <a:cs typeface="Noto Sans Symbols"/>
              </a:rPr>
              <a:t>BASEN: Skal være pæn og ryddelig, så får forældrene et godt indtryk og børnene passer også bedre på tingene.</a:t>
            </a:r>
          </a:p>
          <a:p>
            <a:pPr marL="342900" lvl="0" indent="-342900">
              <a:lnSpc>
                <a:spcPts val="1100"/>
              </a:lnSpc>
              <a:spcAft>
                <a:spcPts val="1000"/>
              </a:spcAft>
              <a:buFont typeface="Arial" panose="020B0604020202020204" pitchFamily="34" charset="0"/>
              <a:buChar char="●"/>
            </a:pPr>
            <a:r>
              <a:rPr lang="da-DK" sz="1100" dirty="0">
                <a:solidFill>
                  <a:srgbClr val="000000"/>
                </a:solidFill>
                <a:latin typeface="KBH" panose="00000500000000000000" pitchFamily="2" charset="0"/>
                <a:ea typeface="Noto Sans Symbols"/>
                <a:cs typeface="Noto Sans Symbols"/>
              </a:rPr>
              <a:t>BILLEDER/FILM: Tag billeder i løbet af campen og del på so.me. Husk at tagge @feriecamp.</a:t>
            </a:r>
          </a:p>
        </p:txBody>
      </p:sp>
      <p:sp>
        <p:nvSpPr>
          <p:cNvPr id="4" name="Rektangel: afrundede hjørner 3">
            <a:extLst>
              <a:ext uri="{FF2B5EF4-FFF2-40B4-BE49-F238E27FC236}">
                <a16:creationId xmlns:a16="http://schemas.microsoft.com/office/drawing/2014/main" id="{9B58FE1A-2A42-C747-F069-1CA27634F754}"/>
              </a:ext>
            </a:extLst>
          </p:cNvPr>
          <p:cNvSpPr/>
          <p:nvPr/>
        </p:nvSpPr>
        <p:spPr>
          <a:xfrm>
            <a:off x="416124" y="5381835"/>
            <a:ext cx="5957720" cy="1767399"/>
          </a:xfrm>
          <a:prstGeom prst="roundRect">
            <a:avLst>
              <a:gd name="adj" fmla="val 10000"/>
            </a:avLst>
          </a:prstGeom>
          <a:solidFill>
            <a:schemeClr val="accent3">
              <a:lumMod val="20000"/>
              <a:lumOff val="80000"/>
              <a:alpha val="50000"/>
            </a:schemeClr>
          </a:solidFill>
          <a:ln w="222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defTabSz="346198">
              <a:lnSpc>
                <a:spcPts val="1100"/>
              </a:lnSpc>
              <a:spcBef>
                <a:spcPct val="0"/>
              </a:spcBef>
              <a:spcAft>
                <a:spcPct val="35000"/>
              </a:spcAft>
            </a:pPr>
            <a:r>
              <a:rPr lang="da-DK" sz="1400" b="1" dirty="0">
                <a:solidFill>
                  <a:schemeClr val="tx1"/>
                </a:solidFill>
                <a:latin typeface="KBH" panose="00000500000000000000" pitchFamily="2" charset="0"/>
              </a:rPr>
              <a:t>SIDSTE DAG</a:t>
            </a:r>
          </a:p>
          <a:p>
            <a:pPr marL="342900" lvl="0" indent="-342900">
              <a:lnSpc>
                <a:spcPts val="1100"/>
              </a:lnSpc>
              <a:spcAft>
                <a:spcPts val="1000"/>
              </a:spcAft>
              <a:buFont typeface="Arial" panose="020B0604020202020204" pitchFamily="34" charset="0"/>
              <a:buChar char="●"/>
            </a:pPr>
            <a:r>
              <a:rPr lang="da-DK" sz="1100" dirty="0">
                <a:solidFill>
                  <a:srgbClr val="000000"/>
                </a:solidFill>
                <a:latin typeface="KBH" panose="00000500000000000000" pitchFamily="2" charset="0"/>
                <a:ea typeface="Noto Sans Symbols"/>
                <a:cs typeface="Noto Sans Symbols"/>
              </a:rPr>
              <a:t>FREMMØDETAL indhentes og indsendes til Team FerieCamp</a:t>
            </a:r>
          </a:p>
          <a:p>
            <a:pPr marL="342900" lvl="0" indent="-342900">
              <a:lnSpc>
                <a:spcPts val="1100"/>
              </a:lnSpc>
              <a:spcAft>
                <a:spcPts val="1000"/>
              </a:spcAft>
              <a:buFont typeface="Arial" panose="020B0604020202020204" pitchFamily="34" charset="0"/>
              <a:buChar char="●"/>
            </a:pPr>
            <a:r>
              <a:rPr lang="da-DK" sz="1100" dirty="0">
                <a:solidFill>
                  <a:srgbClr val="000000"/>
                </a:solidFill>
                <a:latin typeface="KBH" panose="00000500000000000000" pitchFamily="2" charset="0"/>
                <a:ea typeface="Noto Sans Symbols"/>
                <a:cs typeface="Noto Sans Symbols"/>
              </a:rPr>
              <a:t>GEAR: Alt gear pakkes pænt sammen i plastikkassen</a:t>
            </a:r>
          </a:p>
          <a:p>
            <a:pPr marL="342900" lvl="0" indent="-342900">
              <a:lnSpc>
                <a:spcPts val="1100"/>
              </a:lnSpc>
              <a:spcAft>
                <a:spcPts val="1000"/>
              </a:spcAft>
              <a:buFont typeface="Arial" panose="020B0604020202020204" pitchFamily="34" charset="0"/>
              <a:buChar char="●"/>
            </a:pPr>
            <a:r>
              <a:rPr lang="da-DK" sz="1100" dirty="0">
                <a:solidFill>
                  <a:srgbClr val="000000"/>
                </a:solidFill>
                <a:latin typeface="KBH" panose="00000500000000000000" pitchFamily="2" charset="0"/>
                <a:ea typeface="Noto Sans Symbols"/>
                <a:cs typeface="Noto Sans Symbols"/>
              </a:rPr>
              <a:t>LOKALER/FACILITETER: Sørg for at efterlade området pænt, så vi kan få lov at låne igen en anden gang.</a:t>
            </a:r>
          </a:p>
        </p:txBody>
      </p:sp>
      <p:sp>
        <p:nvSpPr>
          <p:cNvPr id="15" name="Tekstfelt 14">
            <a:extLst>
              <a:ext uri="{FF2B5EF4-FFF2-40B4-BE49-F238E27FC236}">
                <a16:creationId xmlns:a16="http://schemas.microsoft.com/office/drawing/2014/main" id="{E8C89329-DB02-DB71-B2E3-8FD16783D993}"/>
              </a:ext>
            </a:extLst>
          </p:cNvPr>
          <p:cNvSpPr txBox="1"/>
          <p:nvPr/>
        </p:nvSpPr>
        <p:spPr>
          <a:xfrm>
            <a:off x="609449" y="218137"/>
            <a:ext cx="5639100" cy="430887"/>
          </a:xfrm>
          <a:prstGeom prst="rect">
            <a:avLst/>
          </a:prstGeom>
          <a:noFill/>
        </p:spPr>
        <p:txBody>
          <a:bodyPr wrap="square">
            <a:spAutoFit/>
          </a:bodyPr>
          <a:lstStyle/>
          <a:p>
            <a:pPr algn="ctr"/>
            <a:r>
              <a:rPr lang="da-DK" sz="1100" dirty="0">
                <a:latin typeface="KBH" panose="00000500000000000000" pitchFamily="2" charset="0"/>
              </a:rPr>
              <a:t>Har du brug for sparring eller hjælp under campen, kan du altid ringe til FerieCamp-sekretariatets centrale vagttelefon: 2033 7520.</a:t>
            </a:r>
          </a:p>
        </p:txBody>
      </p:sp>
      <p:pic>
        <p:nvPicPr>
          <p:cNvPr id="5" name="Billede 4" descr="Et billede, der indeholder Font/skrifttype, skærmbillede, Grafik, grafisk design&#10;&#10;Automatisk genereret beskrivelse">
            <a:extLst>
              <a:ext uri="{FF2B5EF4-FFF2-40B4-BE49-F238E27FC236}">
                <a16:creationId xmlns:a16="http://schemas.microsoft.com/office/drawing/2014/main" id="{1E6526CA-5D93-9998-AA83-C25775012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969" y="9302796"/>
            <a:ext cx="778137" cy="388221"/>
          </a:xfrm>
          <a:prstGeom prst="rect">
            <a:avLst/>
          </a:prstGeom>
        </p:spPr>
      </p:pic>
    </p:spTree>
    <p:extLst>
      <p:ext uri="{BB962C8B-B14F-4D97-AF65-F5344CB8AC3E}">
        <p14:creationId xmlns:p14="http://schemas.microsoft.com/office/powerpoint/2010/main" val="235503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Undertitel 2">
            <a:extLst>
              <a:ext uri="{FF2B5EF4-FFF2-40B4-BE49-F238E27FC236}">
                <a16:creationId xmlns:a16="http://schemas.microsoft.com/office/drawing/2014/main" id="{0F7183FE-D528-DF7B-8102-34A214AA428D}"/>
              </a:ext>
            </a:extLst>
          </p:cNvPr>
          <p:cNvSpPr txBox="1">
            <a:spLocks/>
          </p:cNvSpPr>
          <p:nvPr/>
        </p:nvSpPr>
        <p:spPr>
          <a:xfrm>
            <a:off x="471487" y="7401449"/>
            <a:ext cx="5915024" cy="244970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200" kern="1200">
                <a:solidFill>
                  <a:schemeClr val="tx1"/>
                </a:solidFill>
                <a:latin typeface="KBH" panose="00000500000000000000" pitchFamily="2"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da-DK" dirty="0"/>
          </a:p>
          <a:p>
            <a:pPr algn="l"/>
            <a:endParaRPr lang="da-DK" dirty="0"/>
          </a:p>
        </p:txBody>
      </p:sp>
      <p:grpSp>
        <p:nvGrpSpPr>
          <p:cNvPr id="12" name="Gruppe 11">
            <a:extLst>
              <a:ext uri="{FF2B5EF4-FFF2-40B4-BE49-F238E27FC236}">
                <a16:creationId xmlns:a16="http://schemas.microsoft.com/office/drawing/2014/main" id="{D44E1582-241A-0317-4DAE-8EC580661325}"/>
              </a:ext>
            </a:extLst>
          </p:cNvPr>
          <p:cNvGrpSpPr/>
          <p:nvPr/>
        </p:nvGrpSpPr>
        <p:grpSpPr>
          <a:xfrm>
            <a:off x="471487" y="957878"/>
            <a:ext cx="5915025" cy="570763"/>
            <a:chOff x="471487" y="851860"/>
            <a:chExt cx="5915025" cy="570763"/>
          </a:xfrm>
        </p:grpSpPr>
        <p:sp>
          <p:nvSpPr>
            <p:cNvPr id="13" name="Rektangel: afrundede hjørner 12">
              <a:extLst>
                <a:ext uri="{FF2B5EF4-FFF2-40B4-BE49-F238E27FC236}">
                  <a16:creationId xmlns:a16="http://schemas.microsoft.com/office/drawing/2014/main" id="{1D01A9E7-7EAF-A726-792E-4AD56799BB23}"/>
                </a:ext>
              </a:extLst>
            </p:cNvPr>
            <p:cNvSpPr/>
            <p:nvPr/>
          </p:nvSpPr>
          <p:spPr>
            <a:xfrm rot="5400000">
              <a:off x="3208041" y="-1755847"/>
              <a:ext cx="441916" cy="5915024"/>
            </a:xfrm>
            <a:prstGeom prst="roundRect">
              <a:avLst>
                <a:gd name="adj" fmla="val 50000"/>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823" dirty="0">
                <a:latin typeface="KBH" panose="00000500000000000000" pitchFamily="2" charset="0"/>
              </a:endParaRPr>
            </a:p>
          </p:txBody>
        </p:sp>
        <p:sp>
          <p:nvSpPr>
            <p:cNvPr id="14" name="Titel 1">
              <a:extLst>
                <a:ext uri="{FF2B5EF4-FFF2-40B4-BE49-F238E27FC236}">
                  <a16:creationId xmlns:a16="http://schemas.microsoft.com/office/drawing/2014/main" id="{65A955BB-8341-3351-7020-097B536CEC1C}"/>
                </a:ext>
              </a:extLst>
            </p:cNvPr>
            <p:cNvSpPr txBox="1">
              <a:spLocks/>
            </p:cNvSpPr>
            <p:nvPr/>
          </p:nvSpPr>
          <p:spPr>
            <a:xfrm>
              <a:off x="471488" y="851860"/>
              <a:ext cx="5915024" cy="54253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2000" kern="1200">
                  <a:solidFill>
                    <a:schemeClr val="tx1"/>
                  </a:solidFill>
                  <a:latin typeface="KBH Demibold" panose="00000700000000000000" pitchFamily="2" charset="0"/>
                  <a:ea typeface="+mj-ea"/>
                  <a:cs typeface="+mj-cs"/>
                </a:defRPr>
              </a:lvl1pPr>
            </a:lstStyle>
            <a:p>
              <a:r>
                <a:rPr lang="da-DK" dirty="0"/>
                <a:t>AKTIONSPLAN – HVIS UHELDET ER UDE</a:t>
              </a:r>
            </a:p>
          </p:txBody>
        </p:sp>
      </p:grpSp>
      <p:sp>
        <p:nvSpPr>
          <p:cNvPr id="17" name="Rektangel: afrundede hjørner 16">
            <a:extLst>
              <a:ext uri="{FF2B5EF4-FFF2-40B4-BE49-F238E27FC236}">
                <a16:creationId xmlns:a16="http://schemas.microsoft.com/office/drawing/2014/main" id="{C57F97D3-16D2-F6B4-AFC2-23139B4FDC0D}"/>
              </a:ext>
            </a:extLst>
          </p:cNvPr>
          <p:cNvSpPr/>
          <p:nvPr/>
        </p:nvSpPr>
        <p:spPr>
          <a:xfrm>
            <a:off x="450140" y="3348106"/>
            <a:ext cx="5957720" cy="1581704"/>
          </a:xfrm>
          <a:prstGeom prst="roundRect">
            <a:avLst>
              <a:gd name="adj" fmla="val 10000"/>
            </a:avLst>
          </a:prstGeom>
          <a:solidFill>
            <a:schemeClr val="accent3">
              <a:lumMod val="20000"/>
              <a:lumOff val="80000"/>
              <a:alpha val="50000"/>
            </a:schemeClr>
          </a:solidFill>
          <a:ln w="222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defTabSz="346198">
              <a:lnSpc>
                <a:spcPts val="1500"/>
              </a:lnSpc>
              <a:spcBef>
                <a:spcPct val="0"/>
              </a:spcBef>
              <a:spcAft>
                <a:spcPct val="35000"/>
              </a:spcAft>
            </a:pPr>
            <a:r>
              <a:rPr lang="da-DK" sz="1600" b="1" dirty="0">
                <a:solidFill>
                  <a:schemeClr val="tx1"/>
                </a:solidFill>
                <a:latin typeface="KBH" panose="00000500000000000000" pitchFamily="2" charset="0"/>
              </a:rPr>
              <a:t>TILSKADEKOMNE</a:t>
            </a:r>
          </a:p>
          <a:p>
            <a:pPr marL="342900" lvl="0" indent="-342900">
              <a:lnSpc>
                <a:spcPts val="1500"/>
              </a:lnSpc>
              <a:spcAft>
                <a:spcPts val="1000"/>
              </a:spcAft>
              <a:buFont typeface="Arial" panose="020B0604020202020204" pitchFamily="34" charset="0"/>
              <a:buChar char="●"/>
            </a:pPr>
            <a:r>
              <a:rPr lang="da-DK" sz="1200" dirty="0">
                <a:solidFill>
                  <a:srgbClr val="000000"/>
                </a:solidFill>
                <a:effectLst/>
                <a:latin typeface="KBH" panose="00000500000000000000" pitchFamily="2" charset="0"/>
                <a:ea typeface="Noto Sans Symbols"/>
                <a:cs typeface="Noto Sans Symbols"/>
              </a:rPr>
              <a:t>FØRSTEHJÆLPSKASSE:  Får du </a:t>
            </a:r>
            <a:r>
              <a:rPr lang="da-DK" sz="1200" dirty="0">
                <a:solidFill>
                  <a:srgbClr val="000000"/>
                </a:solidFill>
                <a:latin typeface="KBH" panose="00000500000000000000" pitchFamily="2" charset="0"/>
                <a:ea typeface="Noto Sans Symbols"/>
                <a:cs typeface="Noto Sans Symbols"/>
              </a:rPr>
              <a:t>ofte brug for. </a:t>
            </a:r>
            <a:r>
              <a:rPr lang="da-DK" sz="1200" dirty="0">
                <a:solidFill>
                  <a:srgbClr val="000000"/>
                </a:solidFill>
                <a:effectLst/>
                <a:latin typeface="KBH" panose="00000500000000000000" pitchFamily="2" charset="0"/>
                <a:ea typeface="Noto Sans Symbols"/>
                <a:cs typeface="Noto Sans Symbols"/>
              </a:rPr>
              <a:t>Hjælp barnet efter bedste evne og kontakt forældre, hvis du vurderer, det er nødvendigt.</a:t>
            </a:r>
          </a:p>
          <a:p>
            <a:pPr marL="342900" lvl="0" indent="-342900">
              <a:lnSpc>
                <a:spcPts val="1500"/>
              </a:lnSpc>
              <a:spcAft>
                <a:spcPts val="1000"/>
              </a:spcAft>
              <a:buFont typeface="Arial" panose="020B0604020202020204" pitchFamily="34" charset="0"/>
              <a:buChar char="●"/>
            </a:pPr>
            <a:r>
              <a:rPr lang="da-DK" sz="1200" dirty="0">
                <a:solidFill>
                  <a:srgbClr val="000000"/>
                </a:solidFill>
                <a:effectLst/>
                <a:latin typeface="KBH" panose="00000500000000000000" pitchFamily="2" charset="0"/>
                <a:ea typeface="Noto Sans Symbols"/>
                <a:cs typeface="Noto Sans Symbols"/>
              </a:rPr>
              <a:t>STØRRE SKADER: Hvis der er behov for lægehjælp ring henholdsvis 114 eller 112</a:t>
            </a:r>
            <a:r>
              <a:rPr lang="da-DK" sz="1200" dirty="0">
                <a:solidFill>
                  <a:srgbClr val="000000"/>
                </a:solidFill>
                <a:latin typeface="KBH" panose="00000500000000000000" pitchFamily="2" charset="0"/>
                <a:ea typeface="Noto Sans Symbols"/>
                <a:cs typeface="Noto Sans Symbols"/>
              </a:rPr>
              <a:t>. </a:t>
            </a:r>
            <a:r>
              <a:rPr lang="da-DK" sz="1200" dirty="0">
                <a:solidFill>
                  <a:srgbClr val="000000"/>
                </a:solidFill>
                <a:effectLst/>
                <a:latin typeface="KBH" panose="00000500000000000000" pitchFamily="2" charset="0"/>
                <a:ea typeface="Noto Sans Symbols"/>
                <a:cs typeface="Noto Sans Symbols"/>
              </a:rPr>
              <a:t>Yd førstehjælp efter bedste evne. Kontakt barnets forældre. En voksen – gerne instruktøren fra aktiviteten - skal tage med barnet. </a:t>
            </a:r>
          </a:p>
        </p:txBody>
      </p:sp>
      <p:sp>
        <p:nvSpPr>
          <p:cNvPr id="18" name="Rektangel: afrundede hjørner 17">
            <a:extLst>
              <a:ext uri="{FF2B5EF4-FFF2-40B4-BE49-F238E27FC236}">
                <a16:creationId xmlns:a16="http://schemas.microsoft.com/office/drawing/2014/main" id="{E3B60D8A-9C7B-34AE-82F6-FBBE50D590B8}"/>
              </a:ext>
            </a:extLst>
          </p:cNvPr>
          <p:cNvSpPr/>
          <p:nvPr/>
        </p:nvSpPr>
        <p:spPr>
          <a:xfrm>
            <a:off x="471487" y="5078580"/>
            <a:ext cx="5957720" cy="3906395"/>
          </a:xfrm>
          <a:prstGeom prst="roundRect">
            <a:avLst>
              <a:gd name="adj" fmla="val 10000"/>
            </a:avLst>
          </a:prstGeom>
          <a:solidFill>
            <a:schemeClr val="accent3">
              <a:lumMod val="20000"/>
              <a:lumOff val="80000"/>
              <a:alpha val="50000"/>
            </a:schemeClr>
          </a:solidFill>
          <a:ln w="222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defTabSz="346198">
              <a:lnSpc>
                <a:spcPts val="800"/>
              </a:lnSpc>
              <a:spcBef>
                <a:spcPct val="0"/>
              </a:spcBef>
              <a:spcAft>
                <a:spcPct val="35000"/>
              </a:spcAft>
            </a:pPr>
            <a:r>
              <a:rPr lang="da-DK" sz="1600" b="1" dirty="0">
                <a:solidFill>
                  <a:schemeClr val="tx1"/>
                </a:solidFill>
                <a:latin typeface="KBH" panose="00000500000000000000" pitchFamily="2" charset="0"/>
              </a:rPr>
              <a:t>KONFLIKTER</a:t>
            </a:r>
          </a:p>
          <a:p>
            <a:pPr marL="342900" lvl="0" indent="-342900">
              <a:lnSpc>
                <a:spcPct val="125000"/>
              </a:lnSpc>
              <a:spcAft>
                <a:spcPts val="1000"/>
              </a:spcAft>
              <a:buSzPts val="1000"/>
              <a:buFont typeface="Arial" panose="020B0604020202020204" pitchFamily="34" charset="0"/>
              <a:buChar char="●"/>
            </a:pPr>
            <a:r>
              <a:rPr lang="da-DK" sz="1200" dirty="0">
                <a:solidFill>
                  <a:srgbClr val="000000"/>
                </a:solidFill>
                <a:latin typeface="KBH" panose="00000500000000000000" pitchFamily="2" charset="0"/>
                <a:ea typeface="Noto Sans Symbols"/>
                <a:cs typeface="Noto Sans Symbols"/>
              </a:rPr>
              <a:t>FORSTYRRENDE: </a:t>
            </a:r>
            <a:r>
              <a:rPr lang="da-DK" sz="1200" dirty="0">
                <a:solidFill>
                  <a:srgbClr val="000000"/>
                </a:solidFill>
                <a:effectLst/>
                <a:latin typeface="KBH" panose="00000500000000000000" pitchFamily="2" charset="0"/>
                <a:ea typeface="Noto Sans Symbols"/>
                <a:cs typeface="Noto Sans Symbols"/>
              </a:rPr>
              <a:t>Forsøg at løse problemet i fællesskab med instruktøren og barnet: fx ved at finde en anden aktivitet eller lade barnet indgå i aktiviteten på en ny måde. </a:t>
            </a:r>
            <a:r>
              <a:rPr lang="da-DK" sz="1200" dirty="0">
                <a:latin typeface="KBH" panose="00000500000000000000" pitchFamily="2" charset="0"/>
                <a:ea typeface="Noto Sans Symbols"/>
                <a:cs typeface="Noto Sans Symbols"/>
              </a:rPr>
              <a:t> </a:t>
            </a:r>
            <a:r>
              <a:rPr lang="da-DK" sz="1200" dirty="0">
                <a:solidFill>
                  <a:srgbClr val="000000"/>
                </a:solidFill>
                <a:effectLst/>
                <a:latin typeface="KBH" panose="00000500000000000000" pitchFamily="2" charset="0"/>
                <a:ea typeface="Noto Sans Symbols"/>
                <a:cs typeface="Noto Sans Symbols"/>
              </a:rPr>
              <a:t>Søg evt. sparring hos de lokale ressourcer fra området, som deltager på campen. Det kan være pædagoger eller boligsociale medarbejdere.</a:t>
            </a:r>
          </a:p>
          <a:p>
            <a:pPr marL="342900" lvl="0" indent="-342900">
              <a:lnSpc>
                <a:spcPct val="125000"/>
              </a:lnSpc>
              <a:spcAft>
                <a:spcPts val="1000"/>
              </a:spcAft>
              <a:buSzPts val="1000"/>
              <a:buFont typeface="Arial" panose="020B0604020202020204" pitchFamily="34" charset="0"/>
              <a:buChar char="●"/>
            </a:pPr>
            <a:r>
              <a:rPr lang="da-DK" sz="1200" dirty="0">
                <a:solidFill>
                  <a:srgbClr val="000000"/>
                </a:solidFill>
                <a:latin typeface="KBH" panose="00000500000000000000" pitchFamily="2" charset="0"/>
                <a:ea typeface="Noto Sans Symbols"/>
                <a:cs typeface="Noto Sans Symbols"/>
              </a:rPr>
              <a:t>UTRYGHED: Kontakt SSP-sekretariatet. SSP står for skole, socialforvaltning og politi. Gennem SSP samarbejder en række faggrupper om at forebygge kriminalitet blandt børn og unge i København. SSP stiller relevant personale til rådighed, hvis de vurderer det nødvendigt, men de er ikke et akutberedskab. De kan fx hjælpe med vejledning af situationen eller  sende opsøgende medarbejdere, der vil kunne komme forbi. Du kan kontakte SSP’s sekretariatet på hhv. hovednummer 33661580 eller 20604931.</a:t>
            </a:r>
          </a:p>
          <a:p>
            <a:pPr marL="342900" indent="-342900">
              <a:lnSpc>
                <a:spcPct val="125000"/>
              </a:lnSpc>
              <a:spcAft>
                <a:spcPts val="1000"/>
              </a:spcAft>
              <a:buSzPts val="1000"/>
              <a:buFont typeface="Arial" panose="020B0604020202020204" pitchFamily="34" charset="0"/>
              <a:buChar char="●"/>
            </a:pPr>
            <a:r>
              <a:rPr lang="da-DK" sz="1200" dirty="0">
                <a:solidFill>
                  <a:srgbClr val="000000"/>
                </a:solidFill>
                <a:latin typeface="KBH" panose="00000500000000000000" pitchFamily="2" charset="0"/>
                <a:ea typeface="Noto Sans Symbols"/>
                <a:cs typeface="Noto Sans Symbols"/>
              </a:rPr>
              <a:t>SLAGSMÅL HÆRVÆRK, TYVERI: </a:t>
            </a:r>
            <a:r>
              <a:rPr lang="da-DK" sz="1200" dirty="0">
                <a:solidFill>
                  <a:srgbClr val="000000"/>
                </a:solidFill>
                <a:effectLst/>
                <a:latin typeface="KBH" panose="00000500000000000000" pitchFamily="2" charset="0"/>
                <a:ea typeface="Noto Sans Symbols"/>
                <a:cs typeface="Noto Sans Symbols"/>
              </a:rPr>
              <a:t>Kontakt politiet, ring 114.</a:t>
            </a:r>
            <a:endParaRPr lang="da-DK" sz="1200" dirty="0">
              <a:effectLst/>
              <a:latin typeface="KBH" panose="00000500000000000000" pitchFamily="2" charset="0"/>
              <a:ea typeface="Noto Sans Symbols"/>
              <a:cs typeface="Noto Sans Symbols"/>
            </a:endParaRPr>
          </a:p>
          <a:p>
            <a:pPr marL="342900" lvl="0" indent="-342900">
              <a:lnSpc>
                <a:spcPct val="125000"/>
              </a:lnSpc>
              <a:spcAft>
                <a:spcPts val="1000"/>
              </a:spcAft>
              <a:buSzPts val="1000"/>
              <a:buFont typeface="Arial" panose="020B0604020202020204" pitchFamily="34" charset="0"/>
              <a:buChar char="●"/>
            </a:pPr>
            <a:endParaRPr lang="da-DK" sz="1200" dirty="0">
              <a:solidFill>
                <a:srgbClr val="000000"/>
              </a:solidFill>
              <a:latin typeface="KBH" panose="00000500000000000000" pitchFamily="2" charset="0"/>
              <a:ea typeface="Noto Sans Symbols"/>
              <a:cs typeface="Noto Sans Symbols"/>
            </a:endParaRPr>
          </a:p>
          <a:p>
            <a:pPr marL="342900" lvl="0" indent="-342900">
              <a:lnSpc>
                <a:spcPct val="125000"/>
              </a:lnSpc>
              <a:spcAft>
                <a:spcPts val="1000"/>
              </a:spcAft>
              <a:buSzPts val="1000"/>
              <a:buFont typeface="Arial" panose="020B0604020202020204" pitchFamily="34" charset="0"/>
              <a:buChar char="●"/>
            </a:pPr>
            <a:endParaRPr lang="da-DK" sz="1200" dirty="0">
              <a:effectLst/>
              <a:latin typeface="KBH" panose="00000500000000000000" pitchFamily="2" charset="0"/>
              <a:ea typeface="Noto Sans Symbols"/>
              <a:cs typeface="Noto Sans Symbols"/>
            </a:endParaRPr>
          </a:p>
          <a:p>
            <a:pPr marL="342900" lvl="0" indent="-342900">
              <a:lnSpc>
                <a:spcPts val="800"/>
              </a:lnSpc>
              <a:spcAft>
                <a:spcPts val="1000"/>
              </a:spcAft>
              <a:buFont typeface="Arial" panose="020B0604020202020204" pitchFamily="34" charset="0"/>
              <a:buChar char="●"/>
            </a:pPr>
            <a:endParaRPr lang="da-DK" sz="1200" dirty="0">
              <a:solidFill>
                <a:srgbClr val="000000"/>
              </a:solidFill>
              <a:latin typeface="KBH" panose="00000500000000000000" pitchFamily="2" charset="0"/>
              <a:ea typeface="Noto Sans Symbols"/>
              <a:cs typeface="Noto Sans Symbols"/>
            </a:endParaRPr>
          </a:p>
        </p:txBody>
      </p:sp>
      <p:sp>
        <p:nvSpPr>
          <p:cNvPr id="20" name="Rektangel: afrundede hjørner 19">
            <a:extLst>
              <a:ext uri="{FF2B5EF4-FFF2-40B4-BE49-F238E27FC236}">
                <a16:creationId xmlns:a16="http://schemas.microsoft.com/office/drawing/2014/main" id="{DC1573C8-3D65-4A35-8A4A-36D4C3B3CB40}"/>
              </a:ext>
            </a:extLst>
          </p:cNvPr>
          <p:cNvSpPr/>
          <p:nvPr/>
        </p:nvSpPr>
        <p:spPr>
          <a:xfrm>
            <a:off x="471487" y="1649680"/>
            <a:ext cx="5957720" cy="1138336"/>
          </a:xfrm>
          <a:prstGeom prst="roundRect">
            <a:avLst>
              <a:gd name="adj" fmla="val 10000"/>
            </a:avLst>
          </a:prstGeom>
          <a:solidFill>
            <a:schemeClr val="accent3">
              <a:lumMod val="20000"/>
              <a:lumOff val="80000"/>
              <a:alpha val="50000"/>
            </a:schemeClr>
          </a:solidFill>
          <a:ln w="222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da-DK" sz="1200" dirty="0">
                <a:solidFill>
                  <a:schemeClr val="tx1"/>
                </a:solidFill>
                <a:latin typeface="KBH" panose="00000500000000000000" pitchFamily="2" charset="0"/>
              </a:rPr>
              <a:t>Det sker sjældent, men der kan opstå skader, konflikter eller alvorligere ting på FerieCamp. Det er din opgave som CampKoordinator at reagere på dette. Her er nogle retningslinjer du kan benytte dig af.</a:t>
            </a:r>
          </a:p>
          <a:p>
            <a:pPr algn="ctr"/>
            <a:endParaRPr lang="da-DK" sz="1200" dirty="0">
              <a:solidFill>
                <a:schemeClr val="tx1"/>
              </a:solidFill>
              <a:latin typeface="KBH" panose="00000500000000000000" pitchFamily="2" charset="0"/>
            </a:endParaRPr>
          </a:p>
          <a:p>
            <a:pPr algn="ctr"/>
            <a:r>
              <a:rPr lang="da-DK" sz="1200" dirty="0">
                <a:solidFill>
                  <a:schemeClr val="tx1"/>
                </a:solidFill>
                <a:latin typeface="KBH" panose="00000500000000000000" pitchFamily="2" charset="0"/>
              </a:rPr>
              <a:t>Du kan også altid ringe til Team FerieCamp for sparring 2033 7520</a:t>
            </a:r>
          </a:p>
        </p:txBody>
      </p:sp>
      <p:pic>
        <p:nvPicPr>
          <p:cNvPr id="3" name="Billede 2" descr="Et billede, der indeholder Font/skrifttype, skærmbillede, Grafik, grafisk design&#10;&#10;Automatisk genereret beskrivelse">
            <a:extLst>
              <a:ext uri="{FF2B5EF4-FFF2-40B4-BE49-F238E27FC236}">
                <a16:creationId xmlns:a16="http://schemas.microsoft.com/office/drawing/2014/main" id="{709075AE-D502-3D55-B20E-54B76D80F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969" y="9302796"/>
            <a:ext cx="778137" cy="388221"/>
          </a:xfrm>
          <a:prstGeom prst="rect">
            <a:avLst/>
          </a:prstGeom>
        </p:spPr>
      </p:pic>
    </p:spTree>
    <p:extLst>
      <p:ext uri="{BB962C8B-B14F-4D97-AF65-F5344CB8AC3E}">
        <p14:creationId xmlns:p14="http://schemas.microsoft.com/office/powerpoint/2010/main" val="2489258111"/>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85B931D86B02B4780BE3203B6FCA981" ma:contentTypeVersion="19" ma:contentTypeDescription="Opret et nyt dokument." ma:contentTypeScope="" ma:versionID="27b626460ceff536b37474add1bacadf">
  <xsd:schema xmlns:xsd="http://www.w3.org/2001/XMLSchema" xmlns:xs="http://www.w3.org/2001/XMLSchema" xmlns:p="http://schemas.microsoft.com/office/2006/metadata/properties" xmlns:ns2="bc917a86-29a6-4b0f-b856-abc0d2ead61d" xmlns:ns3="5b13b13a-88f2-4a9c-a02f-529510e09096" xmlns:ns4="0dd46b0f-e2c7-4a31-a61e-54a1e81a6d74" targetNamespace="http://schemas.microsoft.com/office/2006/metadata/properties" ma:root="true" ma:fieldsID="afc2834429b51af64d56359ba7dca3dc" ns2:_="" ns3:_="" ns4:_="">
    <xsd:import namespace="bc917a86-29a6-4b0f-b856-abc0d2ead61d"/>
    <xsd:import namespace="5b13b13a-88f2-4a9c-a02f-529510e09096"/>
    <xsd:import namespace="0dd46b0f-e2c7-4a31-a61e-54a1e81a6d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eDoc"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17a86-29a6-4b0f-b856-abc0d2ead6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eDoc" ma:index="24" nillable="true" ma:displayName="eDoc" ma:internalName="eDoc">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13b13a-88f2-4a9c-a02f-529510e09096"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d46b0f-e2c7-4a31-a61e-54a1e81a6d7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aa98d-faa7-4a6a-9403-529c10eccfc0}" ma:internalName="TaxCatchAll" ma:showField="CatchAllData" ma:web="5b13b13a-88f2-4a9c-a02f-529510e090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Doc xmlns="bc917a86-29a6-4b0f-b856-abc0d2ead61d" xsi:nil="true"/>
    <TaxCatchAll xmlns="0dd46b0f-e2c7-4a31-a61e-54a1e81a6d74" xsi:nil="true"/>
    <lcf76f155ced4ddcb4097134ff3c332f xmlns="bc917a86-29a6-4b0f-b856-abc0d2ead6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DE0993-AF51-4E66-A2A8-20091E9BB589}">
  <ds:schemaRefs>
    <ds:schemaRef ds:uri="http://schemas.microsoft.com/sharepoint/v3/contenttype/forms"/>
  </ds:schemaRefs>
</ds:datastoreItem>
</file>

<file path=customXml/itemProps2.xml><?xml version="1.0" encoding="utf-8"?>
<ds:datastoreItem xmlns:ds="http://schemas.openxmlformats.org/officeDocument/2006/customXml" ds:itemID="{C2AD152F-417E-4578-899E-91EC30E25A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917a86-29a6-4b0f-b856-abc0d2ead61d"/>
    <ds:schemaRef ds:uri="5b13b13a-88f2-4a9c-a02f-529510e09096"/>
    <ds:schemaRef ds:uri="0dd46b0f-e2c7-4a31-a61e-54a1e81a6d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D1B0E5-D965-4CCD-A6EF-3D4A11372ACB}">
  <ds:schemaRefs>
    <ds:schemaRef ds:uri="bc917a86-29a6-4b0f-b856-abc0d2ead61d"/>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0dd46b0f-e2c7-4a31-a61e-54a1e81a6d74"/>
    <ds:schemaRef ds:uri="http://schemas.microsoft.com/office/2006/documentManagement/types"/>
    <ds:schemaRef ds:uri="http://schemas.microsoft.com/office/2006/metadata/properties"/>
    <ds:schemaRef ds:uri="5b13b13a-88f2-4a9c-a02f-529510e0909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1956</TotalTime>
  <Words>473</Words>
  <Application>Microsoft Office PowerPoint</Application>
  <PresentationFormat>A4-papir (210 x 297 mm)</PresentationFormat>
  <Paragraphs>30</Paragraphs>
  <Slides>3</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vt:i4>
      </vt:variant>
    </vt:vector>
  </HeadingPairs>
  <TitlesOfParts>
    <vt:vector size="9" baseType="lpstr">
      <vt:lpstr>Arial</vt:lpstr>
      <vt:lpstr>Calibri</vt:lpstr>
      <vt:lpstr>Calibri Light</vt:lpstr>
      <vt:lpstr>KBH</vt:lpstr>
      <vt:lpstr>KBH Demibold</vt:lpstr>
      <vt:lpstr>Office-tema</vt:lpstr>
      <vt:lpstr>PowerPoint-præsentation</vt:lpstr>
      <vt:lpstr>PowerPoint-præsentation</vt:lpstr>
      <vt:lpstr>PowerPoint-præsentation</vt:lpstr>
    </vt:vector>
  </TitlesOfParts>
  <Company>Københavns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Amalie Vognsen</dc:creator>
  <cp:lastModifiedBy>Josefine Sacha Johansen</cp:lastModifiedBy>
  <cp:revision>13</cp:revision>
  <dcterms:created xsi:type="dcterms:W3CDTF">2023-03-30T07:01:33Z</dcterms:created>
  <dcterms:modified xsi:type="dcterms:W3CDTF">2024-10-16T09:05:46Z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0x010100885B931D86B02B4780BE3203B6FCA981</vt:lpwstr>
  </property>
  <property fmtid="{D5CDD505-2E9C-101B-9397-08002B2CF9AE}" pid="3" name="MediaServiceImageTags">
    <vt:lpwstr/>
  </property>
</Properties>
</file>