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8" r:id="rId5"/>
    <p:sldId id="270" r:id="rId6"/>
    <p:sldId id="269" r:id="rId7"/>
    <p:sldId id="271" r:id="rId8"/>
    <p:sldId id="272" r:id="rId9"/>
    <p:sldId id="260" r:id="rId1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a:srgbClr val="B2B2B2"/>
    <a:srgbClr val="9999FF"/>
    <a:srgbClr val="F3F2F1"/>
    <a:srgbClr val="6969FF"/>
    <a:srgbClr val="FF8E1D"/>
    <a:srgbClr val="4E93D2"/>
    <a:srgbClr val="6DA945"/>
    <a:srgbClr val="A9D18E"/>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llemlayout 3 - Markerin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29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fine Sacha Johansen" userId="0657ae30-8e6e-489d-ac3b-9e71bbd5a6c7" providerId="ADAL" clId="{73AECFA9-124A-4A39-A1EC-01147CB1414A}"/>
    <pc:docChg chg="undo custSel modSld">
      <pc:chgData name="Josefine Sacha Johansen" userId="0657ae30-8e6e-489d-ac3b-9e71bbd5a6c7" providerId="ADAL" clId="{73AECFA9-124A-4A39-A1EC-01147CB1414A}" dt="2024-10-16T09:07:38.021" v="274"/>
      <pc:docMkLst>
        <pc:docMk/>
      </pc:docMkLst>
      <pc:sldChg chg="addSp delSp modSp mod setBg">
        <pc:chgData name="Josefine Sacha Johansen" userId="0657ae30-8e6e-489d-ac3b-9e71bbd5a6c7" providerId="ADAL" clId="{73AECFA9-124A-4A39-A1EC-01147CB1414A}" dt="2024-10-16T09:07:07.712" v="262"/>
        <pc:sldMkLst>
          <pc:docMk/>
          <pc:sldMk cId="887719520" sldId="258"/>
        </pc:sldMkLst>
      </pc:sldChg>
      <pc:sldChg chg="setBg">
        <pc:chgData name="Josefine Sacha Johansen" userId="0657ae30-8e6e-489d-ac3b-9e71bbd5a6c7" providerId="ADAL" clId="{73AECFA9-124A-4A39-A1EC-01147CB1414A}" dt="2024-10-16T09:07:38.021" v="274"/>
        <pc:sldMkLst>
          <pc:docMk/>
          <pc:sldMk cId="2489258111" sldId="260"/>
        </pc:sldMkLst>
      </pc:sldChg>
      <pc:sldChg chg="addSp delSp modSp mod setBg">
        <pc:chgData name="Josefine Sacha Johansen" userId="0657ae30-8e6e-489d-ac3b-9e71bbd5a6c7" providerId="ADAL" clId="{73AECFA9-124A-4A39-A1EC-01147CB1414A}" dt="2024-10-16T09:07:12.426" v="264"/>
        <pc:sldMkLst>
          <pc:docMk/>
          <pc:sldMk cId="2355039664" sldId="267"/>
        </pc:sldMkLst>
      </pc:sldChg>
      <pc:sldChg chg="setBg">
        <pc:chgData name="Josefine Sacha Johansen" userId="0657ae30-8e6e-489d-ac3b-9e71bbd5a6c7" providerId="ADAL" clId="{73AECFA9-124A-4A39-A1EC-01147CB1414A}" dt="2024-10-16T09:07:23.004" v="268"/>
        <pc:sldMkLst>
          <pc:docMk/>
          <pc:sldMk cId="2375639889" sldId="269"/>
        </pc:sldMkLst>
      </pc:sldChg>
      <pc:sldChg chg="setBg">
        <pc:chgData name="Josefine Sacha Johansen" userId="0657ae30-8e6e-489d-ac3b-9e71bbd5a6c7" providerId="ADAL" clId="{73AECFA9-124A-4A39-A1EC-01147CB1414A}" dt="2024-10-16T09:07:16.513" v="266"/>
        <pc:sldMkLst>
          <pc:docMk/>
          <pc:sldMk cId="2064036265" sldId="270"/>
        </pc:sldMkLst>
      </pc:sldChg>
      <pc:sldChg chg="setBg">
        <pc:chgData name="Josefine Sacha Johansen" userId="0657ae30-8e6e-489d-ac3b-9e71bbd5a6c7" providerId="ADAL" clId="{73AECFA9-124A-4A39-A1EC-01147CB1414A}" dt="2024-10-16T09:07:27.411" v="270"/>
        <pc:sldMkLst>
          <pc:docMk/>
          <pc:sldMk cId="1006083306" sldId="271"/>
        </pc:sldMkLst>
      </pc:sldChg>
      <pc:sldChg chg="setBg">
        <pc:chgData name="Josefine Sacha Johansen" userId="0657ae30-8e6e-489d-ac3b-9e71bbd5a6c7" providerId="ADAL" clId="{73AECFA9-124A-4A39-A1EC-01147CB1414A}" dt="2024-10-16T09:07:33.501" v="272"/>
        <pc:sldMkLst>
          <pc:docMk/>
          <pc:sldMk cId="1862886165" sldId="272"/>
        </pc:sldMkLst>
      </pc:sldChg>
    </pc:docChg>
  </pc:docChgLst>
  <pc:docChgLst>
    <pc:chgData name="Amalie Vognsen" userId="65455ba1-06bf-4828-9c8c-3081f7b63abb" providerId="ADAL" clId="{A446F924-951B-4951-ACE3-E3516439B3FA}"/>
    <pc:docChg chg="delSld modSld">
      <pc:chgData name="Amalie Vognsen" userId="65455ba1-06bf-4828-9c8c-3081f7b63abb" providerId="ADAL" clId="{A446F924-951B-4951-ACE3-E3516439B3FA}" dt="2025-07-07T12:16:14.285" v="23" actId="20577"/>
      <pc:docMkLst>
        <pc:docMk/>
      </pc:docMkLst>
      <pc:sldChg chg="del">
        <pc:chgData name="Amalie Vognsen" userId="65455ba1-06bf-4828-9c8c-3081f7b63abb" providerId="ADAL" clId="{A446F924-951B-4951-ACE3-E3516439B3FA}" dt="2025-07-07T12:14:20.236" v="0" actId="47"/>
        <pc:sldMkLst>
          <pc:docMk/>
          <pc:sldMk cId="2355039664" sldId="267"/>
        </pc:sldMkLst>
      </pc:sldChg>
      <pc:sldChg chg="modSp mod">
        <pc:chgData name="Amalie Vognsen" userId="65455ba1-06bf-4828-9c8c-3081f7b63abb" providerId="ADAL" clId="{A446F924-951B-4951-ACE3-E3516439B3FA}" dt="2025-07-07T12:16:14.285" v="23" actId="20577"/>
        <pc:sldMkLst>
          <pc:docMk/>
          <pc:sldMk cId="1006083306" sldId="271"/>
        </pc:sldMkLst>
        <pc:spChg chg="mod">
          <ac:chgData name="Amalie Vognsen" userId="65455ba1-06bf-4828-9c8c-3081f7b63abb" providerId="ADAL" clId="{A446F924-951B-4951-ACE3-E3516439B3FA}" dt="2025-07-07T12:16:14.285" v="23" actId="20577"/>
          <ac:spMkLst>
            <pc:docMk/>
            <pc:sldMk cId="1006083306" sldId="271"/>
            <ac:spMk id="7" creationId="{22842EAA-B673-37A8-3C20-4E7F5222756E}"/>
          </ac:spMkLst>
        </pc:spChg>
      </pc:sldChg>
    </pc:docChg>
  </pc:docChgLst>
  <pc:docChgLst>
    <pc:chgData name="Amalie Vognsen" userId="65455ba1-06bf-4828-9c8c-3081f7b63abb" providerId="ADAL" clId="{1E72591B-66C0-4925-BE71-A94735AB9FD7}"/>
    <pc:docChg chg="undo redo custSel delSld modSld">
      <pc:chgData name="Amalie Vognsen" userId="65455ba1-06bf-4828-9c8c-3081f7b63abb" providerId="ADAL" clId="{1E72591B-66C0-4925-BE71-A94735AB9FD7}" dt="2024-10-02T11:16:04.729" v="3109" actId="47"/>
      <pc:docMkLst>
        <pc:docMk/>
      </pc:docMkLst>
      <pc:sldChg chg="addSp delSp modSp mod">
        <pc:chgData name="Amalie Vognsen" userId="65455ba1-06bf-4828-9c8c-3081f7b63abb" providerId="ADAL" clId="{1E72591B-66C0-4925-BE71-A94735AB9FD7}" dt="2024-10-02T11:15:37.671" v="3108" actId="20577"/>
        <pc:sldMkLst>
          <pc:docMk/>
          <pc:sldMk cId="887719520" sldId="258"/>
        </pc:sldMkLst>
      </pc:sldChg>
      <pc:sldChg chg="addSp delSp modSp mod">
        <pc:chgData name="Amalie Vognsen" userId="65455ba1-06bf-4828-9c8c-3081f7b63abb" providerId="ADAL" clId="{1E72591B-66C0-4925-BE71-A94735AB9FD7}" dt="2024-10-02T11:13:44.910" v="3017" actId="207"/>
        <pc:sldMkLst>
          <pc:docMk/>
          <pc:sldMk cId="2489258111" sldId="260"/>
        </pc:sldMkLst>
      </pc:sldChg>
      <pc:sldChg chg="del">
        <pc:chgData name="Amalie Vognsen" userId="65455ba1-06bf-4828-9c8c-3081f7b63abb" providerId="ADAL" clId="{1E72591B-66C0-4925-BE71-A94735AB9FD7}" dt="2024-10-02T11:14:03.051" v="3020" actId="47"/>
        <pc:sldMkLst>
          <pc:docMk/>
          <pc:sldMk cId="3532444828" sldId="263"/>
        </pc:sldMkLst>
      </pc:sldChg>
      <pc:sldChg chg="del">
        <pc:chgData name="Amalie Vognsen" userId="65455ba1-06bf-4828-9c8c-3081f7b63abb" providerId="ADAL" clId="{1E72591B-66C0-4925-BE71-A94735AB9FD7}" dt="2024-10-02T11:14:01.699" v="3018" actId="47"/>
        <pc:sldMkLst>
          <pc:docMk/>
          <pc:sldMk cId="3533490958" sldId="265"/>
        </pc:sldMkLst>
      </pc:sldChg>
      <pc:sldChg chg="del">
        <pc:chgData name="Amalie Vognsen" userId="65455ba1-06bf-4828-9c8c-3081f7b63abb" providerId="ADAL" clId="{1E72591B-66C0-4925-BE71-A94735AB9FD7}" dt="2024-10-02T11:14:02.416" v="3019" actId="47"/>
        <pc:sldMkLst>
          <pc:docMk/>
          <pc:sldMk cId="2869784985" sldId="266"/>
        </pc:sldMkLst>
      </pc:sldChg>
      <pc:sldChg chg="addSp delSp modSp mod">
        <pc:chgData name="Amalie Vognsen" userId="65455ba1-06bf-4828-9c8c-3081f7b63abb" providerId="ADAL" clId="{1E72591B-66C0-4925-BE71-A94735AB9FD7}" dt="2024-10-02T11:13:34.804" v="3015" actId="207"/>
        <pc:sldMkLst>
          <pc:docMk/>
          <pc:sldMk cId="2355039664" sldId="267"/>
        </pc:sldMkLst>
      </pc:sldChg>
      <pc:sldChg chg="del">
        <pc:chgData name="Amalie Vognsen" userId="65455ba1-06bf-4828-9c8c-3081f7b63abb" providerId="ADAL" clId="{1E72591B-66C0-4925-BE71-A94735AB9FD7}" dt="2024-10-02T11:16:04.729" v="3109" actId="47"/>
        <pc:sldMkLst>
          <pc:docMk/>
          <pc:sldMk cId="1494887840" sldId="269"/>
        </pc:sldMkLst>
      </pc:sldChg>
    </pc:docChg>
  </pc:docChgLst>
  <pc:docChgLst>
    <pc:chgData name="Amalie Vognsen" userId="65455ba1-06bf-4828-9c8c-3081f7b63abb" providerId="ADAL" clId="{28C02E31-48DB-437D-B98A-CF761E5715DB}"/>
    <pc:docChg chg="undo custSel addSld delSld modSld sldOrd">
      <pc:chgData name="Amalie Vognsen" userId="65455ba1-06bf-4828-9c8c-3081f7b63abb" providerId="ADAL" clId="{28C02E31-48DB-437D-B98A-CF761E5715DB}" dt="2024-10-02T12:50:39.712" v="4257" actId="14100"/>
      <pc:docMkLst>
        <pc:docMk/>
      </pc:docMkLst>
      <pc:sldChg chg="addSp delSp modSp mod">
        <pc:chgData name="Amalie Vognsen" userId="65455ba1-06bf-4828-9c8c-3081f7b63abb" providerId="ADAL" clId="{28C02E31-48DB-437D-B98A-CF761E5715DB}" dt="2024-10-02T12:26:31.397" v="2124" actId="14100"/>
        <pc:sldMkLst>
          <pc:docMk/>
          <pc:sldMk cId="887719520" sldId="258"/>
        </pc:sldMkLst>
      </pc:sldChg>
      <pc:sldChg chg="addSp delSp modSp mod">
        <pc:chgData name="Amalie Vognsen" userId="65455ba1-06bf-4828-9c8c-3081f7b63abb" providerId="ADAL" clId="{28C02E31-48DB-437D-B98A-CF761E5715DB}" dt="2024-10-02T12:28:04.883" v="2189" actId="1035"/>
        <pc:sldMkLst>
          <pc:docMk/>
          <pc:sldMk cId="2489258111" sldId="260"/>
        </pc:sldMkLst>
      </pc:sldChg>
      <pc:sldChg chg="addSp delSp modSp mod">
        <pc:chgData name="Amalie Vognsen" userId="65455ba1-06bf-4828-9c8c-3081f7b63abb" providerId="ADAL" clId="{28C02E31-48DB-437D-B98A-CF761E5715DB}" dt="2024-10-02T12:26:49.033" v="2136" actId="1036"/>
        <pc:sldMkLst>
          <pc:docMk/>
          <pc:sldMk cId="2355039664" sldId="267"/>
        </pc:sldMkLst>
      </pc:sldChg>
      <pc:sldChg chg="addSp delSp modSp add del mod">
        <pc:chgData name="Amalie Vognsen" userId="65455ba1-06bf-4828-9c8c-3081f7b63abb" providerId="ADAL" clId="{28C02E31-48DB-437D-B98A-CF761E5715DB}" dt="2024-10-02T12:23:17.559" v="2055" actId="47"/>
        <pc:sldMkLst>
          <pc:docMk/>
          <pc:sldMk cId="948016820" sldId="268"/>
        </pc:sldMkLst>
      </pc:sldChg>
      <pc:sldChg chg="addSp delSp modSp add mod">
        <pc:chgData name="Amalie Vognsen" userId="65455ba1-06bf-4828-9c8c-3081f7b63abb" providerId="ADAL" clId="{28C02E31-48DB-437D-B98A-CF761E5715DB}" dt="2024-10-02T12:31:33.901" v="2598" actId="14100"/>
        <pc:sldMkLst>
          <pc:docMk/>
          <pc:sldMk cId="2375639889" sldId="269"/>
        </pc:sldMkLst>
      </pc:sldChg>
      <pc:sldChg chg="add ord">
        <pc:chgData name="Amalie Vognsen" userId="65455ba1-06bf-4828-9c8c-3081f7b63abb" providerId="ADAL" clId="{28C02E31-48DB-437D-B98A-CF761E5715DB}" dt="2024-10-02T12:32:26.960" v="2602" actId="20578"/>
        <pc:sldMkLst>
          <pc:docMk/>
          <pc:sldMk cId="2064036265" sldId="270"/>
        </pc:sldMkLst>
      </pc:sldChg>
      <pc:sldChg chg="delSp modSp add mod ord">
        <pc:chgData name="Amalie Vognsen" userId="65455ba1-06bf-4828-9c8c-3081f7b63abb" providerId="ADAL" clId="{28C02E31-48DB-437D-B98A-CF761E5715DB}" dt="2024-10-02T12:36:40.132" v="2845" actId="478"/>
        <pc:sldMkLst>
          <pc:docMk/>
          <pc:sldMk cId="1006083306" sldId="271"/>
        </pc:sldMkLst>
      </pc:sldChg>
      <pc:sldChg chg="addSp modSp add mod">
        <pc:chgData name="Amalie Vognsen" userId="65455ba1-06bf-4828-9c8c-3081f7b63abb" providerId="ADAL" clId="{28C02E31-48DB-437D-B98A-CF761E5715DB}" dt="2024-10-02T12:50:39.712" v="4257" actId="14100"/>
        <pc:sldMkLst>
          <pc:docMk/>
          <pc:sldMk cId="1862886165" sldId="272"/>
        </pc:sldMkLst>
      </pc:sldChg>
    </pc:docChg>
  </pc:docChgLst>
  <pc:docChgLst>
    <pc:chgData name="Nanna Kirkegaard" userId="407abd6a-90d5-444c-a3c2-c11a47649bfb" providerId="ADAL" clId="{B81A1966-3251-4533-B25F-EBDDD4A55E49}"/>
    <pc:docChg chg="modSld">
      <pc:chgData name="Nanna Kirkegaard" userId="407abd6a-90d5-444c-a3c2-c11a47649bfb" providerId="ADAL" clId="{B81A1966-3251-4533-B25F-EBDDD4A55E49}" dt="2024-10-09T12:13:26.457" v="20" actId="1038"/>
      <pc:docMkLst>
        <pc:docMk/>
      </pc:docMkLst>
      <pc:sldChg chg="modSp mod">
        <pc:chgData name="Nanna Kirkegaard" userId="407abd6a-90d5-444c-a3c2-c11a47649bfb" providerId="ADAL" clId="{B81A1966-3251-4533-B25F-EBDDD4A55E49}" dt="2024-10-09T12:13:26.457" v="20" actId="1038"/>
        <pc:sldMkLst>
          <pc:docMk/>
          <pc:sldMk cId="887719520" sldId="258"/>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471488" y="765210"/>
            <a:ext cx="5915024" cy="629179"/>
          </a:xfrm>
        </p:spPr>
        <p:txBody>
          <a:bodyPr anchor="b">
            <a:normAutofit/>
          </a:bodyPr>
          <a:lstStyle>
            <a:lvl1pPr algn="ctr">
              <a:defRPr sz="2000">
                <a:latin typeface="KBH Demibold" panose="00000700000000000000" pitchFamily="2" charset="0"/>
              </a:defRPr>
            </a:lvl1pPr>
          </a:lstStyle>
          <a:p>
            <a:r>
              <a:rPr lang="da-DK"/>
              <a:t>Klik for at redigere titeltypografien i masteren</a:t>
            </a:r>
            <a:endParaRPr lang="en-US"/>
          </a:p>
        </p:txBody>
      </p:sp>
      <p:sp>
        <p:nvSpPr>
          <p:cNvPr id="3" name="Subtitle 2"/>
          <p:cNvSpPr>
            <a:spLocks noGrp="1"/>
          </p:cNvSpPr>
          <p:nvPr>
            <p:ph type="subTitle" idx="1"/>
          </p:nvPr>
        </p:nvSpPr>
        <p:spPr>
          <a:xfrm>
            <a:off x="471487" y="1526363"/>
            <a:ext cx="5915024" cy="2391656"/>
          </a:xfrm>
        </p:spPr>
        <p:txBody>
          <a:bodyPr>
            <a:normAutofit/>
          </a:bodyPr>
          <a:lstStyle>
            <a:lvl1pPr marL="0" indent="0" algn="ctr">
              <a:buNone/>
              <a:defRPr sz="1200">
                <a:latin typeface="KBH"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a:p>
        </p:txBody>
      </p:sp>
      <p:pic>
        <p:nvPicPr>
          <p:cNvPr id="10" name="Grafik 2">
            <a:extLst>
              <a:ext uri="{FF2B5EF4-FFF2-40B4-BE49-F238E27FC236}">
                <a16:creationId xmlns:a16="http://schemas.microsoft.com/office/drawing/2014/main" id="{5A334315-431E-4768-8319-BF1DA09C41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1487" y="133668"/>
            <a:ext cx="5915025" cy="499568"/>
          </a:xfrm>
          <a:prstGeom prst="rect">
            <a:avLst/>
          </a:prstGeom>
        </p:spPr>
      </p:pic>
    </p:spTree>
    <p:extLst>
      <p:ext uri="{BB962C8B-B14F-4D97-AF65-F5344CB8AC3E}">
        <p14:creationId xmlns:p14="http://schemas.microsoft.com/office/powerpoint/2010/main" val="128406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0403E381-75C1-4D1B-9AAE-C56BECB27840}" type="datetimeFigureOut">
              <a:rPr lang="da-DK" smtClean="0"/>
              <a:t>07-07-2025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36794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a-DK"/>
              <a:t>Klik for at redigere titeltypografien i masteren</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0403E381-75C1-4D1B-9AAE-C56BECB27840}" type="datetimeFigureOut">
              <a:rPr lang="da-DK" smtClean="0"/>
              <a:t>07-07-2025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3920963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88538-399F-3E24-2E71-6A99D4AD44D2}"/>
              </a:ext>
            </a:extLst>
          </p:cNvPr>
          <p:cNvSpPr>
            <a:spLocks noGrp="1"/>
          </p:cNvSpPr>
          <p:nvPr>
            <p:ph type="ctrTitle"/>
          </p:nvPr>
        </p:nvSpPr>
        <p:spPr>
          <a:xfrm>
            <a:off x="857250" y="823208"/>
            <a:ext cx="5143500" cy="951617"/>
          </a:xfrm>
        </p:spPr>
        <p:txBody>
          <a:bodyPr anchor="b">
            <a:noAutofit/>
          </a:bodyPr>
          <a:lstStyle>
            <a:lvl1pPr algn="ctr">
              <a:defRPr sz="1463">
                <a:latin typeface="KBH Demibold" panose="00000700000000000000" pitchFamily="2" charset="0"/>
              </a:defRPr>
            </a:lvl1pPr>
          </a:lstStyle>
          <a:p>
            <a:r>
              <a:rPr lang="da-DK"/>
              <a:t>Klik for at redigere titeltypografien i masteren</a:t>
            </a:r>
          </a:p>
        </p:txBody>
      </p:sp>
      <p:sp>
        <p:nvSpPr>
          <p:cNvPr id="3" name="Undertitel 2">
            <a:extLst>
              <a:ext uri="{FF2B5EF4-FFF2-40B4-BE49-F238E27FC236}">
                <a16:creationId xmlns:a16="http://schemas.microsoft.com/office/drawing/2014/main" id="{48E29D91-A949-F63B-A023-B81250734FFA}"/>
              </a:ext>
            </a:extLst>
          </p:cNvPr>
          <p:cNvSpPr>
            <a:spLocks noGrp="1"/>
          </p:cNvSpPr>
          <p:nvPr>
            <p:ph type="subTitle" idx="1"/>
          </p:nvPr>
        </p:nvSpPr>
        <p:spPr>
          <a:xfrm>
            <a:off x="857250" y="1997252"/>
            <a:ext cx="5143500" cy="2391656"/>
          </a:xfrm>
        </p:spPr>
        <p:txBody>
          <a:bodyPr/>
          <a:lstStyle>
            <a:lvl1pPr marL="0" indent="0" algn="ctr">
              <a:buNone/>
              <a:defRPr sz="1097">
                <a:latin typeface="KBH" panose="00000500000000000000" pitchFamily="2" charset="0"/>
              </a:defRPr>
            </a:lvl1pPr>
            <a:lvl2pPr marL="208955" indent="0" algn="ctr">
              <a:buNone/>
              <a:defRPr sz="914"/>
            </a:lvl2pPr>
            <a:lvl3pPr marL="417909" indent="0" algn="ctr">
              <a:buNone/>
              <a:defRPr sz="823"/>
            </a:lvl3pPr>
            <a:lvl4pPr marL="626864" indent="0" algn="ctr">
              <a:buNone/>
              <a:defRPr sz="731"/>
            </a:lvl4pPr>
            <a:lvl5pPr marL="835819" indent="0" algn="ctr">
              <a:buNone/>
              <a:defRPr sz="731"/>
            </a:lvl5pPr>
            <a:lvl6pPr marL="1044773" indent="0" algn="ctr">
              <a:buNone/>
              <a:defRPr sz="731"/>
            </a:lvl6pPr>
            <a:lvl7pPr marL="1253728" indent="0" algn="ctr">
              <a:buNone/>
              <a:defRPr sz="731"/>
            </a:lvl7pPr>
            <a:lvl8pPr marL="1462683" indent="0" algn="ctr">
              <a:buNone/>
              <a:defRPr sz="731"/>
            </a:lvl8pPr>
            <a:lvl9pPr marL="1671638" indent="0" algn="ctr">
              <a:buNone/>
              <a:defRPr sz="731"/>
            </a:lvl9pPr>
          </a:lstStyle>
          <a:p>
            <a:r>
              <a:rPr lang="da-DK"/>
              <a:t>Klik for at redigere undertiteltypografien i masteren</a:t>
            </a:r>
          </a:p>
        </p:txBody>
      </p:sp>
      <p:sp>
        <p:nvSpPr>
          <p:cNvPr id="7" name="Titel 1">
            <a:extLst>
              <a:ext uri="{FF2B5EF4-FFF2-40B4-BE49-F238E27FC236}">
                <a16:creationId xmlns:a16="http://schemas.microsoft.com/office/drawing/2014/main" id="{1AFCC208-629A-08E5-2471-8D19C5021635}"/>
              </a:ext>
            </a:extLst>
          </p:cNvPr>
          <p:cNvSpPr txBox="1">
            <a:spLocks/>
          </p:cNvSpPr>
          <p:nvPr userDrawn="1"/>
        </p:nvSpPr>
        <p:spPr>
          <a:xfrm>
            <a:off x="857250" y="5257978"/>
            <a:ext cx="5143500" cy="951617"/>
          </a:xfrm>
          <a:prstGeom prst="rect">
            <a:avLst/>
          </a:prstGeom>
        </p:spPr>
        <p:txBody>
          <a:bodyPr vert="horz" lIns="41791" tIns="20896" rIns="41791" bIns="20896" rtlCol="0" anchor="b">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a-DK" sz="1463">
                <a:latin typeface="KBH Demibold" panose="00000700000000000000" pitchFamily="2" charset="0"/>
              </a:rPr>
              <a:t>Klik for at redigere titeltypografien i masteren</a:t>
            </a:r>
          </a:p>
        </p:txBody>
      </p:sp>
      <p:sp>
        <p:nvSpPr>
          <p:cNvPr id="8" name="Undertitel 2">
            <a:extLst>
              <a:ext uri="{FF2B5EF4-FFF2-40B4-BE49-F238E27FC236}">
                <a16:creationId xmlns:a16="http://schemas.microsoft.com/office/drawing/2014/main" id="{91B7801C-E692-C2E6-A7EE-B6F59697506F}"/>
              </a:ext>
            </a:extLst>
          </p:cNvPr>
          <p:cNvSpPr txBox="1">
            <a:spLocks/>
          </p:cNvSpPr>
          <p:nvPr userDrawn="1"/>
        </p:nvSpPr>
        <p:spPr>
          <a:xfrm>
            <a:off x="857250" y="6432022"/>
            <a:ext cx="5143500" cy="2391656"/>
          </a:xfrm>
          <a:prstGeom prst="rect">
            <a:avLst/>
          </a:prstGeom>
        </p:spPr>
        <p:txBody>
          <a:bodyPr vert="horz" lIns="41791" tIns="20896" rIns="41791" bIns="20896"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097">
                <a:latin typeface="KBH" panose="00000500000000000000" pitchFamily="2" charset="0"/>
              </a:rPr>
              <a:t>Klik for at redigere undertiteltypografien i masteren</a:t>
            </a:r>
          </a:p>
        </p:txBody>
      </p:sp>
      <p:pic>
        <p:nvPicPr>
          <p:cNvPr id="9" name="Grafik 2">
            <a:extLst>
              <a:ext uri="{FF2B5EF4-FFF2-40B4-BE49-F238E27FC236}">
                <a16:creationId xmlns:a16="http://schemas.microsoft.com/office/drawing/2014/main" id="{C38FA7F7-0AD0-1873-39B6-BD730EF5FE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825449" y="4699920"/>
            <a:ext cx="10023007" cy="329654"/>
          </a:xfrm>
          <a:prstGeom prst="rect">
            <a:avLst/>
          </a:prstGeom>
        </p:spPr>
      </p:pic>
    </p:spTree>
    <p:extLst>
      <p:ext uri="{BB962C8B-B14F-4D97-AF65-F5344CB8AC3E}">
        <p14:creationId xmlns:p14="http://schemas.microsoft.com/office/powerpoint/2010/main" val="222908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0403E381-75C1-4D1B-9AAE-C56BECB27840}" type="datetimeFigureOut">
              <a:rPr lang="da-DK" smtClean="0"/>
              <a:t>07-07-2025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64666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a-DK"/>
              <a:t>Klik for at redigere titeltypografien i masteren</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0403E381-75C1-4D1B-9AAE-C56BECB27840}" type="datetimeFigureOut">
              <a:rPr lang="da-DK" smtClean="0"/>
              <a:t>07-07-2025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31386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0403E381-75C1-4D1B-9AAE-C56BECB27840}" type="datetimeFigureOut">
              <a:rPr lang="da-DK" smtClean="0"/>
              <a:t>07-07-2025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388312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a-DK"/>
              <a:t>Klik for at redigere titeltypografien i masteren</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472381" y="3618442"/>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3471863" y="3618442"/>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p:cNvSpPr>
            <a:spLocks noGrp="1"/>
          </p:cNvSpPr>
          <p:nvPr>
            <p:ph type="dt" sz="half" idx="10"/>
          </p:nvPr>
        </p:nvSpPr>
        <p:spPr/>
        <p:txBody>
          <a:bodyPr/>
          <a:lstStyle/>
          <a:p>
            <a:fld id="{0403E381-75C1-4D1B-9AAE-C56BECB27840}" type="datetimeFigureOut">
              <a:rPr lang="da-DK" smtClean="0"/>
              <a:t>07-07-2025</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242991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‹nr.›</a:t>
            </a:fld>
            <a:endParaRPr lang="en-US"/>
          </a:p>
        </p:txBody>
      </p:sp>
      <p:pic>
        <p:nvPicPr>
          <p:cNvPr id="6" name="Grafik 2">
            <a:extLst>
              <a:ext uri="{FF2B5EF4-FFF2-40B4-BE49-F238E27FC236}">
                <a16:creationId xmlns:a16="http://schemas.microsoft.com/office/drawing/2014/main" id="{E4A63624-C411-3BD6-E4F0-8BBCE5861D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787944" y="4699920"/>
            <a:ext cx="10023007" cy="329654"/>
          </a:xfrm>
          <a:prstGeom prst="rect">
            <a:avLst/>
          </a:prstGeom>
        </p:spPr>
      </p:pic>
      <p:sp>
        <p:nvSpPr>
          <p:cNvPr id="7" name="Tekstfelt 6">
            <a:extLst>
              <a:ext uri="{FF2B5EF4-FFF2-40B4-BE49-F238E27FC236}">
                <a16:creationId xmlns:a16="http://schemas.microsoft.com/office/drawing/2014/main" id="{F60DA75D-B9E8-3D20-0E3E-E245CD1DBD00}"/>
              </a:ext>
            </a:extLst>
          </p:cNvPr>
          <p:cNvSpPr txBox="1"/>
          <p:nvPr userDrawn="1"/>
        </p:nvSpPr>
        <p:spPr>
          <a:xfrm>
            <a:off x="471489" y="2616379"/>
            <a:ext cx="5915025" cy="1382712"/>
          </a:xfrm>
          <a:prstGeom prst="rect">
            <a:avLst/>
          </a:prstGeom>
          <a:noFill/>
        </p:spPr>
        <p:txBody>
          <a:bodyPr wrap="square" rtlCol="0">
            <a:noAutofit/>
          </a:bodyPr>
          <a:lstStyle/>
          <a:p>
            <a:endParaRPr lang="da-DK" sz="823"/>
          </a:p>
        </p:txBody>
      </p:sp>
    </p:spTree>
    <p:extLst>
      <p:ext uri="{BB962C8B-B14F-4D97-AF65-F5344CB8AC3E}">
        <p14:creationId xmlns:p14="http://schemas.microsoft.com/office/powerpoint/2010/main" val="266061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3E381-75C1-4D1B-9AAE-C56BECB27840}" type="datetimeFigureOut">
              <a:rPr lang="da-DK" smtClean="0"/>
              <a:t>07-07-2025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116856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0403E381-75C1-4D1B-9AAE-C56BECB27840}" type="datetimeFigureOut">
              <a:rPr lang="da-DK" smtClean="0"/>
              <a:t>07-07-2025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21736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0403E381-75C1-4D1B-9AAE-C56BECB27840}" type="datetimeFigureOut">
              <a:rPr lang="da-DK" smtClean="0"/>
              <a:t>07-07-2025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229569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a-DK"/>
              <a:t>Klik for at redigere titeltypografien i masteren</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403E381-75C1-4D1B-9AAE-C56BECB27840}" type="datetimeFigureOut">
              <a:rPr lang="da-DK" smtClean="0"/>
              <a:t>07-07-2025</a:t>
            </a:fld>
            <a:endParaRPr lang="da-DK"/>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F069E07-380F-4056-9AA3-0F2EBDBA9D1A}" type="slidenum">
              <a:rPr lang="da-DK" smtClean="0"/>
              <a:t>‹nr.›</a:t>
            </a:fld>
            <a:endParaRPr lang="da-DK"/>
          </a:p>
        </p:txBody>
      </p:sp>
    </p:spTree>
    <p:extLst>
      <p:ext uri="{BB962C8B-B14F-4D97-AF65-F5344CB8AC3E}">
        <p14:creationId xmlns:p14="http://schemas.microsoft.com/office/powerpoint/2010/main" val="625421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ECDAA7AD-49F8-3061-3379-419342FA1334}"/>
              </a:ext>
            </a:extLst>
          </p:cNvPr>
          <p:cNvSpPr txBox="1">
            <a:spLocks/>
          </p:cNvSpPr>
          <p:nvPr/>
        </p:nvSpPr>
        <p:spPr>
          <a:xfrm>
            <a:off x="304552" y="4788821"/>
            <a:ext cx="5960669" cy="109120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da-DK" sz="4000">
                <a:latin typeface="KBH Demibold" panose="00000700000000000000" pitchFamily="2" charset="0"/>
              </a:rPr>
              <a:t>CAMPKOORDINATOR</a:t>
            </a:r>
          </a:p>
        </p:txBody>
      </p:sp>
      <p:sp>
        <p:nvSpPr>
          <p:cNvPr id="19" name="Undertitel 2">
            <a:extLst>
              <a:ext uri="{FF2B5EF4-FFF2-40B4-BE49-F238E27FC236}">
                <a16:creationId xmlns:a16="http://schemas.microsoft.com/office/drawing/2014/main" id="{37D7AD9D-9746-8441-664A-0E1AA95595AE}"/>
              </a:ext>
            </a:extLst>
          </p:cNvPr>
          <p:cNvSpPr txBox="1">
            <a:spLocks/>
          </p:cNvSpPr>
          <p:nvPr/>
        </p:nvSpPr>
        <p:spPr>
          <a:xfrm>
            <a:off x="304551" y="5611629"/>
            <a:ext cx="6248897" cy="7567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da-DK" sz="2130">
                <a:latin typeface="KBH" panose="00000500000000000000" pitchFamily="2" charset="0"/>
              </a:rPr>
              <a:t>EN INTRODUKTION TIL DE MANGE BOLDE DU SKAL HOLDE I LUFTEN</a:t>
            </a:r>
          </a:p>
        </p:txBody>
      </p:sp>
      <p:sp>
        <p:nvSpPr>
          <p:cNvPr id="20" name="Undertitel 2">
            <a:extLst>
              <a:ext uri="{FF2B5EF4-FFF2-40B4-BE49-F238E27FC236}">
                <a16:creationId xmlns:a16="http://schemas.microsoft.com/office/drawing/2014/main" id="{174AB679-8C62-E5E5-7D07-96C8715D7077}"/>
              </a:ext>
            </a:extLst>
          </p:cNvPr>
          <p:cNvSpPr txBox="1">
            <a:spLocks/>
          </p:cNvSpPr>
          <p:nvPr/>
        </p:nvSpPr>
        <p:spPr>
          <a:xfrm>
            <a:off x="381428" y="4574632"/>
            <a:ext cx="4270065" cy="756735"/>
          </a:xfrm>
          <a:prstGeom prst="rect">
            <a:avLst/>
          </a:prstGeom>
        </p:spPr>
        <p:txBody>
          <a:bodyPr vert="horz" lIns="41791" tIns="20896" rIns="41791" bIns="20896"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800">
                <a:latin typeface="KBH" panose="00000500000000000000" pitchFamily="2" charset="0"/>
              </a:rPr>
              <a:t>FERIECAMP</a:t>
            </a:r>
          </a:p>
        </p:txBody>
      </p:sp>
      <p:sp>
        <p:nvSpPr>
          <p:cNvPr id="2" name="Tekstfelt 1">
            <a:extLst>
              <a:ext uri="{FF2B5EF4-FFF2-40B4-BE49-F238E27FC236}">
                <a16:creationId xmlns:a16="http://schemas.microsoft.com/office/drawing/2014/main" id="{00875F27-E411-7B41-D923-5BF23A681AC4}"/>
              </a:ext>
            </a:extLst>
          </p:cNvPr>
          <p:cNvSpPr txBox="1"/>
          <p:nvPr/>
        </p:nvSpPr>
        <p:spPr>
          <a:xfrm>
            <a:off x="304550" y="6545027"/>
            <a:ext cx="6248896" cy="2308324"/>
          </a:xfrm>
          <a:prstGeom prst="rect">
            <a:avLst/>
          </a:prstGeom>
          <a:noFill/>
        </p:spPr>
        <p:txBody>
          <a:bodyPr wrap="square" rtlCol="0">
            <a:spAutoFit/>
          </a:bodyPr>
          <a:lstStyle/>
          <a:p>
            <a:r>
              <a:rPr lang="da-DK" sz="1200">
                <a:solidFill>
                  <a:schemeClr val="tx1"/>
                </a:solidFill>
                <a:latin typeface="KBH" panose="00000500000000000000" pitchFamily="2" charset="0"/>
              </a:rPr>
              <a:t>Som CampKoordinator er du vært på vores FerieCamp. Din fornemste opgave er derfor at sørge for, at alt kører godt på campen, således at både børn og voksne har en god, oplevelsesrig og tryg oplevelse på FerieCamp.</a:t>
            </a:r>
          </a:p>
          <a:p>
            <a:endParaRPr lang="da-DK" sz="1200">
              <a:solidFill>
                <a:schemeClr val="tx1"/>
              </a:solidFill>
              <a:latin typeface="KBH" panose="00000500000000000000" pitchFamily="2" charset="0"/>
            </a:endParaRPr>
          </a:p>
          <a:p>
            <a:r>
              <a:rPr lang="da-DK" sz="1200">
                <a:solidFill>
                  <a:schemeClr val="tx1"/>
                </a:solidFill>
                <a:latin typeface="KBH" panose="00000500000000000000" pitchFamily="2" charset="0"/>
              </a:rPr>
              <a:t>Du er det samlende punkt på campen, som har overblikket over aktiviteter, børn og instruktører. Opgaverne i forbindelse med at afholde aktiviteterne ligger hos instruktørerne, men du skal sikre at rammerne er gode.</a:t>
            </a:r>
          </a:p>
          <a:p>
            <a:endParaRPr lang="da-DK" sz="1200">
              <a:solidFill>
                <a:schemeClr val="tx1"/>
              </a:solidFill>
              <a:latin typeface="KBH" panose="00000500000000000000" pitchFamily="2" charset="0"/>
            </a:endParaRPr>
          </a:p>
          <a:p>
            <a:r>
              <a:rPr lang="da-DK" sz="1200">
                <a:solidFill>
                  <a:schemeClr val="tx1"/>
                </a:solidFill>
                <a:latin typeface="KBH" panose="00000500000000000000" pitchFamily="2" charset="0"/>
              </a:rPr>
              <a:t>Der er lavet et stort planlægningsarbejde op til campen, men der kan opstå uforudsete hændelser, og dem skal du løse. Dertil har du nogle faste opgaver, som gennemgås her.</a:t>
            </a:r>
          </a:p>
          <a:p>
            <a:endParaRPr lang="da-DK" sz="1200"/>
          </a:p>
        </p:txBody>
      </p:sp>
      <p:pic>
        <p:nvPicPr>
          <p:cNvPr id="3" name="Billede 2" descr="Et billede, der indeholder Font/skrifttype, skærmbillede, Grafik, grafisk design&#10;&#10;Automatisk genereret beskrivelse">
            <a:extLst>
              <a:ext uri="{FF2B5EF4-FFF2-40B4-BE49-F238E27FC236}">
                <a16:creationId xmlns:a16="http://schemas.microsoft.com/office/drawing/2014/main" id="{1B0A3570-F9F6-B4DE-4530-3B14E0E5A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969" y="9302796"/>
            <a:ext cx="778137" cy="388221"/>
          </a:xfrm>
          <a:prstGeom prst="rect">
            <a:avLst/>
          </a:prstGeom>
        </p:spPr>
      </p:pic>
    </p:spTree>
    <p:extLst>
      <p:ext uri="{BB962C8B-B14F-4D97-AF65-F5344CB8AC3E}">
        <p14:creationId xmlns:p14="http://schemas.microsoft.com/office/powerpoint/2010/main" val="88771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63C32C0F-BA89-67D9-406A-4D5DBA9FB494}"/>
              </a:ext>
            </a:extLst>
          </p:cNvPr>
          <p:cNvGrpSpPr/>
          <p:nvPr/>
        </p:nvGrpSpPr>
        <p:grpSpPr>
          <a:xfrm>
            <a:off x="437471" y="288933"/>
            <a:ext cx="5915025" cy="570763"/>
            <a:chOff x="471487" y="851860"/>
            <a:chExt cx="5915025" cy="570763"/>
          </a:xfrm>
        </p:grpSpPr>
        <p:sp>
          <p:nvSpPr>
            <p:cNvPr id="9" name="Rektangel: afrundede hjørner 8">
              <a:extLst>
                <a:ext uri="{FF2B5EF4-FFF2-40B4-BE49-F238E27FC236}">
                  <a16:creationId xmlns:a16="http://schemas.microsoft.com/office/drawing/2014/main" id="{D90351DD-55F5-7D23-B391-FBA31E7B078E}"/>
                </a:ext>
              </a:extLst>
            </p:cNvPr>
            <p:cNvSpPr/>
            <p:nvPr/>
          </p:nvSpPr>
          <p:spPr>
            <a:xfrm rot="5400000">
              <a:off x="3208041" y="-1755847"/>
              <a:ext cx="441916" cy="5915024"/>
            </a:xfrm>
            <a:prstGeom prst="roundRect">
              <a:avLst>
                <a:gd name="adj" fmla="val 50000"/>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823">
                <a:latin typeface="KBH" panose="00000500000000000000" pitchFamily="2" charset="0"/>
              </a:endParaRPr>
            </a:p>
          </p:txBody>
        </p:sp>
        <p:sp>
          <p:nvSpPr>
            <p:cNvPr id="10" name="Titel 1">
              <a:extLst>
                <a:ext uri="{FF2B5EF4-FFF2-40B4-BE49-F238E27FC236}">
                  <a16:creationId xmlns:a16="http://schemas.microsoft.com/office/drawing/2014/main" id="{198E3785-23EE-733F-1433-4509E9BEE0FE}"/>
                </a:ext>
              </a:extLst>
            </p:cNvPr>
            <p:cNvSpPr txBox="1">
              <a:spLocks/>
            </p:cNvSpPr>
            <p:nvPr/>
          </p:nvSpPr>
          <p:spPr>
            <a:xfrm>
              <a:off x="471488" y="851860"/>
              <a:ext cx="5915024" cy="54253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2000" kern="1200">
                  <a:solidFill>
                    <a:schemeClr val="tx1"/>
                  </a:solidFill>
                  <a:latin typeface="KBH Demibold" panose="00000700000000000000" pitchFamily="2" charset="0"/>
                  <a:ea typeface="+mj-ea"/>
                  <a:cs typeface="+mj-cs"/>
                </a:defRPr>
              </a:lvl1pPr>
            </a:lstStyle>
            <a:p>
              <a:r>
                <a:rPr lang="da-DK"/>
                <a:t>HVAD ER FERIECAMP?</a:t>
              </a:r>
            </a:p>
          </p:txBody>
        </p:sp>
      </p:grpSp>
      <p:sp>
        <p:nvSpPr>
          <p:cNvPr id="7" name="Rektangel: afrundede hjørner 6">
            <a:extLst>
              <a:ext uri="{FF2B5EF4-FFF2-40B4-BE49-F238E27FC236}">
                <a16:creationId xmlns:a16="http://schemas.microsoft.com/office/drawing/2014/main" id="{22842EAA-B673-37A8-3C20-4E7F5222756E}"/>
              </a:ext>
            </a:extLst>
          </p:cNvPr>
          <p:cNvSpPr/>
          <p:nvPr/>
        </p:nvSpPr>
        <p:spPr>
          <a:xfrm>
            <a:off x="437471" y="988541"/>
            <a:ext cx="5957720" cy="3852401"/>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FerieCamp er gratis kultur- og fritidsaktiviteter, som afholdes nær udsatte boligområder i alle skoleferierne.</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Som CampKoordinator og det er dit ansvar at varetage den daglige koordinering/drift af campen.  </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Opgaverne i forbindelse med at afholde aktiviteterne ligger hos instruktørerne, men overordnet set er det din opgave at sikre, at alt kører glat.</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Som Campkoordinator har du mange kasketter på. Du er problemløser, når der opstår uforudsete situationer. Du løser konflikter eller finder information, når der er tvivlsspørgsmål.</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Du er opsøgende, idet du aktivt skal arbejde på at møde børn og fortælle dem om aktiviteterne og hvilke muligheder der for at gå til noget efter ferien.</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Du er motiverende, ved at give sparring og hjælp til de instruktører der har behov for det, samt bidrage til en rar stemning på Campen.</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Du er kontaktperson til lokale samarbejdspartnere, foreninger og instruktører, mens aktiviteterne afvikles. Du er FerieCamps ansigt udadtil, som både børn og voksne kan henvende sig til.</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Du er samtidig vores øjne og ører på campen, og har ansvar for at melde ind, hvis der er noget som ikke fungerer hensigtsmæssigt.</a:t>
            </a:r>
          </a:p>
        </p:txBody>
      </p:sp>
      <p:sp>
        <p:nvSpPr>
          <p:cNvPr id="6" name="Rektangel: afrundede hjørner 5">
            <a:extLst>
              <a:ext uri="{FF2B5EF4-FFF2-40B4-BE49-F238E27FC236}">
                <a16:creationId xmlns:a16="http://schemas.microsoft.com/office/drawing/2014/main" id="{22842EAA-B673-37A8-3C20-4E7F5222756E}"/>
              </a:ext>
            </a:extLst>
          </p:cNvPr>
          <p:cNvSpPr/>
          <p:nvPr/>
        </p:nvSpPr>
        <p:spPr>
          <a:xfrm>
            <a:off x="428672" y="5504516"/>
            <a:ext cx="5957720" cy="3984616"/>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spcAft>
                <a:spcPts val="600"/>
              </a:spcAft>
            </a:pPr>
            <a:r>
              <a:rPr lang="da-DK" sz="1200" b="1">
                <a:solidFill>
                  <a:schemeClr val="tx1"/>
                </a:solidFill>
                <a:latin typeface="KBH" panose="00000500000000000000" pitchFamily="2" charset="0"/>
              </a:rPr>
              <a:t>FØRSTE DAG PÅ CAMPEN</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Mød ind i god tid, minimum en time før aktiviteterne starter. Som det første sættes bannere og flag op i området, så det bliver synligt, at der er FerieCamp.</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Gør jeres velkomstområde/bord/bod klar.</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Sikre at lokaler og basen er pæn, så I giver et godt indtryk.</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Sæt evt. flag/</a:t>
            </a:r>
            <a:r>
              <a:rPr lang="da-DK" sz="1100" err="1">
                <a:solidFill>
                  <a:schemeClr val="tx1"/>
                </a:solidFill>
                <a:latin typeface="KBH" panose="00000500000000000000" pitchFamily="2" charset="0"/>
              </a:rPr>
              <a:t>rolls</a:t>
            </a:r>
            <a:r>
              <a:rPr lang="da-DK" sz="1100">
                <a:solidFill>
                  <a:schemeClr val="tx1"/>
                </a:solidFill>
                <a:latin typeface="KBH" panose="00000500000000000000" pitchFamily="2" charset="0"/>
              </a:rPr>
              <a:t> op ved de lokaler/områder, som der er aktiviteter ved.</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Tag godt imod instruktørerne når de ankommer. Giv dem en kort introduktion til campen. Her kan du fortæller om:</a:t>
            </a:r>
          </a:p>
          <a:p>
            <a:pPr marL="628650" lvl="1" indent="-171450">
              <a:spcAft>
                <a:spcPts val="600"/>
              </a:spcAft>
              <a:buFont typeface="Arial" panose="020B0604020202020204" pitchFamily="34" charset="0"/>
              <a:buChar char="•"/>
            </a:pPr>
            <a:r>
              <a:rPr lang="da-DK" sz="1050">
                <a:solidFill>
                  <a:schemeClr val="tx1"/>
                </a:solidFill>
                <a:latin typeface="KBH" panose="00000500000000000000" pitchFamily="2" charset="0"/>
              </a:rPr>
              <a:t>FerieCamp: hvad er de del af, hvilken type børn/område er det, hvilke andre aktiviteter indeholder programmet. </a:t>
            </a:r>
          </a:p>
          <a:p>
            <a:pPr marL="628650" lvl="1" indent="-171450">
              <a:spcAft>
                <a:spcPts val="600"/>
              </a:spcAft>
              <a:buFont typeface="Arial" panose="020B0604020202020204" pitchFamily="34" charset="0"/>
              <a:buChar char="•"/>
            </a:pPr>
            <a:r>
              <a:rPr lang="da-DK" sz="1050">
                <a:solidFill>
                  <a:schemeClr val="tx1"/>
                </a:solidFill>
                <a:latin typeface="KBH" panose="00000500000000000000" pitchFamily="2" charset="0"/>
              </a:rPr>
              <a:t>Hvor de skal de lave deres aktivitet.</a:t>
            </a:r>
          </a:p>
          <a:p>
            <a:pPr marL="628650" lvl="1" indent="-171450">
              <a:spcAft>
                <a:spcPts val="600"/>
              </a:spcAft>
              <a:buFont typeface="Arial" panose="020B0604020202020204" pitchFamily="34" charset="0"/>
              <a:buChar char="•"/>
            </a:pPr>
            <a:r>
              <a:rPr lang="da-DK" sz="1050">
                <a:solidFill>
                  <a:schemeClr val="tx1"/>
                </a:solidFill>
                <a:latin typeface="KBH" panose="00000500000000000000" pitchFamily="2" charset="0"/>
              </a:rPr>
              <a:t>Hvordan de udfylder registreringssedlen med fremmødeantal.</a:t>
            </a:r>
          </a:p>
          <a:p>
            <a:pPr marL="628650" lvl="1" indent="-171450">
              <a:spcAft>
                <a:spcPts val="600"/>
              </a:spcAft>
              <a:buFont typeface="Arial" panose="020B0604020202020204" pitchFamily="34" charset="0"/>
              <a:buChar char="•"/>
            </a:pPr>
            <a:r>
              <a:rPr lang="da-DK" sz="1050">
                <a:solidFill>
                  <a:schemeClr val="tx1"/>
                </a:solidFill>
                <a:latin typeface="KBH" panose="00000500000000000000" pitchFamily="2" charset="0"/>
              </a:rPr>
              <a:t>Guidning/brobygning og evt. hjælp fra FritidsGuiderne samt procedurerne for registrering af børn, som ønsker at starte i foreningen.</a:t>
            </a:r>
          </a:p>
          <a:p>
            <a:pPr marL="628650" lvl="1" indent="-171450">
              <a:spcAft>
                <a:spcPts val="600"/>
              </a:spcAft>
              <a:buFont typeface="Arial" panose="020B0604020202020204" pitchFamily="34" charset="0"/>
              <a:buChar char="•"/>
            </a:pPr>
            <a:r>
              <a:rPr lang="da-DK" sz="1050">
                <a:solidFill>
                  <a:schemeClr val="tx1"/>
                </a:solidFill>
                <a:latin typeface="KBH" panose="00000500000000000000" pitchFamily="2" charset="0"/>
              </a:rPr>
              <a:t>Udleverer dit telefonnummer til instruktørerne, hvis de skulle have behov for at få fat i dig.</a:t>
            </a:r>
          </a:p>
          <a:p>
            <a:pPr marL="628650" lvl="1" indent="-171450">
              <a:spcAft>
                <a:spcPts val="600"/>
              </a:spcAft>
              <a:buFont typeface="Arial" panose="020B0604020202020204" pitchFamily="34" charset="0"/>
              <a:buChar char="•"/>
            </a:pPr>
            <a:r>
              <a:rPr lang="da-DK" sz="1050">
                <a:solidFill>
                  <a:schemeClr val="tx1"/>
                </a:solidFill>
                <a:latin typeface="KBH" panose="00000500000000000000" pitchFamily="2" charset="0"/>
              </a:rPr>
              <a:t>Udlevere t-shirts til instruktørerne, hvis I har bestilt dette.</a:t>
            </a:r>
          </a:p>
        </p:txBody>
      </p:sp>
      <p:grpSp>
        <p:nvGrpSpPr>
          <p:cNvPr id="11" name="Gruppe 10">
            <a:extLst>
              <a:ext uri="{FF2B5EF4-FFF2-40B4-BE49-F238E27FC236}">
                <a16:creationId xmlns:a16="http://schemas.microsoft.com/office/drawing/2014/main" id="{B95810CE-2120-912D-F3CB-72DFA76D553F}"/>
              </a:ext>
            </a:extLst>
          </p:cNvPr>
          <p:cNvGrpSpPr/>
          <p:nvPr/>
        </p:nvGrpSpPr>
        <p:grpSpPr>
          <a:xfrm>
            <a:off x="450020" y="4830446"/>
            <a:ext cx="5915025" cy="570763"/>
            <a:chOff x="471487" y="851860"/>
            <a:chExt cx="5915025" cy="570763"/>
          </a:xfrm>
        </p:grpSpPr>
        <p:sp>
          <p:nvSpPr>
            <p:cNvPr id="12" name="Rektangel: afrundede hjørner 11">
              <a:extLst>
                <a:ext uri="{FF2B5EF4-FFF2-40B4-BE49-F238E27FC236}">
                  <a16:creationId xmlns:a16="http://schemas.microsoft.com/office/drawing/2014/main" id="{0804E200-2F85-1A22-04C9-466D4E63AD08}"/>
                </a:ext>
              </a:extLst>
            </p:cNvPr>
            <p:cNvSpPr/>
            <p:nvPr/>
          </p:nvSpPr>
          <p:spPr>
            <a:xfrm rot="5400000">
              <a:off x="3208041" y="-1755847"/>
              <a:ext cx="441916" cy="5915024"/>
            </a:xfrm>
            <a:prstGeom prst="roundRect">
              <a:avLst>
                <a:gd name="adj" fmla="val 50000"/>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823">
                <a:latin typeface="KBH" panose="00000500000000000000" pitchFamily="2" charset="0"/>
              </a:endParaRPr>
            </a:p>
          </p:txBody>
        </p:sp>
        <p:sp>
          <p:nvSpPr>
            <p:cNvPr id="13" name="Titel 1">
              <a:extLst>
                <a:ext uri="{FF2B5EF4-FFF2-40B4-BE49-F238E27FC236}">
                  <a16:creationId xmlns:a16="http://schemas.microsoft.com/office/drawing/2014/main" id="{3720AB7E-B1FD-1071-C454-B795DE23F8BD}"/>
                </a:ext>
              </a:extLst>
            </p:cNvPr>
            <p:cNvSpPr txBox="1">
              <a:spLocks/>
            </p:cNvSpPr>
            <p:nvPr/>
          </p:nvSpPr>
          <p:spPr>
            <a:xfrm>
              <a:off x="471488" y="851860"/>
              <a:ext cx="5915024" cy="54253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2000" kern="1200">
                  <a:solidFill>
                    <a:schemeClr val="tx1"/>
                  </a:solidFill>
                  <a:latin typeface="KBH Demibold" panose="00000700000000000000" pitchFamily="2" charset="0"/>
                  <a:ea typeface="+mj-ea"/>
                  <a:cs typeface="+mj-cs"/>
                </a:defRPr>
              </a:lvl1pPr>
            </a:lstStyle>
            <a:p>
              <a:r>
                <a:rPr lang="da-DK"/>
                <a:t>DINE OPGAVER</a:t>
              </a:r>
            </a:p>
          </p:txBody>
        </p:sp>
      </p:grpSp>
    </p:spTree>
    <p:extLst>
      <p:ext uri="{BB962C8B-B14F-4D97-AF65-F5344CB8AC3E}">
        <p14:creationId xmlns:p14="http://schemas.microsoft.com/office/powerpoint/2010/main" val="206403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22842EAA-B673-37A8-3C20-4E7F5222756E}"/>
              </a:ext>
            </a:extLst>
          </p:cNvPr>
          <p:cNvSpPr/>
          <p:nvPr/>
        </p:nvSpPr>
        <p:spPr>
          <a:xfrm>
            <a:off x="437471" y="450655"/>
            <a:ext cx="5957720" cy="4777559"/>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spcAft>
                <a:spcPts val="600"/>
              </a:spcAft>
            </a:pPr>
            <a:r>
              <a:rPr lang="da-DK" sz="1200" b="1">
                <a:solidFill>
                  <a:schemeClr val="tx1"/>
                </a:solidFill>
                <a:latin typeface="KBH" panose="00000500000000000000" pitchFamily="2" charset="0"/>
              </a:rPr>
              <a:t>HVER DAG PÅ CAMPEN</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Opsætning af beachflag dagligt inden campen starter og nedtagning når den slutter, så de ikke udsættes for tyveri/hærværk.</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Instruktørerne skal kontakte dig hver dag, når de ankommer. Har de ikke kontaktet dig lige inden deres workshop starter, så bør du ringe til dem og sikre, at de er kommet.</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Holde styr på, at lokalerne og basen er pæn</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Udlevere rekvisitter til instruktørerne, hvis de opbevarer det på campen.</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Rekruttere børn og unge i området til aktiviteterne på FerieCamp. Gå gerne en lille tur i området.</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Er der for mange deltagere på én aktivitet, så forsøg at sprede deltagerne ud på flere forskellige aktiviteter, lav en rotationsordning eller lignende.</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Når dagen er afsluttet skal du sikre, at vi afleverer området inkl. lokaler i pæn stand. Det er instruktørernes ansvar at rydde op efter sig selv – men du skal tjekke, at det er gjort. </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Skriv logbog i løbet af ugen med tanker til evalueringen: hvilke aktiviteter var gode/mindre gode, hvad kunne man gøre på en anden måde, ting du gerne havde vidst, inden du startede, var der noget, som var med til at skabe en særligt god stemning osv.</a:t>
            </a:r>
          </a:p>
        </p:txBody>
      </p:sp>
      <p:sp>
        <p:nvSpPr>
          <p:cNvPr id="2" name="Rektangel: afrundede hjørner 1">
            <a:extLst>
              <a:ext uri="{FF2B5EF4-FFF2-40B4-BE49-F238E27FC236}">
                <a16:creationId xmlns:a16="http://schemas.microsoft.com/office/drawing/2014/main" id="{6AF5E319-A41C-C054-DDCE-D19697F791F2}"/>
              </a:ext>
            </a:extLst>
          </p:cNvPr>
          <p:cNvSpPr/>
          <p:nvPr/>
        </p:nvSpPr>
        <p:spPr>
          <a:xfrm>
            <a:off x="416123" y="5385293"/>
            <a:ext cx="5957720" cy="2209604"/>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spcAft>
                <a:spcPts val="600"/>
              </a:spcAft>
            </a:pPr>
            <a:r>
              <a:rPr lang="da-DK" sz="1200" b="1">
                <a:solidFill>
                  <a:schemeClr val="tx1"/>
                </a:solidFill>
                <a:latin typeface="KBH" panose="00000500000000000000" pitchFamily="2" charset="0"/>
              </a:rPr>
              <a:t>SIDSTE DAG PÅ CAMPEN </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Du kan indhente fremmødetal hver dag eller sidste dag på campen. Tallene </a:t>
            </a:r>
            <a:r>
              <a:rPr lang="da-DK" sz="1100" err="1">
                <a:solidFill>
                  <a:schemeClr val="tx1"/>
                </a:solidFill>
                <a:latin typeface="KBH" panose="00000500000000000000" pitchFamily="2" charset="0"/>
              </a:rPr>
              <a:t>indsætteS</a:t>
            </a:r>
            <a:r>
              <a:rPr lang="da-DK" sz="1100">
                <a:solidFill>
                  <a:schemeClr val="tx1"/>
                </a:solidFill>
                <a:latin typeface="KBH" panose="00000500000000000000" pitchFamily="2" charset="0"/>
              </a:rPr>
              <a:t> i det tilsendte </a:t>
            </a:r>
            <a:r>
              <a:rPr lang="da-DK" sz="1100" err="1">
                <a:solidFill>
                  <a:schemeClr val="tx1"/>
                </a:solidFill>
                <a:latin typeface="KBH" panose="00000500000000000000" pitchFamily="2" charset="0"/>
              </a:rPr>
              <a:t>excelark</a:t>
            </a:r>
            <a:r>
              <a:rPr lang="da-DK" sz="1100">
                <a:solidFill>
                  <a:schemeClr val="tx1"/>
                </a:solidFill>
                <a:latin typeface="KBH" panose="00000500000000000000" pitchFamily="2" charset="0"/>
              </a:rPr>
              <a:t> og sendes til Team FerieCamp. Vi vil desuden gerne vide, hvor mange børn, der har udtrykt ønske om at starte i deres forening og som de vil kontakte efter ferien.</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Sørg for at den lokation I har været på efterlades pæn, så vi får lov til at låne den igen</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Gearet pakkes pænt sammen i plastikkassen. Husk er der andre der skal bruge tingene efter jer. Er der noget, som er gået stykker, markeres dette, så vi kan fikse det.</a:t>
            </a:r>
          </a:p>
          <a:p>
            <a:pPr marL="171450" indent="-171450">
              <a:spcAft>
                <a:spcPts val="600"/>
              </a:spcAft>
              <a:buFont typeface="Arial" panose="020B0604020202020204" pitchFamily="34" charset="0"/>
              <a:buChar char="•"/>
            </a:pPr>
            <a:endParaRPr lang="da-DK" sz="1200">
              <a:solidFill>
                <a:schemeClr val="tx1"/>
              </a:solidFill>
              <a:latin typeface="KBH" panose="00000500000000000000" pitchFamily="2" charset="0"/>
            </a:endParaRPr>
          </a:p>
        </p:txBody>
      </p:sp>
      <p:sp>
        <p:nvSpPr>
          <p:cNvPr id="5" name="Rektangel: afrundede hjørner 4">
            <a:extLst>
              <a:ext uri="{FF2B5EF4-FFF2-40B4-BE49-F238E27FC236}">
                <a16:creationId xmlns:a16="http://schemas.microsoft.com/office/drawing/2014/main" id="{38A60B86-B92E-E10E-6F8E-61C7DAD1116E}"/>
              </a:ext>
            </a:extLst>
          </p:cNvPr>
          <p:cNvSpPr/>
          <p:nvPr/>
        </p:nvSpPr>
        <p:spPr>
          <a:xfrm>
            <a:off x="416123" y="7751976"/>
            <a:ext cx="5957720" cy="1413539"/>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spcAft>
                <a:spcPts val="600"/>
              </a:spcAft>
            </a:pPr>
            <a:r>
              <a:rPr lang="da-DK" sz="1200" b="1">
                <a:solidFill>
                  <a:schemeClr val="tx1"/>
                </a:solidFill>
                <a:latin typeface="KBH" panose="00000500000000000000" pitchFamily="2" charset="0"/>
              </a:rPr>
              <a:t>NÅR DU HAR EKSTRA TID:</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Instruktørerne har travlt med at afholde aktiviteterne. Hjælp dem gerne med at italesætte mulighederne for at gå til noget på deres hold. Du kan fx være med til at </a:t>
            </a:r>
            <a:r>
              <a:rPr lang="da-DK" sz="1100" err="1">
                <a:solidFill>
                  <a:schemeClr val="tx1"/>
                </a:solidFill>
                <a:latin typeface="KBH" panose="00000500000000000000" pitchFamily="2" charset="0"/>
              </a:rPr>
              <a:t>smale</a:t>
            </a:r>
            <a:r>
              <a:rPr lang="da-DK" sz="1100">
                <a:solidFill>
                  <a:schemeClr val="tx1"/>
                </a:solidFill>
                <a:latin typeface="KBH" panose="00000500000000000000" pitchFamily="2" charset="0"/>
              </a:rPr>
              <a:t> børnene efter aktiviteten og ”slutte godt af”.</a:t>
            </a:r>
          </a:p>
          <a:p>
            <a:pPr marL="171450" indent="-171450">
              <a:spcAft>
                <a:spcPts val="600"/>
              </a:spcAft>
              <a:buFont typeface="Arial" panose="020B0604020202020204" pitchFamily="34" charset="0"/>
              <a:buChar char="•"/>
            </a:pPr>
            <a:r>
              <a:rPr lang="da-DK" sz="1100">
                <a:solidFill>
                  <a:schemeClr val="tx1"/>
                </a:solidFill>
                <a:latin typeface="KBH" panose="00000500000000000000" pitchFamily="2" charset="0"/>
              </a:rPr>
              <a:t>Tage billeder og film af aktiviteterne, husk at tagge @feriecamp. Se vejledning om deling af billeder på so.me.</a:t>
            </a:r>
          </a:p>
        </p:txBody>
      </p:sp>
    </p:spTree>
    <p:extLst>
      <p:ext uri="{BB962C8B-B14F-4D97-AF65-F5344CB8AC3E}">
        <p14:creationId xmlns:p14="http://schemas.microsoft.com/office/powerpoint/2010/main" val="237563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63C32C0F-BA89-67D9-406A-4D5DBA9FB494}"/>
              </a:ext>
            </a:extLst>
          </p:cNvPr>
          <p:cNvGrpSpPr/>
          <p:nvPr/>
        </p:nvGrpSpPr>
        <p:grpSpPr>
          <a:xfrm>
            <a:off x="437471" y="288933"/>
            <a:ext cx="5915025" cy="570763"/>
            <a:chOff x="471487" y="851860"/>
            <a:chExt cx="5915025" cy="570763"/>
          </a:xfrm>
        </p:grpSpPr>
        <p:sp>
          <p:nvSpPr>
            <p:cNvPr id="9" name="Rektangel: afrundede hjørner 8">
              <a:extLst>
                <a:ext uri="{FF2B5EF4-FFF2-40B4-BE49-F238E27FC236}">
                  <a16:creationId xmlns:a16="http://schemas.microsoft.com/office/drawing/2014/main" id="{D90351DD-55F5-7D23-B391-FBA31E7B078E}"/>
                </a:ext>
              </a:extLst>
            </p:cNvPr>
            <p:cNvSpPr/>
            <p:nvPr/>
          </p:nvSpPr>
          <p:spPr>
            <a:xfrm rot="5400000">
              <a:off x="3208041" y="-1755847"/>
              <a:ext cx="441916" cy="5915024"/>
            </a:xfrm>
            <a:prstGeom prst="roundRect">
              <a:avLst>
                <a:gd name="adj" fmla="val 50000"/>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823">
                <a:latin typeface="KBH" panose="00000500000000000000" pitchFamily="2" charset="0"/>
              </a:endParaRPr>
            </a:p>
          </p:txBody>
        </p:sp>
        <p:sp>
          <p:nvSpPr>
            <p:cNvPr id="10" name="Titel 1">
              <a:extLst>
                <a:ext uri="{FF2B5EF4-FFF2-40B4-BE49-F238E27FC236}">
                  <a16:creationId xmlns:a16="http://schemas.microsoft.com/office/drawing/2014/main" id="{198E3785-23EE-733F-1433-4509E9BEE0FE}"/>
                </a:ext>
              </a:extLst>
            </p:cNvPr>
            <p:cNvSpPr txBox="1">
              <a:spLocks/>
            </p:cNvSpPr>
            <p:nvPr/>
          </p:nvSpPr>
          <p:spPr>
            <a:xfrm>
              <a:off x="471488" y="851860"/>
              <a:ext cx="5915024" cy="54253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2000" kern="1200">
                  <a:solidFill>
                    <a:schemeClr val="tx1"/>
                  </a:solidFill>
                  <a:latin typeface="KBH Demibold" panose="00000700000000000000" pitchFamily="2" charset="0"/>
                  <a:ea typeface="+mj-ea"/>
                  <a:cs typeface="+mj-cs"/>
                </a:defRPr>
              </a:lvl1pPr>
            </a:lstStyle>
            <a:p>
              <a:r>
                <a:rPr lang="da-DK"/>
                <a:t>AFSLUTNING PÅ CAMPEN</a:t>
              </a:r>
            </a:p>
          </p:txBody>
        </p:sp>
      </p:grpSp>
      <p:sp>
        <p:nvSpPr>
          <p:cNvPr id="7" name="Rektangel: afrundede hjørner 6">
            <a:extLst>
              <a:ext uri="{FF2B5EF4-FFF2-40B4-BE49-F238E27FC236}">
                <a16:creationId xmlns:a16="http://schemas.microsoft.com/office/drawing/2014/main" id="{22842EAA-B673-37A8-3C20-4E7F5222756E}"/>
              </a:ext>
            </a:extLst>
          </p:cNvPr>
          <p:cNvSpPr/>
          <p:nvPr/>
        </p:nvSpPr>
        <p:spPr>
          <a:xfrm>
            <a:off x="437471" y="988541"/>
            <a:ext cx="5957720" cy="6692419"/>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spcAft>
                <a:spcPts val="600"/>
              </a:spcAft>
            </a:pPr>
            <a:r>
              <a:rPr lang="da-DK" sz="1100" dirty="0">
                <a:solidFill>
                  <a:schemeClr val="tx1"/>
                </a:solidFill>
                <a:latin typeface="KBH Demibold" panose="00000700000000000000" pitchFamily="2" charset="0"/>
              </a:rPr>
              <a:t>Den sidste dag er der nok af praktiske ting at gøre, men har du overskuddet til det, så er det altid rart at afslutte FerieCampen af på en hyggelig måde.</a:t>
            </a:r>
          </a:p>
          <a:p>
            <a:pPr algn="ctr">
              <a:spcAft>
                <a:spcPts val="600"/>
              </a:spcAft>
            </a:pPr>
            <a:r>
              <a:rPr lang="da-DK" sz="1100" dirty="0">
                <a:solidFill>
                  <a:schemeClr val="tx1"/>
                </a:solidFill>
                <a:latin typeface="KBH" panose="00000500000000000000" pitchFamily="2" charset="0"/>
              </a:rPr>
              <a:t>Det er meget forskelligt, hvordan der bliver holdt afslutning, afhængig af hvem der er med i programmet den sidste dag, hvilke faciliteter der er til rådighed osv. Her er nogle ideer til, hvordan en afslutning af FerieCamp kan tage sig ud: </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En sidste fælles leg, hvor alle er med.</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Afsluttende fællesdans</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Et fælles” TAK for en god Camp-råb”, når vi går. </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Hygge med kage og juice. </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Lav en turnering.</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Fremvisning af film. </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Fodboldkonkurrence mellem de voksne og et børnehold. </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Opvisning fra nogle af de aktiviteter, der har været under ugen. Enten børnene eller instruktørerne selv (Husk at introducere det for dem i starten af ugen, så de kan forberede sig på det).</a:t>
            </a:r>
          </a:p>
          <a:p>
            <a:pPr marL="171450" indent="-171450">
              <a:spcAft>
                <a:spcPts val="600"/>
              </a:spcAft>
              <a:buFont typeface="Arial" panose="020B0604020202020204" pitchFamily="34" charset="0"/>
              <a:buChar char="•"/>
            </a:pPr>
            <a:endParaRPr lang="da-DK" sz="1100" dirty="0">
              <a:solidFill>
                <a:schemeClr val="tx1"/>
              </a:solidFill>
              <a:latin typeface="KBH" panose="00000500000000000000" pitchFamily="2" charset="0"/>
            </a:endParaRPr>
          </a:p>
          <a:p>
            <a:pPr>
              <a:spcAft>
                <a:spcPts val="600"/>
              </a:spcAft>
            </a:pPr>
            <a:r>
              <a:rPr lang="da-DK" sz="1100" dirty="0">
                <a:solidFill>
                  <a:schemeClr val="tx1"/>
                </a:solidFill>
                <a:latin typeface="KBH Demibold" panose="00000700000000000000" pitchFamily="2" charset="0"/>
              </a:rPr>
              <a:t>Nogle overvejelser du kan tage i forhold til afslutningen kan være: </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Overvej hvilke lokaler der kan bruges. Er det ok at spise og drikke der, og er der plads til alle, der vil være med? </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Hvordan vil du fortælle om afslutningen til børnene? Nogle laver fine plakater og sætter op eller deler flyers ud om en afslutning, andre siger det bare til børnene i dagene optil, og lader ordet sprede sig af sig selv. </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Har de voksne (instruktører, forældre, samarbejdspartnere) lyst til at give en hjælpende hånd? Bage en kage, sørge for at dele juicebrikker ud, hjælpe med oprydningen bagefter. </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Spørg foreningerne i god tid, hvis du synes der skal være opvisning. </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Skal afslutningen vare flere timer eller bare en halv times tid sidst på Campen? </a:t>
            </a:r>
          </a:p>
          <a:p>
            <a:pPr marL="171450" indent="-171450">
              <a:spcAft>
                <a:spcPts val="600"/>
              </a:spcAft>
              <a:buFont typeface="Arial" panose="020B0604020202020204" pitchFamily="34" charset="0"/>
              <a:buChar char="•"/>
            </a:pPr>
            <a:r>
              <a:rPr lang="da-DK" sz="1100" dirty="0">
                <a:solidFill>
                  <a:schemeClr val="tx1"/>
                </a:solidFill>
                <a:latin typeface="KBH" panose="00000500000000000000" pitchFamily="2" charset="0"/>
              </a:rPr>
              <a:t>Skal afslutningen holdes, hvor alle på campen er samlet, eller bare hvor holdene laver afslutning hver for sig. </a:t>
            </a:r>
          </a:p>
          <a:p>
            <a:pPr marL="171450" indent="-171450">
              <a:spcAft>
                <a:spcPts val="600"/>
              </a:spcAft>
              <a:buFont typeface="Arial" panose="020B0604020202020204" pitchFamily="34" charset="0"/>
              <a:buChar char="•"/>
            </a:pPr>
            <a:endParaRPr lang="da-DK" sz="1100" dirty="0">
              <a:solidFill>
                <a:schemeClr val="tx1"/>
              </a:solidFill>
              <a:latin typeface="KBH" panose="00000500000000000000" pitchFamily="2" charset="0"/>
            </a:endParaRPr>
          </a:p>
          <a:p>
            <a:pPr algn="ctr">
              <a:lnSpc>
                <a:spcPts val="1000"/>
              </a:lnSpc>
              <a:spcAft>
                <a:spcPts val="600"/>
              </a:spcAft>
            </a:pPr>
            <a:endParaRPr lang="da-DK" sz="1100" dirty="0">
              <a:solidFill>
                <a:schemeClr val="tx1"/>
              </a:solidFill>
              <a:latin typeface="KBH" panose="00000500000000000000" pitchFamily="2" charset="0"/>
            </a:endParaRPr>
          </a:p>
          <a:p>
            <a:pPr algn="ctr">
              <a:lnSpc>
                <a:spcPts val="1000"/>
              </a:lnSpc>
              <a:spcAft>
                <a:spcPts val="600"/>
              </a:spcAft>
            </a:pPr>
            <a:r>
              <a:rPr lang="da-DK" sz="1100" dirty="0">
                <a:solidFill>
                  <a:schemeClr val="tx1"/>
                </a:solidFill>
                <a:latin typeface="KBH" panose="00000500000000000000" pitchFamily="2" charset="0"/>
              </a:rPr>
              <a:t>Det er IKKE et krav, at du skal holde et brag af en afslutning,</a:t>
            </a:r>
          </a:p>
          <a:p>
            <a:pPr algn="ctr">
              <a:lnSpc>
                <a:spcPts val="1000"/>
              </a:lnSpc>
              <a:spcAft>
                <a:spcPts val="600"/>
              </a:spcAft>
            </a:pPr>
            <a:r>
              <a:rPr lang="da-DK" sz="1100" dirty="0">
                <a:solidFill>
                  <a:schemeClr val="tx1"/>
                </a:solidFill>
                <a:latin typeface="KBH" panose="00000500000000000000" pitchFamily="2" charset="0"/>
              </a:rPr>
              <a:t>så gør det du har overskud til og få hjælp fra instruktører eller</a:t>
            </a:r>
          </a:p>
          <a:p>
            <a:pPr algn="ctr">
              <a:lnSpc>
                <a:spcPts val="1000"/>
              </a:lnSpc>
              <a:spcAft>
                <a:spcPts val="600"/>
              </a:spcAft>
            </a:pPr>
            <a:r>
              <a:rPr lang="da-DK" sz="1100" dirty="0">
                <a:solidFill>
                  <a:schemeClr val="tx1"/>
                </a:solidFill>
                <a:latin typeface="KBH" panose="00000500000000000000" pitchFamily="2" charset="0"/>
              </a:rPr>
              <a:t>andre voksne der er omkring campen. </a:t>
            </a:r>
          </a:p>
          <a:p>
            <a:pPr>
              <a:spcAft>
                <a:spcPts val="600"/>
              </a:spcAft>
            </a:pPr>
            <a:endParaRPr lang="da-DK" sz="1100" dirty="0">
              <a:solidFill>
                <a:schemeClr val="tx1"/>
              </a:solidFill>
              <a:latin typeface="KBH" panose="00000500000000000000" pitchFamily="2" charset="0"/>
            </a:endParaRPr>
          </a:p>
        </p:txBody>
      </p:sp>
    </p:spTree>
    <p:extLst>
      <p:ext uri="{BB962C8B-B14F-4D97-AF65-F5344CB8AC3E}">
        <p14:creationId xmlns:p14="http://schemas.microsoft.com/office/powerpoint/2010/main" val="100608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63C32C0F-BA89-67D9-406A-4D5DBA9FB494}"/>
              </a:ext>
            </a:extLst>
          </p:cNvPr>
          <p:cNvGrpSpPr/>
          <p:nvPr/>
        </p:nvGrpSpPr>
        <p:grpSpPr>
          <a:xfrm>
            <a:off x="437471" y="288933"/>
            <a:ext cx="5915025" cy="570763"/>
            <a:chOff x="471487" y="851860"/>
            <a:chExt cx="5915025" cy="570763"/>
          </a:xfrm>
        </p:grpSpPr>
        <p:sp>
          <p:nvSpPr>
            <p:cNvPr id="9" name="Rektangel: afrundede hjørner 8">
              <a:extLst>
                <a:ext uri="{FF2B5EF4-FFF2-40B4-BE49-F238E27FC236}">
                  <a16:creationId xmlns:a16="http://schemas.microsoft.com/office/drawing/2014/main" id="{D90351DD-55F5-7D23-B391-FBA31E7B078E}"/>
                </a:ext>
              </a:extLst>
            </p:cNvPr>
            <p:cNvSpPr/>
            <p:nvPr/>
          </p:nvSpPr>
          <p:spPr>
            <a:xfrm rot="5400000">
              <a:off x="3208041" y="-1755847"/>
              <a:ext cx="441916" cy="5915024"/>
            </a:xfrm>
            <a:prstGeom prst="roundRect">
              <a:avLst>
                <a:gd name="adj" fmla="val 50000"/>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823">
                <a:latin typeface="KBH" panose="00000500000000000000" pitchFamily="2" charset="0"/>
              </a:endParaRPr>
            </a:p>
          </p:txBody>
        </p:sp>
        <p:sp>
          <p:nvSpPr>
            <p:cNvPr id="10" name="Titel 1">
              <a:extLst>
                <a:ext uri="{FF2B5EF4-FFF2-40B4-BE49-F238E27FC236}">
                  <a16:creationId xmlns:a16="http://schemas.microsoft.com/office/drawing/2014/main" id="{198E3785-23EE-733F-1433-4509E9BEE0FE}"/>
                </a:ext>
              </a:extLst>
            </p:cNvPr>
            <p:cNvSpPr txBox="1">
              <a:spLocks/>
            </p:cNvSpPr>
            <p:nvPr/>
          </p:nvSpPr>
          <p:spPr>
            <a:xfrm>
              <a:off x="471488" y="851860"/>
              <a:ext cx="5915024" cy="54253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2000" kern="1200">
                  <a:solidFill>
                    <a:schemeClr val="tx1"/>
                  </a:solidFill>
                  <a:latin typeface="KBH Demibold" panose="00000700000000000000" pitchFamily="2" charset="0"/>
                  <a:ea typeface="+mj-ea"/>
                  <a:cs typeface="+mj-cs"/>
                </a:defRPr>
              </a:lvl1pPr>
            </a:lstStyle>
            <a:p>
              <a:r>
                <a:rPr lang="da-DK"/>
                <a:t>PRAKTISKE OPLYSNINGER</a:t>
              </a:r>
            </a:p>
          </p:txBody>
        </p:sp>
      </p:grpSp>
      <p:sp>
        <p:nvSpPr>
          <p:cNvPr id="7" name="Rektangel: afrundede hjørner 6">
            <a:extLst>
              <a:ext uri="{FF2B5EF4-FFF2-40B4-BE49-F238E27FC236}">
                <a16:creationId xmlns:a16="http://schemas.microsoft.com/office/drawing/2014/main" id="{22842EAA-B673-37A8-3C20-4E7F5222756E}"/>
              </a:ext>
            </a:extLst>
          </p:cNvPr>
          <p:cNvSpPr/>
          <p:nvPr/>
        </p:nvSpPr>
        <p:spPr>
          <a:xfrm>
            <a:off x="437471" y="988542"/>
            <a:ext cx="5957720" cy="3379064"/>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fontAlgn="base">
              <a:lnSpc>
                <a:spcPct val="107000"/>
              </a:lnSpc>
              <a:spcAft>
                <a:spcPts val="800"/>
              </a:spcAft>
            </a:pPr>
            <a:r>
              <a:rPr lang="da-DK" sz="1200" b="1">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AFLYSNING AF AKTIVITETER</a:t>
            </a:r>
          </a:p>
          <a:p>
            <a:pPr fontAlgn="base">
              <a:lnSpc>
                <a:spcPct val="107000"/>
              </a:lnSpc>
              <a:spcAft>
                <a:spcPts val="800"/>
              </a:spcAft>
            </a:pPr>
            <a:r>
              <a:rPr lang="da-DK" sz="12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Som udgangspunkt aflyses ingen af aktiviteterne – hverken ved dårligt vejr eller manglende fremmøde af børn.</a:t>
            </a:r>
          </a:p>
          <a:p>
            <a:pPr marL="171450" indent="-171450" fontAlgn="base">
              <a:lnSpc>
                <a:spcPct val="107000"/>
              </a:lnSpc>
              <a:buFont typeface="Arial" panose="020B0604020202020204" pitchFamily="34" charset="0"/>
              <a:buChar char="•"/>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Mangler der deltagere, kan det være en god idé at instruktørerne selv opsøger børn i lokalområdet.</a:t>
            </a:r>
          </a:p>
          <a:p>
            <a:pPr marL="171450" indent="-171450" fontAlgn="base">
              <a:lnSpc>
                <a:spcPct val="107000"/>
              </a:lnSpc>
              <a:buFont typeface="Arial" panose="020B0604020202020204" pitchFamily="34" charset="0"/>
              <a:buChar char="•"/>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Hvis det småregner gennemføres aktiviteterne alligevel – siler det ned, kan man tage en pause og starte igen, når det stilner af.</a:t>
            </a:r>
          </a:p>
          <a:p>
            <a:pPr marL="171450" indent="-171450" fontAlgn="base">
              <a:lnSpc>
                <a:spcPct val="107000"/>
              </a:lnSpc>
              <a:buFont typeface="Arial" panose="020B0604020202020204" pitchFamily="34" charset="0"/>
              <a:buChar char="•"/>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Sikkerheden skal naturligvis være i orden, så hvis klatreture eller andet fx ikke kan udføres forsvarligt, kan aflysning selvfølgelig være en sidste mulighed.</a:t>
            </a:r>
          </a:p>
          <a:p>
            <a:pPr marL="171450" indent="-171450" fontAlgn="base">
              <a:lnSpc>
                <a:spcPct val="107000"/>
              </a:lnSpc>
              <a:buFont typeface="Arial" panose="020B0604020202020204" pitchFamily="34" charset="0"/>
              <a:buChar char="•"/>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Forudser d</a:t>
            </a:r>
            <a:r>
              <a:rPr lang="da-DK" sz="1100">
                <a:solidFill>
                  <a:srgbClr val="000000"/>
                </a:solidFill>
                <a:latin typeface="KBH Tekst" panose="00000500000000000000" pitchFamily="2" charset="0"/>
                <a:ea typeface="Times New Roman" panose="02020603050405020304" pitchFamily="18" charset="0"/>
                <a:cs typeface="Calibri" panose="020F0502020204030204" pitchFamily="34" charset="0"/>
              </a:rPr>
              <a:t>u heldagsregn og I skal være udendørs, så opsøg lokale faciliteter og spørg om I må flytte jeres aktiviteter derover.</a:t>
            </a:r>
          </a:p>
          <a:p>
            <a:pPr marL="171450" indent="-171450" fontAlgn="base">
              <a:lnSpc>
                <a:spcPct val="107000"/>
              </a:lnSpc>
              <a:buFont typeface="Arial" panose="020B0604020202020204" pitchFamily="34" charset="0"/>
              <a:buChar char="•"/>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Husk at sk</a:t>
            </a:r>
            <a:r>
              <a:rPr lang="da-DK" sz="1100">
                <a:solidFill>
                  <a:srgbClr val="000000"/>
                </a:solidFill>
                <a:latin typeface="KBH Tekst" panose="00000500000000000000" pitchFamily="2" charset="0"/>
                <a:ea typeface="Times New Roman" panose="02020603050405020304" pitchFamily="18" charset="0"/>
                <a:cs typeface="Calibri" panose="020F0502020204030204" pitchFamily="34" charset="0"/>
              </a:rPr>
              <a:t>ilte godt, hvis I er nødsaget til at forlade basen.</a:t>
            </a:r>
            <a:endPar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endParaRPr>
          </a:p>
          <a:p>
            <a:pPr marL="171450" indent="-171450" fontAlgn="base">
              <a:lnSpc>
                <a:spcPct val="107000"/>
              </a:lnSpc>
              <a:buFont typeface="Arial" panose="020B0604020202020204" pitchFamily="34" charset="0"/>
              <a:buChar char="•"/>
            </a:pPr>
            <a:endParaRPr lang="da-DK" sz="1200">
              <a:solidFill>
                <a:srgbClr val="000000"/>
              </a:solidFill>
              <a:effectLst/>
              <a:latin typeface="KBH Tekst" panose="00000500000000000000" pitchFamily="2" charset="0"/>
              <a:ea typeface="Times New Roman" panose="02020603050405020304" pitchFamily="18" charset="0"/>
              <a:cs typeface="Calibri" panose="020F0502020204030204" pitchFamily="34" charset="0"/>
            </a:endParaRPr>
          </a:p>
          <a:p>
            <a:pPr algn="ctr" fontAlgn="base">
              <a:lnSpc>
                <a:spcPct val="107000"/>
              </a:lnSpc>
              <a:spcAft>
                <a:spcPts val="800"/>
              </a:spcAft>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Hvis du er i tvivl, om du kan stoppe en aktivitet, så kontakt Team-FerieCamp (20337520).</a:t>
            </a:r>
            <a:r>
              <a:rPr lang="da-DK" sz="1100">
                <a:solidFill>
                  <a:schemeClr val="tx1"/>
                </a:solidFill>
                <a:effectLst/>
                <a:latin typeface="KBH" panose="00000500000000000000" pitchFamily="2" charset="0"/>
                <a:ea typeface="Times New Roman" panose="02020603050405020304" pitchFamily="18" charset="0"/>
                <a:cs typeface="Calibri" panose="020F0502020204030204" pitchFamily="34" charset="0"/>
              </a:rPr>
              <a:t> Uanset skal vi altid underrettes, hvis der er noget i programmet der ændres.</a:t>
            </a:r>
            <a:endPar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endParaRPr>
          </a:p>
        </p:txBody>
      </p:sp>
      <p:sp>
        <p:nvSpPr>
          <p:cNvPr id="2" name="Rektangel: afrundede hjørner 1">
            <a:extLst>
              <a:ext uri="{FF2B5EF4-FFF2-40B4-BE49-F238E27FC236}">
                <a16:creationId xmlns:a16="http://schemas.microsoft.com/office/drawing/2014/main" id="{00F8E18D-7DCD-B216-FF07-E0905E61CC33}"/>
              </a:ext>
            </a:extLst>
          </p:cNvPr>
          <p:cNvSpPr/>
          <p:nvPr/>
        </p:nvSpPr>
        <p:spPr>
          <a:xfrm>
            <a:off x="437471" y="4496452"/>
            <a:ext cx="5915024" cy="1041943"/>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fontAlgn="base">
              <a:lnSpc>
                <a:spcPct val="107000"/>
              </a:lnSpc>
              <a:spcAft>
                <a:spcPts val="800"/>
              </a:spcAft>
            </a:pPr>
            <a:r>
              <a:rPr lang="da-DK" sz="1200" b="1">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REKVISITTER &amp; MATERIALER</a:t>
            </a:r>
          </a:p>
          <a:p>
            <a:pPr fontAlgn="base">
              <a:lnSpc>
                <a:spcPct val="107000"/>
              </a:lnSpc>
              <a:spcAft>
                <a:spcPts val="800"/>
              </a:spcAft>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Instruktørerne medbringer som udgangspunkt selv rekvisitter til at gennemføre deres aktivitet. Mange vil gerne have deres ting opbevaret på basen, så hjælp dem gerne med denne mulighed.</a:t>
            </a:r>
          </a:p>
        </p:txBody>
      </p:sp>
      <p:sp>
        <p:nvSpPr>
          <p:cNvPr id="3" name="Rektangel: afrundede hjørner 2">
            <a:extLst>
              <a:ext uri="{FF2B5EF4-FFF2-40B4-BE49-F238E27FC236}">
                <a16:creationId xmlns:a16="http://schemas.microsoft.com/office/drawing/2014/main" id="{77A8C830-8CE2-6808-3BC7-14A373606C4C}"/>
              </a:ext>
            </a:extLst>
          </p:cNvPr>
          <p:cNvSpPr/>
          <p:nvPr/>
        </p:nvSpPr>
        <p:spPr>
          <a:xfrm>
            <a:off x="450140" y="5667241"/>
            <a:ext cx="5957720" cy="3949826"/>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fontAlgn="base">
              <a:lnSpc>
                <a:spcPct val="107000"/>
              </a:lnSpc>
              <a:spcAft>
                <a:spcPts val="800"/>
              </a:spcAft>
            </a:pPr>
            <a:r>
              <a:rPr lang="da-DK" sz="1200" b="1">
                <a:solidFill>
                  <a:srgbClr val="000000"/>
                </a:solidFill>
                <a:latin typeface="KBH Tekst" panose="00000500000000000000" pitchFamily="2" charset="0"/>
                <a:ea typeface="Times New Roman" panose="02020603050405020304" pitchFamily="18" charset="0"/>
                <a:cs typeface="Calibri" panose="020F0502020204030204" pitchFamily="34" charset="0"/>
              </a:rPr>
              <a:t>AKTIVITETSUDBYDERNE / INSTRUKTØRER</a:t>
            </a:r>
            <a:endParaRPr lang="da-DK" sz="1200" b="1">
              <a:solidFill>
                <a:srgbClr val="000000"/>
              </a:solidFill>
              <a:effectLst/>
              <a:latin typeface="KBH Tekst" panose="00000500000000000000" pitchFamily="2" charset="0"/>
              <a:ea typeface="Times New Roman" panose="02020603050405020304" pitchFamily="18" charset="0"/>
              <a:cs typeface="Calibri" panose="020F0502020204030204" pitchFamily="34" charset="0"/>
            </a:endParaRPr>
          </a:p>
          <a:p>
            <a:pPr algn="ctr" fontAlgn="base">
              <a:lnSpc>
                <a:spcPct val="107000"/>
              </a:lnSpc>
              <a:spcAft>
                <a:spcPts val="800"/>
              </a:spcAft>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Hvis  du under campen oplever, at aktivitetsudbyderne ikke lever op til forventninger, kan du gøre følgende: </a:t>
            </a:r>
          </a:p>
          <a:p>
            <a:pPr marL="171450" indent="-171450" fontAlgn="base">
              <a:lnSpc>
                <a:spcPct val="107000"/>
              </a:lnSpc>
              <a:spcAft>
                <a:spcPts val="800"/>
              </a:spcAft>
              <a:buFont typeface="Arial" panose="020B0604020202020204" pitchFamily="34" charset="0"/>
              <a:buChar char="•"/>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Tal med det samme med instruktørerne og påpeg, hvad du ønsker fra dem. Husk mange af dem er unge og har måske ikke så meget erfaring, så hjælp dem til at blive bedre. </a:t>
            </a:r>
          </a:p>
          <a:p>
            <a:pPr marL="171450" indent="-171450" fontAlgn="base">
              <a:lnSpc>
                <a:spcPct val="107000"/>
              </a:lnSpc>
              <a:spcAft>
                <a:spcPts val="800"/>
              </a:spcAft>
              <a:buFont typeface="Arial" panose="020B0604020202020204" pitchFamily="34" charset="0"/>
              <a:buChar char="•"/>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Hvis det ikke ændrer sig næste dag, så bør du snakke med den person, som  aftalen er lavet med, det kan </a:t>
            </a:r>
            <a:r>
              <a:rPr lang="da-DK" sz="1100">
                <a:solidFill>
                  <a:srgbClr val="000000"/>
                </a:solidFill>
                <a:latin typeface="KBH Tekst" panose="00000500000000000000" pitchFamily="2" charset="0"/>
                <a:ea typeface="Times New Roman" panose="02020603050405020304" pitchFamily="18" charset="0"/>
                <a:cs typeface="Calibri" panose="020F0502020204030204" pitchFamily="34" charset="0"/>
              </a:rPr>
              <a:t>fx være formanden i foreningen. </a:t>
            </a: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Fortæl dem hvad du oplever og bed dem snakke med instruktørerne.</a:t>
            </a:r>
          </a:p>
          <a:p>
            <a:pPr marL="171450" indent="-171450" fontAlgn="base">
              <a:lnSpc>
                <a:spcPct val="107000"/>
              </a:lnSpc>
              <a:spcAft>
                <a:spcPts val="800"/>
              </a:spcAft>
              <a:buFont typeface="Arial" panose="020B0604020202020204" pitchFamily="34" charset="0"/>
              <a:buChar char="•"/>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Lever aktivitetsudbyderen i høj grad ikke op til aftalen fx ved helt at udeblive  eller kommer meget for sent, kan det besluttes at trække aktivitetsudbyderen i tilskud.</a:t>
            </a:r>
          </a:p>
          <a:p>
            <a:pPr marL="171450" indent="-171450" fontAlgn="base">
              <a:lnSpc>
                <a:spcPct val="107000"/>
              </a:lnSpc>
              <a:spcAft>
                <a:spcPts val="800"/>
              </a:spcAft>
              <a:buFont typeface="Arial" panose="020B0604020202020204" pitchFamily="34" charset="0"/>
              <a:buChar char="•"/>
            </a:pPr>
            <a:r>
              <a:rPr lang="da-DK" sz="1100">
                <a:solidFill>
                  <a:srgbClr val="000000"/>
                </a:solidFill>
                <a:latin typeface="KBH Tekst" panose="00000500000000000000" pitchFamily="2" charset="0"/>
                <a:ea typeface="Times New Roman" panose="02020603050405020304" pitchFamily="18" charset="0"/>
                <a:cs typeface="Calibri" panose="020F0502020204030204" pitchFamily="34" charset="0"/>
              </a:rPr>
              <a:t>Ring evt. til FerieCamp-teamet for sparring.</a:t>
            </a:r>
            <a:endPar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endParaRPr>
          </a:p>
          <a:p>
            <a:pPr algn="ctr" fontAlgn="base">
              <a:lnSpc>
                <a:spcPct val="107000"/>
              </a:lnSpc>
              <a:spcAft>
                <a:spcPts val="800"/>
              </a:spcAft>
            </a:pPr>
            <a:r>
              <a:rPr lang="da-DK" sz="1100">
                <a:solidFill>
                  <a:srgbClr val="000000"/>
                </a:solidFill>
                <a:effectLst/>
                <a:latin typeface="KBH Tekst" panose="00000500000000000000" pitchFamily="2" charset="0"/>
                <a:ea typeface="Times New Roman" panose="02020603050405020304" pitchFamily="18" charset="0"/>
                <a:cs typeface="Calibri" panose="020F0502020204030204" pitchFamily="34" charset="0"/>
              </a:rPr>
              <a:t>Ovenstående håndhæves overfor alle aktivitetsudbydere – såvel nye som gamle. Det er vigtigt, at vi alle agerer ens i alle bydele. Aktivitetsudbyderne trækkes dog ikke i tilskud, hvis der er en gyldig grund (akut sygdom, m.v.).</a:t>
            </a:r>
          </a:p>
        </p:txBody>
      </p:sp>
    </p:spTree>
    <p:extLst>
      <p:ext uri="{BB962C8B-B14F-4D97-AF65-F5344CB8AC3E}">
        <p14:creationId xmlns:p14="http://schemas.microsoft.com/office/powerpoint/2010/main" val="186288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Undertitel 2">
            <a:extLst>
              <a:ext uri="{FF2B5EF4-FFF2-40B4-BE49-F238E27FC236}">
                <a16:creationId xmlns:a16="http://schemas.microsoft.com/office/drawing/2014/main" id="{0F7183FE-D528-DF7B-8102-34A214AA428D}"/>
              </a:ext>
            </a:extLst>
          </p:cNvPr>
          <p:cNvSpPr txBox="1">
            <a:spLocks/>
          </p:cNvSpPr>
          <p:nvPr/>
        </p:nvSpPr>
        <p:spPr>
          <a:xfrm>
            <a:off x="471487" y="7401449"/>
            <a:ext cx="5915024" cy="244970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200" kern="1200">
                <a:solidFill>
                  <a:schemeClr val="tx1"/>
                </a:solidFill>
                <a:latin typeface="KBH" panose="00000500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da-DK"/>
          </a:p>
          <a:p>
            <a:pPr algn="l"/>
            <a:endParaRPr lang="da-DK"/>
          </a:p>
        </p:txBody>
      </p:sp>
      <p:grpSp>
        <p:nvGrpSpPr>
          <p:cNvPr id="12" name="Gruppe 11">
            <a:extLst>
              <a:ext uri="{FF2B5EF4-FFF2-40B4-BE49-F238E27FC236}">
                <a16:creationId xmlns:a16="http://schemas.microsoft.com/office/drawing/2014/main" id="{D44E1582-241A-0317-4DAE-8EC580661325}"/>
              </a:ext>
            </a:extLst>
          </p:cNvPr>
          <p:cNvGrpSpPr/>
          <p:nvPr/>
        </p:nvGrpSpPr>
        <p:grpSpPr>
          <a:xfrm>
            <a:off x="471487" y="957878"/>
            <a:ext cx="5915025" cy="570763"/>
            <a:chOff x="471487" y="851860"/>
            <a:chExt cx="5915025" cy="570763"/>
          </a:xfrm>
        </p:grpSpPr>
        <p:sp>
          <p:nvSpPr>
            <p:cNvPr id="13" name="Rektangel: afrundede hjørner 12">
              <a:extLst>
                <a:ext uri="{FF2B5EF4-FFF2-40B4-BE49-F238E27FC236}">
                  <a16:creationId xmlns:a16="http://schemas.microsoft.com/office/drawing/2014/main" id="{1D01A9E7-7EAF-A726-792E-4AD56799BB23}"/>
                </a:ext>
              </a:extLst>
            </p:cNvPr>
            <p:cNvSpPr/>
            <p:nvPr/>
          </p:nvSpPr>
          <p:spPr>
            <a:xfrm rot="5400000">
              <a:off x="3208041" y="-1755847"/>
              <a:ext cx="441916" cy="5915024"/>
            </a:xfrm>
            <a:prstGeom prst="roundRect">
              <a:avLst>
                <a:gd name="adj" fmla="val 50000"/>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823">
                <a:latin typeface="KBH" panose="00000500000000000000" pitchFamily="2" charset="0"/>
              </a:endParaRPr>
            </a:p>
          </p:txBody>
        </p:sp>
        <p:sp>
          <p:nvSpPr>
            <p:cNvPr id="14" name="Titel 1">
              <a:extLst>
                <a:ext uri="{FF2B5EF4-FFF2-40B4-BE49-F238E27FC236}">
                  <a16:creationId xmlns:a16="http://schemas.microsoft.com/office/drawing/2014/main" id="{65A955BB-8341-3351-7020-097B536CEC1C}"/>
                </a:ext>
              </a:extLst>
            </p:cNvPr>
            <p:cNvSpPr txBox="1">
              <a:spLocks/>
            </p:cNvSpPr>
            <p:nvPr/>
          </p:nvSpPr>
          <p:spPr>
            <a:xfrm>
              <a:off x="471488" y="851860"/>
              <a:ext cx="5915024" cy="54253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2000" kern="1200">
                  <a:solidFill>
                    <a:schemeClr val="tx1"/>
                  </a:solidFill>
                  <a:latin typeface="KBH Demibold" panose="00000700000000000000" pitchFamily="2" charset="0"/>
                  <a:ea typeface="+mj-ea"/>
                  <a:cs typeface="+mj-cs"/>
                </a:defRPr>
              </a:lvl1pPr>
            </a:lstStyle>
            <a:p>
              <a:r>
                <a:rPr lang="da-DK"/>
                <a:t>AKTIONSPLAN – HVIS UHELDET ER UDE</a:t>
              </a:r>
            </a:p>
          </p:txBody>
        </p:sp>
      </p:grpSp>
      <p:sp>
        <p:nvSpPr>
          <p:cNvPr id="17" name="Rektangel: afrundede hjørner 16">
            <a:extLst>
              <a:ext uri="{FF2B5EF4-FFF2-40B4-BE49-F238E27FC236}">
                <a16:creationId xmlns:a16="http://schemas.microsoft.com/office/drawing/2014/main" id="{C57F97D3-16D2-F6B4-AFC2-23139B4FDC0D}"/>
              </a:ext>
            </a:extLst>
          </p:cNvPr>
          <p:cNvSpPr/>
          <p:nvPr/>
        </p:nvSpPr>
        <p:spPr>
          <a:xfrm>
            <a:off x="450140" y="3014617"/>
            <a:ext cx="5957720" cy="1581704"/>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defTabSz="346198">
              <a:lnSpc>
                <a:spcPts val="1500"/>
              </a:lnSpc>
              <a:spcBef>
                <a:spcPct val="0"/>
              </a:spcBef>
              <a:spcAft>
                <a:spcPct val="35000"/>
              </a:spcAft>
            </a:pPr>
            <a:r>
              <a:rPr lang="da-DK" sz="1600" b="1">
                <a:solidFill>
                  <a:schemeClr val="tx1"/>
                </a:solidFill>
                <a:latin typeface="KBH" panose="00000500000000000000" pitchFamily="2" charset="0"/>
              </a:rPr>
              <a:t>TILSKADEKOMNE</a:t>
            </a:r>
          </a:p>
          <a:p>
            <a:pPr marL="342900" lvl="0" indent="-342900">
              <a:lnSpc>
                <a:spcPts val="1500"/>
              </a:lnSpc>
              <a:spcAft>
                <a:spcPts val="1000"/>
              </a:spcAft>
              <a:buFont typeface="Arial" panose="020B0604020202020204" pitchFamily="34" charset="0"/>
              <a:buChar char="●"/>
            </a:pPr>
            <a:r>
              <a:rPr lang="da-DK" sz="1200">
                <a:solidFill>
                  <a:srgbClr val="000000"/>
                </a:solidFill>
                <a:effectLst/>
                <a:latin typeface="KBH" panose="00000500000000000000" pitchFamily="2" charset="0"/>
                <a:ea typeface="Noto Sans Symbols"/>
                <a:cs typeface="Noto Sans Symbols"/>
              </a:rPr>
              <a:t>FØRSTEHJÆLPSKASSE:  Får du </a:t>
            </a:r>
            <a:r>
              <a:rPr lang="da-DK" sz="1200">
                <a:solidFill>
                  <a:srgbClr val="000000"/>
                </a:solidFill>
                <a:latin typeface="KBH" panose="00000500000000000000" pitchFamily="2" charset="0"/>
                <a:ea typeface="Noto Sans Symbols"/>
                <a:cs typeface="Noto Sans Symbols"/>
              </a:rPr>
              <a:t>ofte brug for. </a:t>
            </a:r>
            <a:r>
              <a:rPr lang="da-DK" sz="1200">
                <a:solidFill>
                  <a:srgbClr val="000000"/>
                </a:solidFill>
                <a:effectLst/>
                <a:latin typeface="KBH" panose="00000500000000000000" pitchFamily="2" charset="0"/>
                <a:ea typeface="Noto Sans Symbols"/>
                <a:cs typeface="Noto Sans Symbols"/>
              </a:rPr>
              <a:t>Hjælp barnet efter bedste evne og kontakt forældre, hvis du vurderer, det er nødvendigt.</a:t>
            </a:r>
          </a:p>
          <a:p>
            <a:pPr marL="342900" lvl="0" indent="-342900">
              <a:lnSpc>
                <a:spcPts val="1500"/>
              </a:lnSpc>
              <a:spcAft>
                <a:spcPts val="1000"/>
              </a:spcAft>
              <a:buFont typeface="Arial" panose="020B0604020202020204" pitchFamily="34" charset="0"/>
              <a:buChar char="●"/>
            </a:pPr>
            <a:r>
              <a:rPr lang="da-DK" sz="1200">
                <a:solidFill>
                  <a:srgbClr val="000000"/>
                </a:solidFill>
                <a:effectLst/>
                <a:latin typeface="KBH" panose="00000500000000000000" pitchFamily="2" charset="0"/>
                <a:ea typeface="Noto Sans Symbols"/>
                <a:cs typeface="Noto Sans Symbols"/>
              </a:rPr>
              <a:t>STØRRE SKADER: Hvis der er behov for lægehjælp ring henholdsvis 114 eller 112</a:t>
            </a:r>
            <a:r>
              <a:rPr lang="da-DK" sz="1200">
                <a:solidFill>
                  <a:srgbClr val="000000"/>
                </a:solidFill>
                <a:latin typeface="KBH" panose="00000500000000000000" pitchFamily="2" charset="0"/>
                <a:ea typeface="Noto Sans Symbols"/>
                <a:cs typeface="Noto Sans Symbols"/>
              </a:rPr>
              <a:t>. </a:t>
            </a:r>
            <a:r>
              <a:rPr lang="da-DK" sz="1200">
                <a:solidFill>
                  <a:srgbClr val="000000"/>
                </a:solidFill>
                <a:effectLst/>
                <a:latin typeface="KBH" panose="00000500000000000000" pitchFamily="2" charset="0"/>
                <a:ea typeface="Noto Sans Symbols"/>
                <a:cs typeface="Noto Sans Symbols"/>
              </a:rPr>
              <a:t>Yd førstehjælp efter bedste evne. Kontakt barnets forældre. En voksen – gerne instruktøren fra aktiviteten - skal tage med barnet. </a:t>
            </a:r>
          </a:p>
        </p:txBody>
      </p:sp>
      <p:sp>
        <p:nvSpPr>
          <p:cNvPr id="18" name="Rektangel: afrundede hjørner 17">
            <a:extLst>
              <a:ext uri="{FF2B5EF4-FFF2-40B4-BE49-F238E27FC236}">
                <a16:creationId xmlns:a16="http://schemas.microsoft.com/office/drawing/2014/main" id="{E3B60D8A-9C7B-34AE-82F6-FBBE50D590B8}"/>
              </a:ext>
            </a:extLst>
          </p:cNvPr>
          <p:cNvSpPr/>
          <p:nvPr/>
        </p:nvSpPr>
        <p:spPr>
          <a:xfrm>
            <a:off x="471487" y="4745091"/>
            <a:ext cx="5957720" cy="3906395"/>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defTabSz="346198">
              <a:lnSpc>
                <a:spcPts val="800"/>
              </a:lnSpc>
              <a:spcBef>
                <a:spcPct val="0"/>
              </a:spcBef>
              <a:spcAft>
                <a:spcPct val="35000"/>
              </a:spcAft>
            </a:pPr>
            <a:r>
              <a:rPr lang="da-DK" sz="1600" b="1">
                <a:solidFill>
                  <a:schemeClr val="tx1"/>
                </a:solidFill>
                <a:latin typeface="KBH" panose="00000500000000000000" pitchFamily="2" charset="0"/>
              </a:rPr>
              <a:t>KONFLIKTER</a:t>
            </a:r>
          </a:p>
          <a:p>
            <a:pPr marL="342900" lvl="0" indent="-342900">
              <a:lnSpc>
                <a:spcPct val="125000"/>
              </a:lnSpc>
              <a:spcAft>
                <a:spcPts val="1000"/>
              </a:spcAft>
              <a:buSzPts val="1000"/>
              <a:buFont typeface="Arial" panose="020B0604020202020204" pitchFamily="34" charset="0"/>
              <a:buChar char="●"/>
            </a:pPr>
            <a:r>
              <a:rPr lang="da-DK" sz="1200">
                <a:solidFill>
                  <a:srgbClr val="000000"/>
                </a:solidFill>
                <a:latin typeface="KBH" panose="00000500000000000000" pitchFamily="2" charset="0"/>
                <a:ea typeface="Noto Sans Symbols"/>
                <a:cs typeface="Noto Sans Symbols"/>
              </a:rPr>
              <a:t>FORSTYRRENDE: </a:t>
            </a:r>
            <a:r>
              <a:rPr lang="da-DK" sz="1200">
                <a:solidFill>
                  <a:srgbClr val="000000"/>
                </a:solidFill>
                <a:effectLst/>
                <a:latin typeface="KBH" panose="00000500000000000000" pitchFamily="2" charset="0"/>
                <a:ea typeface="Noto Sans Symbols"/>
                <a:cs typeface="Noto Sans Symbols"/>
              </a:rPr>
              <a:t>Forsøg at løse problemet i fællesskab med instruktøren og barnet: fx ved at finde en anden aktivitet eller lade barnet indgå i aktiviteten på en ny måde. </a:t>
            </a:r>
            <a:r>
              <a:rPr lang="da-DK" sz="1200">
                <a:latin typeface="KBH" panose="00000500000000000000" pitchFamily="2" charset="0"/>
                <a:ea typeface="Noto Sans Symbols"/>
                <a:cs typeface="Noto Sans Symbols"/>
              </a:rPr>
              <a:t> </a:t>
            </a:r>
            <a:r>
              <a:rPr lang="da-DK" sz="1200">
                <a:solidFill>
                  <a:srgbClr val="000000"/>
                </a:solidFill>
                <a:effectLst/>
                <a:latin typeface="KBH" panose="00000500000000000000" pitchFamily="2" charset="0"/>
                <a:ea typeface="Noto Sans Symbols"/>
                <a:cs typeface="Noto Sans Symbols"/>
              </a:rPr>
              <a:t>Søg evt. sparring hos de lokale ressourcer fra området, som deltager på campen. Det kan være pædagoger eller boligsociale medarbejdere.</a:t>
            </a:r>
          </a:p>
          <a:p>
            <a:pPr marL="342900" lvl="0" indent="-342900">
              <a:lnSpc>
                <a:spcPct val="125000"/>
              </a:lnSpc>
              <a:spcAft>
                <a:spcPts val="1000"/>
              </a:spcAft>
              <a:buSzPts val="1000"/>
              <a:buFont typeface="Arial" panose="020B0604020202020204" pitchFamily="34" charset="0"/>
              <a:buChar char="●"/>
            </a:pPr>
            <a:r>
              <a:rPr lang="da-DK" sz="1200">
                <a:solidFill>
                  <a:srgbClr val="000000"/>
                </a:solidFill>
                <a:latin typeface="KBH" panose="00000500000000000000" pitchFamily="2" charset="0"/>
                <a:ea typeface="Noto Sans Symbols"/>
                <a:cs typeface="Noto Sans Symbols"/>
              </a:rPr>
              <a:t>UTRYGHED: Kontakt SSP-sekretariatet. SSP står for skole, socialforvaltning og politi. Gennem SSP samarbejder en række faggrupper om at forebygge kriminalitet blandt børn og unge i København. SSP stiller relevant personale til rådighed, hvis de vurderer det nødvendigt, men de er ikke et akutberedskab. De kan fx hjælpe med vejledning af situationen eller  sende opsøgende medarbejdere, der vil kunne komme forbi. Du kan kontakte SSP’s sekretariatet på hhv. hovednummer 33661580 eller 20604931.</a:t>
            </a:r>
          </a:p>
          <a:p>
            <a:pPr marL="342900" indent="-342900">
              <a:lnSpc>
                <a:spcPct val="125000"/>
              </a:lnSpc>
              <a:spcAft>
                <a:spcPts val="1000"/>
              </a:spcAft>
              <a:buSzPts val="1000"/>
              <a:buFont typeface="Arial" panose="020B0604020202020204" pitchFamily="34" charset="0"/>
              <a:buChar char="●"/>
            </a:pPr>
            <a:r>
              <a:rPr lang="da-DK" sz="1200">
                <a:solidFill>
                  <a:srgbClr val="000000"/>
                </a:solidFill>
                <a:latin typeface="KBH" panose="00000500000000000000" pitchFamily="2" charset="0"/>
                <a:ea typeface="Noto Sans Symbols"/>
                <a:cs typeface="Noto Sans Symbols"/>
              </a:rPr>
              <a:t>SLAGSMÅL HÆRVÆRK, TYVERI: </a:t>
            </a:r>
            <a:r>
              <a:rPr lang="da-DK" sz="1200">
                <a:solidFill>
                  <a:srgbClr val="000000"/>
                </a:solidFill>
                <a:effectLst/>
                <a:latin typeface="KBH" panose="00000500000000000000" pitchFamily="2" charset="0"/>
                <a:ea typeface="Noto Sans Symbols"/>
                <a:cs typeface="Noto Sans Symbols"/>
              </a:rPr>
              <a:t>Kontakt politiet, ring 114.</a:t>
            </a:r>
            <a:endParaRPr lang="da-DK" sz="1200">
              <a:effectLst/>
              <a:latin typeface="KBH" panose="00000500000000000000" pitchFamily="2" charset="0"/>
              <a:ea typeface="Noto Sans Symbols"/>
              <a:cs typeface="Noto Sans Symbols"/>
            </a:endParaRPr>
          </a:p>
          <a:p>
            <a:pPr marL="342900" lvl="0" indent="-342900">
              <a:lnSpc>
                <a:spcPct val="125000"/>
              </a:lnSpc>
              <a:spcAft>
                <a:spcPts val="1000"/>
              </a:spcAft>
              <a:buSzPts val="1000"/>
              <a:buFont typeface="Arial" panose="020B0604020202020204" pitchFamily="34" charset="0"/>
              <a:buChar char="●"/>
            </a:pPr>
            <a:endParaRPr lang="da-DK" sz="1200">
              <a:solidFill>
                <a:srgbClr val="000000"/>
              </a:solidFill>
              <a:latin typeface="KBH" panose="00000500000000000000" pitchFamily="2" charset="0"/>
              <a:ea typeface="Noto Sans Symbols"/>
              <a:cs typeface="Noto Sans Symbols"/>
            </a:endParaRPr>
          </a:p>
          <a:p>
            <a:pPr marL="342900" lvl="0" indent="-342900">
              <a:lnSpc>
                <a:spcPct val="125000"/>
              </a:lnSpc>
              <a:spcAft>
                <a:spcPts val="1000"/>
              </a:spcAft>
              <a:buSzPts val="1000"/>
              <a:buFont typeface="Arial" panose="020B0604020202020204" pitchFamily="34" charset="0"/>
              <a:buChar char="●"/>
            </a:pPr>
            <a:endParaRPr lang="da-DK" sz="1200">
              <a:effectLst/>
              <a:latin typeface="KBH" panose="00000500000000000000" pitchFamily="2" charset="0"/>
              <a:ea typeface="Noto Sans Symbols"/>
              <a:cs typeface="Noto Sans Symbols"/>
            </a:endParaRPr>
          </a:p>
          <a:p>
            <a:pPr marL="342900" lvl="0" indent="-342900">
              <a:lnSpc>
                <a:spcPts val="800"/>
              </a:lnSpc>
              <a:spcAft>
                <a:spcPts val="1000"/>
              </a:spcAft>
              <a:buFont typeface="Arial" panose="020B0604020202020204" pitchFamily="34" charset="0"/>
              <a:buChar char="●"/>
            </a:pPr>
            <a:endParaRPr lang="da-DK" sz="1200">
              <a:solidFill>
                <a:srgbClr val="000000"/>
              </a:solidFill>
              <a:latin typeface="KBH" panose="00000500000000000000" pitchFamily="2" charset="0"/>
              <a:ea typeface="Noto Sans Symbols"/>
              <a:cs typeface="Noto Sans Symbols"/>
            </a:endParaRPr>
          </a:p>
        </p:txBody>
      </p:sp>
      <p:sp>
        <p:nvSpPr>
          <p:cNvPr id="3" name="Tekstfelt 2">
            <a:extLst>
              <a:ext uri="{FF2B5EF4-FFF2-40B4-BE49-F238E27FC236}">
                <a16:creationId xmlns:a16="http://schemas.microsoft.com/office/drawing/2014/main" id="{3FC4D258-7EAF-D56F-7654-308D8B329A5B}"/>
              </a:ext>
            </a:extLst>
          </p:cNvPr>
          <p:cNvSpPr txBox="1"/>
          <p:nvPr/>
        </p:nvSpPr>
        <p:spPr>
          <a:xfrm>
            <a:off x="656216" y="1704061"/>
            <a:ext cx="5572462" cy="1015663"/>
          </a:xfrm>
          <a:prstGeom prst="rect">
            <a:avLst/>
          </a:prstGeom>
          <a:noFill/>
        </p:spPr>
        <p:txBody>
          <a:bodyPr wrap="square">
            <a:spAutoFit/>
          </a:bodyPr>
          <a:lstStyle/>
          <a:p>
            <a:pPr algn="ctr"/>
            <a:r>
              <a:rPr lang="da-DK" sz="1200">
                <a:solidFill>
                  <a:schemeClr val="tx1"/>
                </a:solidFill>
                <a:latin typeface="KBH" panose="00000500000000000000" pitchFamily="2" charset="0"/>
              </a:rPr>
              <a:t>Det sker sjældent, men der kan opstå skader, konflikter eller alvorligere ting på FerieCamp. Det er din opgave som CampKoordinator at reagere på dette. Her er nogle retningslinjer du kan benytte dig af.</a:t>
            </a:r>
          </a:p>
          <a:p>
            <a:pPr algn="ctr"/>
            <a:endParaRPr lang="da-DK" sz="1200">
              <a:solidFill>
                <a:schemeClr val="tx1"/>
              </a:solidFill>
              <a:latin typeface="KBH" panose="00000500000000000000" pitchFamily="2" charset="0"/>
            </a:endParaRPr>
          </a:p>
          <a:p>
            <a:pPr algn="ctr"/>
            <a:r>
              <a:rPr lang="da-DK" sz="1200">
                <a:solidFill>
                  <a:schemeClr val="tx1"/>
                </a:solidFill>
                <a:latin typeface="KBH" panose="00000500000000000000" pitchFamily="2" charset="0"/>
              </a:rPr>
              <a:t>Du kan også altid ringe til Team FerieCamp for sparring 2033 7520.</a:t>
            </a:r>
          </a:p>
        </p:txBody>
      </p:sp>
    </p:spTree>
    <p:extLst>
      <p:ext uri="{BB962C8B-B14F-4D97-AF65-F5344CB8AC3E}">
        <p14:creationId xmlns:p14="http://schemas.microsoft.com/office/powerpoint/2010/main" val="2489258111"/>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Doc xmlns="bc917a86-29a6-4b0f-b856-abc0d2ead61d" xsi:nil="true"/>
    <TaxCatchAll xmlns="0dd46b0f-e2c7-4a31-a61e-54a1e81a6d74" xsi:nil="true"/>
    <lcf76f155ced4ddcb4097134ff3c332f xmlns="bc917a86-29a6-4b0f-b856-abc0d2ead61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85B931D86B02B4780BE3203B6FCA981" ma:contentTypeVersion="19" ma:contentTypeDescription="Opret et nyt dokument." ma:contentTypeScope="" ma:versionID="27b626460ceff536b37474add1bacadf">
  <xsd:schema xmlns:xsd="http://www.w3.org/2001/XMLSchema" xmlns:xs="http://www.w3.org/2001/XMLSchema" xmlns:p="http://schemas.microsoft.com/office/2006/metadata/properties" xmlns:ns2="bc917a86-29a6-4b0f-b856-abc0d2ead61d" xmlns:ns3="5b13b13a-88f2-4a9c-a02f-529510e09096" xmlns:ns4="0dd46b0f-e2c7-4a31-a61e-54a1e81a6d74" targetNamespace="http://schemas.microsoft.com/office/2006/metadata/properties" ma:root="true" ma:fieldsID="afc2834429b51af64d56359ba7dca3dc" ns2:_="" ns3:_="" ns4:_="">
    <xsd:import namespace="bc917a86-29a6-4b0f-b856-abc0d2ead61d"/>
    <xsd:import namespace="5b13b13a-88f2-4a9c-a02f-529510e09096"/>
    <xsd:import namespace="0dd46b0f-e2c7-4a31-a61e-54a1e81a6d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eDoc"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17a86-29a6-4b0f-b856-abc0d2ead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4" nillable="true" ma:displayName="eDoc" ma:internalName="eDoc">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13b13a-88f2-4a9c-a02f-529510e09096"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d46b0f-e2c7-4a31-a61e-54a1e81a6d7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aa98d-faa7-4a6a-9403-529c10eccfc0}" ma:internalName="TaxCatchAll" ma:showField="CatchAllData" ma:web="5b13b13a-88f2-4a9c-a02f-529510e090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DE0993-AF51-4E66-A2A8-20091E9BB589}">
  <ds:schemaRefs>
    <ds:schemaRef ds:uri="http://schemas.microsoft.com/sharepoint/v3/contenttype/forms"/>
  </ds:schemaRefs>
</ds:datastoreItem>
</file>

<file path=customXml/itemProps2.xml><?xml version="1.0" encoding="utf-8"?>
<ds:datastoreItem xmlns:ds="http://schemas.openxmlformats.org/officeDocument/2006/customXml" ds:itemID="{13D1B0E5-D965-4CCD-A6EF-3D4A11372ACB}">
  <ds:schemaRefs>
    <ds:schemaRef ds:uri="0dd46b0f-e2c7-4a31-a61e-54a1e81a6d74"/>
    <ds:schemaRef ds:uri="5b13b13a-88f2-4a9c-a02f-529510e09096"/>
    <ds:schemaRef ds:uri="bc917a86-29a6-4b0f-b856-abc0d2ead6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AD152F-417E-4578-899E-91EC30E25A40}">
  <ds:schemaRefs>
    <ds:schemaRef ds:uri="0dd46b0f-e2c7-4a31-a61e-54a1e81a6d74"/>
    <ds:schemaRef ds:uri="5b13b13a-88f2-4a9c-a02f-529510e09096"/>
    <ds:schemaRef ds:uri="bc917a86-29a6-4b0f-b856-abc0d2ead6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1957</Words>
  <Application>Microsoft Office PowerPoint</Application>
  <PresentationFormat>A4-papir (210 x 297 mm)</PresentationFormat>
  <Paragraphs>101</Paragraphs>
  <Slides>6</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6</vt:i4>
      </vt:variant>
    </vt:vector>
  </HeadingPairs>
  <TitlesOfParts>
    <vt:vector size="13" baseType="lpstr">
      <vt:lpstr>Arial</vt:lpstr>
      <vt:lpstr>Calibri</vt:lpstr>
      <vt:lpstr>Calibri Light</vt:lpstr>
      <vt:lpstr>KBH</vt:lpstr>
      <vt:lpstr>KBH Demibold</vt:lpstr>
      <vt:lpstr>KBH Tekst</vt:lpstr>
      <vt:lpstr>Office-tema</vt:lpstr>
      <vt:lpstr>PowerPoint-præsentation</vt:lpstr>
      <vt:lpstr>PowerPoint-præsentation</vt:lpstr>
      <vt:lpstr>PowerPoint-præsentation</vt:lpstr>
      <vt:lpstr>PowerPoint-præsentation</vt:lpstr>
      <vt:lpstr>PowerPoint-præsentation</vt:lpstr>
      <vt:lpstr>PowerPoint-præsentation</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Amalie Vognsen</dc:creator>
  <cp:lastModifiedBy>Amalie Vognsen</cp:lastModifiedBy>
  <cp:revision>1</cp:revision>
  <dcterms:created xsi:type="dcterms:W3CDTF">2023-03-30T07:01:33Z</dcterms:created>
  <dcterms:modified xsi:type="dcterms:W3CDTF">2025-07-07T12:16:23Z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0x010100885B931D86B02B4780BE3203B6FCA981</vt:lpwstr>
  </property>
  <property fmtid="{D5CDD505-2E9C-101B-9397-08002B2CF9AE}" pid="3" name="MediaServiceImageTags">
    <vt:lpwstr/>
  </property>
</Properties>
</file>