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74" r:id="rId5"/>
    <p:sldId id="266" r:id="rId6"/>
    <p:sldId id="273" r:id="rId7"/>
    <p:sldId id="264" r:id="rId8"/>
    <p:sldId id="265" r:id="rId9"/>
    <p:sldId id="276" r:id="rId10"/>
    <p:sldId id="277" r:id="rId11"/>
    <p:sldId id="256" r:id="rId12"/>
    <p:sldId id="257" r:id="rId13"/>
    <p:sldId id="278" r:id="rId14"/>
    <p:sldId id="279" r:id="rId15"/>
    <p:sldId id="258" r:id="rId16"/>
    <p:sldId id="259" r:id="rId17"/>
    <p:sldId id="280" r:id="rId18"/>
    <p:sldId id="281" r:id="rId19"/>
    <p:sldId id="260" r:id="rId20"/>
    <p:sldId id="261" r:id="rId21"/>
    <p:sldId id="282" r:id="rId22"/>
    <p:sldId id="283" r:id="rId23"/>
    <p:sldId id="262" r:id="rId24"/>
    <p:sldId id="275" r:id="rId25"/>
    <p:sldId id="284" r:id="rId26"/>
    <p:sldId id="285" r:id="rId27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7362B"/>
    <a:srgbClr val="EF4437"/>
    <a:srgbClr val="EF653B"/>
    <a:srgbClr val="FFEC61"/>
    <a:srgbClr val="467446"/>
    <a:srgbClr val="2B3F88"/>
    <a:srgbClr val="B9CFE7"/>
    <a:srgbClr val="C12632"/>
    <a:srgbClr val="FEC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1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DADBBCB6-B90D-4D1F-A4BE-C4D2070868D1}"/>
    <pc:docChg chg="undo custSel addSld delSld modSld sldOrd">
      <pc:chgData name="Josefine Sacha Johansen" userId="0657ae30-8e6e-489d-ac3b-9e71bbd5a6c7" providerId="ADAL" clId="{DADBBCB6-B90D-4D1F-A4BE-C4D2070868D1}" dt="2026-06-19T07:20:45.317" v="1729" actId="1076"/>
      <pc:docMkLst>
        <pc:docMk/>
      </pc:docMkLst>
      <pc:sldChg chg="addSp delSp modSp mod">
        <pc:chgData name="Josefine Sacha Johansen" userId="0657ae30-8e6e-489d-ac3b-9e71bbd5a6c7" providerId="ADAL" clId="{DADBBCB6-B90D-4D1F-A4BE-C4D2070868D1}" dt="2026-06-04T07:11:11.045" v="1723" actId="1076"/>
        <pc:sldMkLst>
          <pc:docMk/>
          <pc:sldMk cId="0" sldId="259"/>
        </pc:sldMkLst>
        <pc:spChg chg="add mod">
          <ac:chgData name="Josefine Sacha Johansen" userId="0657ae30-8e6e-489d-ac3b-9e71bbd5a6c7" providerId="ADAL" clId="{DADBBCB6-B90D-4D1F-A4BE-C4D2070868D1}" dt="2026-06-04T07:11:11.045" v="1723" actId="1076"/>
          <ac:spMkLst>
            <pc:docMk/>
            <pc:sldMk cId="0" sldId="259"/>
            <ac:spMk id="147" creationId="{933C13C1-1ADA-7D21-48D9-ED3E2D478C05}"/>
          </ac:spMkLst>
        </pc:spChg>
      </pc:sldChg>
      <pc:sldChg chg="delSp modSp mod">
        <pc:chgData name="Josefine Sacha Johansen" userId="0657ae30-8e6e-489d-ac3b-9e71bbd5a6c7" providerId="ADAL" clId="{DADBBCB6-B90D-4D1F-A4BE-C4D2070868D1}" dt="2026-06-19T07:20:45.317" v="1729" actId="1076"/>
        <pc:sldMkLst>
          <pc:docMk/>
          <pc:sldMk cId="1184349662" sldId="266"/>
        </pc:sldMkLst>
        <pc:picChg chg="mod">
          <ac:chgData name="Josefine Sacha Johansen" userId="0657ae30-8e6e-489d-ac3b-9e71bbd5a6c7" providerId="ADAL" clId="{DADBBCB6-B90D-4D1F-A4BE-C4D2070868D1}" dt="2026-06-19T07:20:37.798" v="1726" actId="1076"/>
          <ac:picMkLst>
            <pc:docMk/>
            <pc:sldMk cId="1184349662" sldId="266"/>
            <ac:picMk id="3" creationId="{20385676-85F3-C7DB-28A5-093AAFE5612E}"/>
          </ac:picMkLst>
        </pc:picChg>
        <pc:picChg chg="mod">
          <ac:chgData name="Josefine Sacha Johansen" userId="0657ae30-8e6e-489d-ac3b-9e71bbd5a6c7" providerId="ADAL" clId="{DADBBCB6-B90D-4D1F-A4BE-C4D2070868D1}" dt="2026-06-19T07:20:41.508" v="1728" actId="1076"/>
          <ac:picMkLst>
            <pc:docMk/>
            <pc:sldMk cId="1184349662" sldId="266"/>
            <ac:picMk id="10" creationId="{D468C49F-0A32-143D-9815-CBE4AA251280}"/>
          </ac:picMkLst>
        </pc:picChg>
        <pc:picChg chg="mod">
          <ac:chgData name="Josefine Sacha Johansen" userId="0657ae30-8e6e-489d-ac3b-9e71bbd5a6c7" providerId="ADAL" clId="{DADBBCB6-B90D-4D1F-A4BE-C4D2070868D1}" dt="2026-06-19T07:20:45.317" v="1729" actId="1076"/>
          <ac:picMkLst>
            <pc:docMk/>
            <pc:sldMk cId="1184349662" sldId="266"/>
            <ac:picMk id="22" creationId="{BE6F4A25-0673-AE13-93C8-38691DCD4422}"/>
          </ac:picMkLst>
        </pc:picChg>
        <pc:picChg chg="del">
          <ac:chgData name="Josefine Sacha Johansen" userId="0657ae30-8e6e-489d-ac3b-9e71bbd5a6c7" providerId="ADAL" clId="{DADBBCB6-B90D-4D1F-A4BE-C4D2070868D1}" dt="2026-06-19T07:20:35.041" v="1725" actId="478"/>
          <ac:picMkLst>
            <pc:docMk/>
            <pc:sldMk cId="1184349662" sldId="266"/>
            <ac:picMk id="31" creationId="{297B9823-CAC8-FF02-0BEC-C85D540CE710}"/>
          </ac:picMkLst>
        </pc:picChg>
      </pc:sldChg>
      <pc:sldChg chg="modSp mod">
        <pc:chgData name="Josefine Sacha Johansen" userId="0657ae30-8e6e-489d-ac3b-9e71bbd5a6c7" providerId="ADAL" clId="{DADBBCB6-B90D-4D1F-A4BE-C4D2070868D1}" dt="2026-06-04T09:17:19.662" v="1724" actId="1076"/>
        <pc:sldMkLst>
          <pc:docMk/>
          <pc:sldMk cId="1330139751" sldId="273"/>
        </pc:sldMkLst>
        <pc:picChg chg="mod">
          <ac:chgData name="Josefine Sacha Johansen" userId="0657ae30-8e6e-489d-ac3b-9e71bbd5a6c7" providerId="ADAL" clId="{DADBBCB6-B90D-4D1F-A4BE-C4D2070868D1}" dt="2026-06-04T09:17:19.662" v="1724" actId="1076"/>
          <ac:picMkLst>
            <pc:docMk/>
            <pc:sldMk cId="1330139751" sldId="273"/>
            <ac:picMk id="31" creationId="{2B5A81C6-9E78-9017-5CDB-15345871D6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30F37-C19D-46E7-8C95-1EE842D92995}" type="datetimeFigureOut">
              <a:rPr lang="da-DK" smtClean="0"/>
              <a:t>19-06-2026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DFAA-9235-4629-9133-58AAD4932D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42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DFAA-9235-4629-9133-58AAD4932D7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392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EC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06655" y="10213530"/>
            <a:ext cx="1115059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40821" y="9705901"/>
            <a:ext cx="113982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61.svg"/><Relationship Id="rId4" Type="http://schemas.openxmlformats.org/officeDocument/2006/relationships/image" Target="../media/image6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9.png"/><Relationship Id="rId7" Type="http://schemas.openxmlformats.org/officeDocument/2006/relationships/image" Target="../media/image55.svg"/><Relationship Id="rId2" Type="http://schemas.openxmlformats.org/officeDocument/2006/relationships/image" Target="../media/image6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svg"/><Relationship Id="rId5" Type="http://schemas.openxmlformats.org/officeDocument/2006/relationships/image" Target="../media/image56.sv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svg"/><Relationship Id="rId4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59.png"/><Relationship Id="rId7" Type="http://schemas.openxmlformats.org/officeDocument/2006/relationships/image" Target="../media/image36.svg"/><Relationship Id="rId2" Type="http://schemas.openxmlformats.org/officeDocument/2006/relationships/image" Target="../media/image6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svg"/><Relationship Id="rId5" Type="http://schemas.openxmlformats.org/officeDocument/2006/relationships/image" Target="../media/image49.sv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sv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61.svg"/><Relationship Id="rId4" Type="http://schemas.openxmlformats.org/officeDocument/2006/relationships/image" Target="../media/image6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9.png"/><Relationship Id="rId7" Type="http://schemas.openxmlformats.org/officeDocument/2006/relationships/image" Target="../media/image28.svg"/><Relationship Id="rId2" Type="http://schemas.openxmlformats.org/officeDocument/2006/relationships/image" Target="../media/image6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svg"/><Relationship Id="rId5" Type="http://schemas.openxmlformats.org/officeDocument/2006/relationships/image" Target="../media/image57.sv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4.png"/><Relationship Id="rId2" Type="http://schemas.openxmlformats.org/officeDocument/2006/relationships/image" Target="../media/image6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0.sv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59.png"/><Relationship Id="rId7" Type="http://schemas.openxmlformats.org/officeDocument/2006/relationships/image" Target="../media/image36.svg"/><Relationship Id="rId2" Type="http://schemas.openxmlformats.org/officeDocument/2006/relationships/image" Target="../media/image6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svg"/><Relationship Id="rId5" Type="http://schemas.openxmlformats.org/officeDocument/2006/relationships/image" Target="../media/image49.sv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svg"/><Relationship Id="rId26" Type="http://schemas.openxmlformats.org/officeDocument/2006/relationships/image" Target="../media/image43.sv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29" Type="http://schemas.openxmlformats.org/officeDocument/2006/relationships/image" Target="../media/image46.svg"/><Relationship Id="rId41" Type="http://schemas.openxmlformats.org/officeDocument/2006/relationships/image" Target="../media/image5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11" Type="http://schemas.openxmlformats.org/officeDocument/2006/relationships/image" Target="../media/image28.svg"/><Relationship Id="rId24" Type="http://schemas.openxmlformats.org/officeDocument/2006/relationships/image" Target="../media/image41.svg"/><Relationship Id="rId32" Type="http://schemas.openxmlformats.org/officeDocument/2006/relationships/image" Target="../media/image49.svg"/><Relationship Id="rId37" Type="http://schemas.openxmlformats.org/officeDocument/2006/relationships/image" Target="../media/image54.svg"/><Relationship Id="rId40" Type="http://schemas.openxmlformats.org/officeDocument/2006/relationships/image" Target="../media/image57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svg"/><Relationship Id="rId36" Type="http://schemas.openxmlformats.org/officeDocument/2006/relationships/image" Target="../media/image53.svg"/><Relationship Id="rId10" Type="http://schemas.openxmlformats.org/officeDocument/2006/relationships/image" Target="../media/image27.svg"/><Relationship Id="rId19" Type="http://schemas.openxmlformats.org/officeDocument/2006/relationships/image" Target="../media/image36.svg"/><Relationship Id="rId31" Type="http://schemas.openxmlformats.org/officeDocument/2006/relationships/image" Target="../media/image48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Relationship Id="rId14" Type="http://schemas.openxmlformats.org/officeDocument/2006/relationships/image" Target="../media/image31.svg"/><Relationship Id="rId22" Type="http://schemas.openxmlformats.org/officeDocument/2006/relationships/image" Target="../media/image39.svg"/><Relationship Id="rId27" Type="http://schemas.openxmlformats.org/officeDocument/2006/relationships/image" Target="../media/image44.svg"/><Relationship Id="rId30" Type="http://schemas.openxmlformats.org/officeDocument/2006/relationships/image" Target="../media/image47.svg"/><Relationship Id="rId35" Type="http://schemas.openxmlformats.org/officeDocument/2006/relationships/image" Target="../media/image52.svg"/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12" Type="http://schemas.openxmlformats.org/officeDocument/2006/relationships/image" Target="../media/image29.sv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svg"/><Relationship Id="rId5" Type="http://schemas.openxmlformats.org/officeDocument/2006/relationships/image" Target="../media/image30.sv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61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60.png"/><Relationship Id="rId7" Type="http://schemas.openxmlformats.org/officeDocument/2006/relationships/image" Target="../media/image2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40.svg"/><Relationship Id="rId4" Type="http://schemas.openxmlformats.org/officeDocument/2006/relationships/image" Target="../media/image6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svg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>
            <a:extLst>
              <a:ext uri="{FF2B5EF4-FFF2-40B4-BE49-F238E27FC236}">
                <a16:creationId xmlns:a16="http://schemas.microsoft.com/office/drawing/2014/main" id="{94F9EEAE-F7E0-A21C-EF18-261CE2A81D8C}"/>
              </a:ext>
            </a:extLst>
          </p:cNvPr>
          <p:cNvSpPr txBox="1"/>
          <p:nvPr/>
        </p:nvSpPr>
        <p:spPr>
          <a:xfrm>
            <a:off x="574174" y="469900"/>
            <a:ext cx="5410200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da-DK" sz="3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Skabelon til layout af </a:t>
            </a:r>
            <a:r>
              <a:rPr lang="da-DK" sz="3600" b="1" dirty="0" err="1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FerieCamp</a:t>
            </a:r>
            <a:r>
              <a:rPr lang="da-DK" sz="3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 program</a:t>
            </a:r>
          </a:p>
        </p:txBody>
      </p:sp>
      <p:pic>
        <p:nvPicPr>
          <p:cNvPr id="3" name="Billede 2" descr="Et billede, der indeholder Font/skrifttype, skærmbillede, Grafik, grafisk design&#10;&#10;AI-genereret indhold kan være ukorrekt.">
            <a:extLst>
              <a:ext uri="{FF2B5EF4-FFF2-40B4-BE49-F238E27FC236}">
                <a16:creationId xmlns:a16="http://schemas.microsoft.com/office/drawing/2014/main" id="{B73756A8-71A0-DBE2-63BE-12EDE1266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9690100"/>
            <a:ext cx="1319129" cy="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9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6E8B5FCF-B712-849D-37F8-C1CF1A270BF4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99ECB730-BBC1-9A5E-2AAD-5959845994A3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248E474-1351-3EEF-67EA-CB3D1AF26012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6FE80026-A4D2-E1C4-3B38-0BBCCFE9BFD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6" name="object 59">
            <a:extLst>
              <a:ext uri="{FF2B5EF4-FFF2-40B4-BE49-F238E27FC236}">
                <a16:creationId xmlns:a16="http://schemas.microsoft.com/office/drawing/2014/main" id="{550CD41A-5833-F9C5-9A52-3A3DB23A2C2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7" name="object 27">
            <a:extLst>
              <a:ext uri="{FF2B5EF4-FFF2-40B4-BE49-F238E27FC236}">
                <a16:creationId xmlns:a16="http://schemas.microsoft.com/office/drawing/2014/main" id="{247F0D76-0D9C-27BD-01B2-F7777C3CCB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" name="object 47">
            <a:extLst>
              <a:ext uri="{FF2B5EF4-FFF2-40B4-BE49-F238E27FC236}">
                <a16:creationId xmlns:a16="http://schemas.microsoft.com/office/drawing/2014/main" id="{593EFBA9-A665-85CD-37CE-23BE6B7C6F0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C1DCF1-40C8-33AD-673A-A5EDD9E080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A6E850-C6B9-5657-8E25-0BE0E9D48F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C227B31-78AE-957E-E6FF-31FD21E756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B23993-42FC-45D7-A727-7752B0C0CE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75F3ECDD-0546-8AF7-8D57-D24FB77EF52D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EFF0BD5B-A2FE-442F-FB96-C9F95F84E084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B3C6E899-9248-39F2-0259-EE34B721ACF4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9E8A5E1-6CB4-47D7-02C7-BAC8041D5FC7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7763519A-9F3F-176C-3268-406C062AD365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E372ADFC-D5AB-455D-ECE7-4F0B0152CD86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23DC1187-3748-7CFA-FF50-0500043052CC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57AFF1C6-24F4-3553-0372-4344B8F55F0D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12428E17-029E-D40C-26DB-DC574056F45D}"/>
              </a:ext>
            </a:extLst>
          </p:cNvPr>
          <p:cNvGrpSpPr/>
          <p:nvPr/>
        </p:nvGrpSpPr>
        <p:grpSpPr>
          <a:xfrm>
            <a:off x="2750859" y="646691"/>
            <a:ext cx="2635128" cy="1651713"/>
            <a:chOff x="2803415" y="646987"/>
            <a:chExt cx="2635128" cy="1651713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F5EA3FD-98C4-4BA4-D961-79F9EEAAD3C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31" name="object 39">
              <a:extLst>
                <a:ext uri="{FF2B5EF4-FFF2-40B4-BE49-F238E27FC236}">
                  <a16:creationId xmlns:a16="http://schemas.microsoft.com/office/drawing/2014/main" id="{27A6F12A-C7EE-6458-5918-A3F68F5F1A10}"/>
                </a:ext>
              </a:extLst>
            </p:cNvPr>
            <p:cNvSpPr/>
            <p:nvPr/>
          </p:nvSpPr>
          <p:spPr>
            <a:xfrm>
              <a:off x="3625952" y="1771091"/>
              <a:ext cx="1812591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40">
              <a:extLst>
                <a:ext uri="{FF2B5EF4-FFF2-40B4-BE49-F238E27FC236}">
                  <a16:creationId xmlns:a16="http://schemas.microsoft.com/office/drawing/2014/main" id="{4CE704AD-E7D7-DD68-6536-461CFCBBBCFC}"/>
                </a:ext>
              </a:extLst>
            </p:cNvPr>
            <p:cNvSpPr txBox="1"/>
            <p:nvPr/>
          </p:nvSpPr>
          <p:spPr>
            <a:xfrm rot="21360000">
              <a:off x="3818069" y="1966861"/>
              <a:ext cx="1615600" cy="1961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PÅSKEFERIEN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33" name="Billede 32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CE11D644-28A0-7A23-2818-BAB50D83D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3374100" y="8185541"/>
            <a:ext cx="2336550" cy="2507859"/>
          </a:xfrm>
          <a:prstGeom prst="rect">
            <a:avLst/>
          </a:prstGeom>
        </p:spPr>
      </p:pic>
      <p:pic>
        <p:nvPicPr>
          <p:cNvPr id="35" name="Billede 34" descr="Et billede, der indeholder orange, kunst&#10;&#10;AI-genereret indhold kan være ukorrekt.">
            <a:extLst>
              <a:ext uri="{FF2B5EF4-FFF2-40B4-BE49-F238E27FC236}">
                <a16:creationId xmlns:a16="http://schemas.microsoft.com/office/drawing/2014/main" id="{D2FB5EF3-A693-EF0C-6983-CEB37E2327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6" y="4279900"/>
            <a:ext cx="1320489" cy="330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1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3C0A589-4CF3-4E0F-085E-9427B3EE7783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EF1F07C-7EE7-6E08-6B8B-10627B912E65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CB85E74F-CC8E-C426-5698-E4CF40C8C45C}"/>
              </a:ext>
            </a:extLst>
          </p:cNvPr>
          <p:cNvGrpSpPr/>
          <p:nvPr/>
        </p:nvGrpSpPr>
        <p:grpSpPr>
          <a:xfrm>
            <a:off x="2750859" y="646691"/>
            <a:ext cx="2635128" cy="1651713"/>
            <a:chOff x="2803415" y="646987"/>
            <a:chExt cx="2635128" cy="165171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61CC006-D459-C953-EC46-040ACEF18EF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6" name="object 39">
              <a:extLst>
                <a:ext uri="{FF2B5EF4-FFF2-40B4-BE49-F238E27FC236}">
                  <a16:creationId xmlns:a16="http://schemas.microsoft.com/office/drawing/2014/main" id="{3D1C003F-54F0-0B5C-1242-3244A59EBF18}"/>
                </a:ext>
              </a:extLst>
            </p:cNvPr>
            <p:cNvSpPr/>
            <p:nvPr/>
          </p:nvSpPr>
          <p:spPr>
            <a:xfrm>
              <a:off x="3625952" y="1771091"/>
              <a:ext cx="1812591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0">
              <a:extLst>
                <a:ext uri="{FF2B5EF4-FFF2-40B4-BE49-F238E27FC236}">
                  <a16:creationId xmlns:a16="http://schemas.microsoft.com/office/drawing/2014/main" id="{4E1683C6-5AFE-F481-3742-71482A2DF61C}"/>
                </a:ext>
              </a:extLst>
            </p:cNvPr>
            <p:cNvSpPr txBox="1"/>
            <p:nvPr/>
          </p:nvSpPr>
          <p:spPr>
            <a:xfrm rot="21360000">
              <a:off x="3818069" y="1966861"/>
              <a:ext cx="1615600" cy="1961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PÅSKEFERIEN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3E98B69D-8F6F-D3A9-2F3C-FF3BD3C01146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9A22B05-965D-57F8-B327-74FB8FC12565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8539FAE-6665-7604-66A4-77B7813A901B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467446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DE130B8-B3FF-A993-C7CF-C33C5AE7D0E0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CDADCE90-1C70-0468-E353-55BCA303D246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D4552C8C-AA40-B120-DC16-2A0CD294E801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0C0EB63-4234-0E75-8168-A685DCEE7602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91185A7-1DD4-C080-CAE1-08C6C5D69E7F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467446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365B921-D36E-5265-787B-B965BD61B0A8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712030A-7CE4-3B38-5708-257DB4217011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ECD70E8-4D58-CA99-2908-519B0A9A75C8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5C96662-B8E1-9E0A-C380-5177FC00DD3E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467446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702BE87D-5054-0089-3C43-2FCF712E645C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8803CA34-9191-8014-064F-82DE8B3D8AA0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C9615A9-E709-3C21-C40E-4B557D508EA9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3572F51A-F2BF-146F-2484-F2A3F75E371E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467446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C30A40E9-8571-F214-35CB-968B5C1C14A8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8956C735-ABE4-11A7-6C88-FBB1DBA0127E}"/>
              </a:ext>
            </a:extLst>
          </p:cNvPr>
          <p:cNvSpPr/>
          <p:nvPr/>
        </p:nvSpPr>
        <p:spPr>
          <a:xfrm>
            <a:off x="-18080" y="5913292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01829C99-5FCC-489C-2F9E-179DBF4B46B1}"/>
              </a:ext>
            </a:extLst>
          </p:cNvPr>
          <p:cNvSpPr txBox="1"/>
          <p:nvPr/>
        </p:nvSpPr>
        <p:spPr>
          <a:xfrm>
            <a:off x="198424" y="677649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8A16A41-74ED-D010-46E7-DD57AD067C65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5">
            <a:extLst>
              <a:ext uri="{FF2B5EF4-FFF2-40B4-BE49-F238E27FC236}">
                <a16:creationId xmlns:a16="http://schemas.microsoft.com/office/drawing/2014/main" id="{61FB0DBC-D110-5BDD-1A59-A949D5C43B7F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D6D73CF8-164F-D650-0B3B-8120C308CD7E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7">
              <a:extLst>
                <a:ext uri="{FF2B5EF4-FFF2-40B4-BE49-F238E27FC236}">
                  <a16:creationId xmlns:a16="http://schemas.microsoft.com/office/drawing/2014/main" id="{27B1FAE8-9386-CBF0-6206-435ABC87AC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37" name="object 59">
            <a:extLst>
              <a:ext uri="{FF2B5EF4-FFF2-40B4-BE49-F238E27FC236}">
                <a16:creationId xmlns:a16="http://schemas.microsoft.com/office/drawing/2014/main" id="{DAA52ECB-5AC4-BC89-C56B-85F1964A60C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38" name="object 27">
            <a:extLst>
              <a:ext uri="{FF2B5EF4-FFF2-40B4-BE49-F238E27FC236}">
                <a16:creationId xmlns:a16="http://schemas.microsoft.com/office/drawing/2014/main" id="{A1354CDA-94C8-322F-C322-CBB1DAD7BC8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39" name="object 47">
            <a:extLst>
              <a:ext uri="{FF2B5EF4-FFF2-40B4-BE49-F238E27FC236}">
                <a16:creationId xmlns:a16="http://schemas.microsoft.com/office/drawing/2014/main" id="{650B4897-6E88-650B-BCA9-180112D5380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2B76CD3A-7E4E-305A-F98B-B17EE389AD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9766" y="7718617"/>
            <a:ext cx="1110031" cy="1110031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01C7047F-85B3-26C5-906D-BC7A40515C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3407" y="6154216"/>
            <a:ext cx="1122822" cy="116088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23B91E6-1110-CE27-4635-DBE925F79B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0505" y="4888026"/>
            <a:ext cx="1008886" cy="1008886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C9DCE1EB-71C6-CB8D-A69F-55B0AF96B9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15582">
            <a:off x="2661086" y="3208824"/>
            <a:ext cx="1326490" cy="1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7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Grafik, tegning, skitse, kunst&#10;&#10;AI-genereret indhold kan være ukorrekt.">
            <a:extLst>
              <a:ext uri="{FF2B5EF4-FFF2-40B4-BE49-F238E27FC236}">
                <a16:creationId xmlns:a16="http://schemas.microsoft.com/office/drawing/2014/main" id="{0D92EDB0-18D7-B921-7354-920CDF9C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8" y="1037660"/>
            <a:ext cx="1421692" cy="1633258"/>
          </a:xfrm>
          <a:prstGeom prst="rect">
            <a:avLst/>
          </a:prstGeom>
        </p:spPr>
      </p:pic>
      <p:sp>
        <p:nvSpPr>
          <p:cNvPr id="62" name="object 23">
            <a:extLst>
              <a:ext uri="{FF2B5EF4-FFF2-40B4-BE49-F238E27FC236}">
                <a16:creationId xmlns:a16="http://schemas.microsoft.com/office/drawing/2014/main" id="{1EEDB3B3-79FC-89C5-4085-AEB02ECD74CE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63" name="object 23">
            <a:extLst>
              <a:ext uri="{FF2B5EF4-FFF2-40B4-BE49-F238E27FC236}">
                <a16:creationId xmlns:a16="http://schemas.microsoft.com/office/drawing/2014/main" id="{43A3B3C9-054A-78F7-E8A6-974A50D18006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64" name="object 23">
            <a:extLst>
              <a:ext uri="{FF2B5EF4-FFF2-40B4-BE49-F238E27FC236}">
                <a16:creationId xmlns:a16="http://schemas.microsoft.com/office/drawing/2014/main" id="{36D5ED5B-0CFD-DFBA-1D3B-7395E50E4F9A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66" name="object 23">
            <a:extLst>
              <a:ext uri="{FF2B5EF4-FFF2-40B4-BE49-F238E27FC236}">
                <a16:creationId xmlns:a16="http://schemas.microsoft.com/office/drawing/2014/main" id="{465752E4-6517-917F-A6BF-1D48B2E0A82E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87" name="object 46">
            <a:extLst>
              <a:ext uri="{FF2B5EF4-FFF2-40B4-BE49-F238E27FC236}">
                <a16:creationId xmlns:a16="http://schemas.microsoft.com/office/drawing/2014/main" id="{58C8BBB7-7E89-40F8-7133-421E3846E5A7}"/>
              </a:ext>
            </a:extLst>
          </p:cNvPr>
          <p:cNvSpPr/>
          <p:nvPr/>
        </p:nvSpPr>
        <p:spPr>
          <a:xfrm>
            <a:off x="331136" y="3125814"/>
            <a:ext cx="1300126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88" name="object 46">
            <a:extLst>
              <a:ext uri="{FF2B5EF4-FFF2-40B4-BE49-F238E27FC236}">
                <a16:creationId xmlns:a16="http://schemas.microsoft.com/office/drawing/2014/main" id="{DBC14C51-9B36-A816-4921-776A16393936}"/>
              </a:ext>
            </a:extLst>
          </p:cNvPr>
          <p:cNvSpPr/>
          <p:nvPr/>
        </p:nvSpPr>
        <p:spPr>
          <a:xfrm>
            <a:off x="1744258" y="3125814"/>
            <a:ext cx="1294866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89" name="object 46">
            <a:extLst>
              <a:ext uri="{FF2B5EF4-FFF2-40B4-BE49-F238E27FC236}">
                <a16:creationId xmlns:a16="http://schemas.microsoft.com/office/drawing/2014/main" id="{37EE50BA-9E48-5300-4729-9F530FECD0B1}"/>
              </a:ext>
            </a:extLst>
          </p:cNvPr>
          <p:cNvSpPr/>
          <p:nvPr/>
        </p:nvSpPr>
        <p:spPr>
          <a:xfrm>
            <a:off x="3152121" y="3125814"/>
            <a:ext cx="1305384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0" name="object 46">
            <a:extLst>
              <a:ext uri="{FF2B5EF4-FFF2-40B4-BE49-F238E27FC236}">
                <a16:creationId xmlns:a16="http://schemas.microsoft.com/office/drawing/2014/main" id="{CA9FC218-CB9F-AE85-A007-B9EBD0E4317B}"/>
              </a:ext>
            </a:extLst>
          </p:cNvPr>
          <p:cNvSpPr/>
          <p:nvPr/>
        </p:nvSpPr>
        <p:spPr>
          <a:xfrm>
            <a:off x="4570501" y="3125814"/>
            <a:ext cx="1295457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1" name="object 46">
            <a:extLst>
              <a:ext uri="{FF2B5EF4-FFF2-40B4-BE49-F238E27FC236}">
                <a16:creationId xmlns:a16="http://schemas.microsoft.com/office/drawing/2014/main" id="{80031B92-CAF9-EA51-4856-177CA8B6AC99}"/>
              </a:ext>
            </a:extLst>
          </p:cNvPr>
          <p:cNvSpPr/>
          <p:nvPr/>
        </p:nvSpPr>
        <p:spPr>
          <a:xfrm>
            <a:off x="5978955" y="3117372"/>
            <a:ext cx="1287855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3" name="object 23">
            <a:extLst>
              <a:ext uri="{FF2B5EF4-FFF2-40B4-BE49-F238E27FC236}">
                <a16:creationId xmlns:a16="http://schemas.microsoft.com/office/drawing/2014/main" id="{9A71C409-9B66-0084-5196-E06255E86197}"/>
              </a:ext>
            </a:extLst>
          </p:cNvPr>
          <p:cNvSpPr/>
          <p:nvPr/>
        </p:nvSpPr>
        <p:spPr>
          <a:xfrm>
            <a:off x="1736674" y="470481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4" name="object 23">
            <a:extLst>
              <a:ext uri="{FF2B5EF4-FFF2-40B4-BE49-F238E27FC236}">
                <a16:creationId xmlns:a16="http://schemas.microsoft.com/office/drawing/2014/main" id="{8ABE457C-CF9C-A2C9-5598-49B426E6C082}"/>
              </a:ext>
            </a:extLst>
          </p:cNvPr>
          <p:cNvSpPr/>
          <p:nvPr/>
        </p:nvSpPr>
        <p:spPr>
          <a:xfrm>
            <a:off x="1736674" y="591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5" name="object 23">
            <a:extLst>
              <a:ext uri="{FF2B5EF4-FFF2-40B4-BE49-F238E27FC236}">
                <a16:creationId xmlns:a16="http://schemas.microsoft.com/office/drawing/2014/main" id="{18C1C842-09E8-3129-6199-B0A3AEB98ECB}"/>
              </a:ext>
            </a:extLst>
          </p:cNvPr>
          <p:cNvSpPr/>
          <p:nvPr/>
        </p:nvSpPr>
        <p:spPr>
          <a:xfrm>
            <a:off x="1736674" y="7106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6" name="object 23">
            <a:extLst>
              <a:ext uri="{FF2B5EF4-FFF2-40B4-BE49-F238E27FC236}">
                <a16:creationId xmlns:a16="http://schemas.microsoft.com/office/drawing/2014/main" id="{556E55DF-B106-8A6C-0890-A901E2618F86}"/>
              </a:ext>
            </a:extLst>
          </p:cNvPr>
          <p:cNvSpPr/>
          <p:nvPr/>
        </p:nvSpPr>
        <p:spPr>
          <a:xfrm>
            <a:off x="1736674" y="829802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8" name="object 23">
            <a:extLst>
              <a:ext uri="{FF2B5EF4-FFF2-40B4-BE49-F238E27FC236}">
                <a16:creationId xmlns:a16="http://schemas.microsoft.com/office/drawing/2014/main" id="{6F612D76-EF72-6A64-098C-4A18DA32D0A1}"/>
              </a:ext>
            </a:extLst>
          </p:cNvPr>
          <p:cNvSpPr/>
          <p:nvPr/>
        </p:nvSpPr>
        <p:spPr>
          <a:xfrm>
            <a:off x="3157969" y="470481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9" name="object 23">
            <a:extLst>
              <a:ext uri="{FF2B5EF4-FFF2-40B4-BE49-F238E27FC236}">
                <a16:creationId xmlns:a16="http://schemas.microsoft.com/office/drawing/2014/main" id="{4805D95C-D1B2-9FE3-81FB-AB3A3B66302A}"/>
              </a:ext>
            </a:extLst>
          </p:cNvPr>
          <p:cNvSpPr/>
          <p:nvPr/>
        </p:nvSpPr>
        <p:spPr>
          <a:xfrm>
            <a:off x="3157969" y="591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0" name="object 23">
            <a:extLst>
              <a:ext uri="{FF2B5EF4-FFF2-40B4-BE49-F238E27FC236}">
                <a16:creationId xmlns:a16="http://schemas.microsoft.com/office/drawing/2014/main" id="{AF9F3E92-CCA7-6E5C-D017-AFFB40CAFF07}"/>
              </a:ext>
            </a:extLst>
          </p:cNvPr>
          <p:cNvSpPr/>
          <p:nvPr/>
        </p:nvSpPr>
        <p:spPr>
          <a:xfrm>
            <a:off x="3157969" y="7106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1" name="object 23">
            <a:extLst>
              <a:ext uri="{FF2B5EF4-FFF2-40B4-BE49-F238E27FC236}">
                <a16:creationId xmlns:a16="http://schemas.microsoft.com/office/drawing/2014/main" id="{2CDBDA92-A913-CDE2-C3A4-DB5C26BBBC15}"/>
              </a:ext>
            </a:extLst>
          </p:cNvPr>
          <p:cNvSpPr/>
          <p:nvPr/>
        </p:nvSpPr>
        <p:spPr>
          <a:xfrm>
            <a:off x="3157969" y="829802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4" name="object 23">
            <a:extLst>
              <a:ext uri="{FF2B5EF4-FFF2-40B4-BE49-F238E27FC236}">
                <a16:creationId xmlns:a16="http://schemas.microsoft.com/office/drawing/2014/main" id="{D21D3F0B-02F6-8281-1469-40BB4681EFAA}"/>
              </a:ext>
            </a:extLst>
          </p:cNvPr>
          <p:cNvSpPr/>
          <p:nvPr/>
        </p:nvSpPr>
        <p:spPr>
          <a:xfrm>
            <a:off x="4563509" y="470481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5" name="object 23">
            <a:extLst>
              <a:ext uri="{FF2B5EF4-FFF2-40B4-BE49-F238E27FC236}">
                <a16:creationId xmlns:a16="http://schemas.microsoft.com/office/drawing/2014/main" id="{E7E3CB5A-E255-506A-7470-20CE495180AB}"/>
              </a:ext>
            </a:extLst>
          </p:cNvPr>
          <p:cNvSpPr/>
          <p:nvPr/>
        </p:nvSpPr>
        <p:spPr>
          <a:xfrm>
            <a:off x="4563509" y="591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6" name="object 23">
            <a:extLst>
              <a:ext uri="{FF2B5EF4-FFF2-40B4-BE49-F238E27FC236}">
                <a16:creationId xmlns:a16="http://schemas.microsoft.com/office/drawing/2014/main" id="{DE465441-84AF-F110-177F-117A556BF9FE}"/>
              </a:ext>
            </a:extLst>
          </p:cNvPr>
          <p:cNvSpPr/>
          <p:nvPr/>
        </p:nvSpPr>
        <p:spPr>
          <a:xfrm>
            <a:off x="4563509" y="7106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7" name="object 23">
            <a:extLst>
              <a:ext uri="{FF2B5EF4-FFF2-40B4-BE49-F238E27FC236}">
                <a16:creationId xmlns:a16="http://schemas.microsoft.com/office/drawing/2014/main" id="{87D605B5-7E46-FECB-27F7-F56CDD5683BE}"/>
              </a:ext>
            </a:extLst>
          </p:cNvPr>
          <p:cNvSpPr/>
          <p:nvPr/>
        </p:nvSpPr>
        <p:spPr>
          <a:xfrm>
            <a:off x="4563509" y="829802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pic>
        <p:nvPicPr>
          <p:cNvPr id="4" name="Billede 3" descr="Et billede, der indeholder kunst, tegning&#10;&#10;AI-genereret indhold kan være ukorrekt.">
            <a:extLst>
              <a:ext uri="{FF2B5EF4-FFF2-40B4-BE49-F238E27FC236}">
                <a16:creationId xmlns:a16="http://schemas.microsoft.com/office/drawing/2014/main" id="{1170F769-CAF8-4B19-710B-79BDA2F3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56" y="8980757"/>
            <a:ext cx="1139825" cy="1581654"/>
          </a:xfrm>
          <a:prstGeom prst="rect">
            <a:avLst/>
          </a:prstGeom>
        </p:spPr>
      </p:pic>
      <p:sp>
        <p:nvSpPr>
          <p:cNvPr id="109" name="object 23">
            <a:extLst>
              <a:ext uri="{FF2B5EF4-FFF2-40B4-BE49-F238E27FC236}">
                <a16:creationId xmlns:a16="http://schemas.microsoft.com/office/drawing/2014/main" id="{D9E41092-426D-5354-48FF-352A2226B95F}"/>
              </a:ext>
            </a:extLst>
          </p:cNvPr>
          <p:cNvSpPr/>
          <p:nvPr/>
        </p:nvSpPr>
        <p:spPr>
          <a:xfrm>
            <a:off x="5964362" y="470481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10" name="object 23">
            <a:extLst>
              <a:ext uri="{FF2B5EF4-FFF2-40B4-BE49-F238E27FC236}">
                <a16:creationId xmlns:a16="http://schemas.microsoft.com/office/drawing/2014/main" id="{76AA3F0A-BF1C-018E-BE77-7817DC15C113}"/>
              </a:ext>
            </a:extLst>
          </p:cNvPr>
          <p:cNvSpPr/>
          <p:nvPr/>
        </p:nvSpPr>
        <p:spPr>
          <a:xfrm>
            <a:off x="5964362" y="591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11" name="object 23">
            <a:extLst>
              <a:ext uri="{FF2B5EF4-FFF2-40B4-BE49-F238E27FC236}">
                <a16:creationId xmlns:a16="http://schemas.microsoft.com/office/drawing/2014/main" id="{AF1C87DA-EB21-BE8B-9D81-C76851FE413F}"/>
              </a:ext>
            </a:extLst>
          </p:cNvPr>
          <p:cNvSpPr/>
          <p:nvPr/>
        </p:nvSpPr>
        <p:spPr>
          <a:xfrm>
            <a:off x="5964362" y="7106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12" name="object 23">
            <a:extLst>
              <a:ext uri="{FF2B5EF4-FFF2-40B4-BE49-F238E27FC236}">
                <a16:creationId xmlns:a16="http://schemas.microsoft.com/office/drawing/2014/main" id="{AD2D043E-CF50-10F7-3E9D-FB9F505D613C}"/>
              </a:ext>
            </a:extLst>
          </p:cNvPr>
          <p:cNvSpPr/>
          <p:nvPr/>
        </p:nvSpPr>
        <p:spPr>
          <a:xfrm>
            <a:off x="5964362" y="829802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270288CD-F044-C7D0-1F7D-5114418260FD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0DAA110-319D-11BF-E5C3-5C986E6658AC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6B2A8FEC-7BA2-8FE9-A3E7-75D8FCD6CADA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B4263170-AD5A-16A0-C4DE-5B43A54DE049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7">
              <a:extLst>
                <a:ext uri="{FF2B5EF4-FFF2-40B4-BE49-F238E27FC236}">
                  <a16:creationId xmlns:a16="http://schemas.microsoft.com/office/drawing/2014/main" id="{2E84FE40-C3E0-57DE-8148-957388E4FC3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20" name="object 59">
            <a:extLst>
              <a:ext uri="{FF2B5EF4-FFF2-40B4-BE49-F238E27FC236}">
                <a16:creationId xmlns:a16="http://schemas.microsoft.com/office/drawing/2014/main" id="{1286739F-B2CC-50FE-6ADC-03E4A099505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8" name="object 27">
            <a:extLst>
              <a:ext uri="{FF2B5EF4-FFF2-40B4-BE49-F238E27FC236}">
                <a16:creationId xmlns:a16="http://schemas.microsoft.com/office/drawing/2014/main" id="{03D6AC7F-8C90-DB32-88DB-3C684302FB5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9" name="object 47">
            <a:extLst>
              <a:ext uri="{FF2B5EF4-FFF2-40B4-BE49-F238E27FC236}">
                <a16:creationId xmlns:a16="http://schemas.microsoft.com/office/drawing/2014/main" id="{49BAD66F-D7A2-C35C-E631-8A0407650E2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DA90358-8F2A-CBFB-DDCA-CB18BD36B396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240F668E-1F93-5877-5588-58FD2741B784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EF653B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rgbClr val="EF653B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5D88E722-F56E-8A67-5DB6-2E8144567F04}"/>
              </a:ext>
            </a:extLst>
          </p:cNvPr>
          <p:cNvGrpSpPr/>
          <p:nvPr/>
        </p:nvGrpSpPr>
        <p:grpSpPr>
          <a:xfrm>
            <a:off x="2750859" y="646691"/>
            <a:ext cx="2755836" cy="1651713"/>
            <a:chOff x="2803415" y="646987"/>
            <a:chExt cx="2755836" cy="1651713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B94CD82-F01D-6BF5-4251-296F05764DC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22" name="object 39">
              <a:extLst>
                <a:ext uri="{FF2B5EF4-FFF2-40B4-BE49-F238E27FC236}">
                  <a16:creationId xmlns:a16="http://schemas.microsoft.com/office/drawing/2014/main" id="{EC3D8B42-E04A-7672-368D-7CE244CC8A61}"/>
                </a:ext>
              </a:extLst>
            </p:cNvPr>
            <p:cNvSpPr/>
            <p:nvPr/>
          </p:nvSpPr>
          <p:spPr>
            <a:xfrm>
              <a:off x="3625952" y="1771091"/>
              <a:ext cx="1933299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40">
              <a:extLst>
                <a:ext uri="{FF2B5EF4-FFF2-40B4-BE49-F238E27FC236}">
                  <a16:creationId xmlns:a16="http://schemas.microsoft.com/office/drawing/2014/main" id="{F526680F-F331-8E06-DE25-C72ADB909F34}"/>
                </a:ext>
              </a:extLst>
            </p:cNvPr>
            <p:cNvSpPr txBox="1"/>
            <p:nvPr/>
          </p:nvSpPr>
          <p:spPr>
            <a:xfrm rot="21360000">
              <a:off x="3753793" y="1965475"/>
              <a:ext cx="1738527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SOMMERFERIEN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2" name="object 23">
            <a:extLst>
              <a:ext uri="{FF2B5EF4-FFF2-40B4-BE49-F238E27FC236}">
                <a16:creationId xmlns:a16="http://schemas.microsoft.com/office/drawing/2014/main" id="{B18B0507-BCD7-7E4A-B60A-66484A6AE9C1}"/>
              </a:ext>
            </a:extLst>
          </p:cNvPr>
          <p:cNvSpPr/>
          <p:nvPr/>
        </p:nvSpPr>
        <p:spPr>
          <a:xfrm>
            <a:off x="331134" y="351095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0731FE0E-E420-7D16-738A-C9EA99589434}"/>
              </a:ext>
            </a:extLst>
          </p:cNvPr>
          <p:cNvSpPr/>
          <p:nvPr/>
        </p:nvSpPr>
        <p:spPr>
          <a:xfrm>
            <a:off x="1736674" y="349568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2B0F3A6E-E71B-E81C-2381-FC2309A0CF9E}"/>
              </a:ext>
            </a:extLst>
          </p:cNvPr>
          <p:cNvSpPr/>
          <p:nvPr/>
        </p:nvSpPr>
        <p:spPr>
          <a:xfrm>
            <a:off x="3157969" y="349568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9136818D-21AC-8F4B-6D32-D22AFBDA2167}"/>
              </a:ext>
            </a:extLst>
          </p:cNvPr>
          <p:cNvSpPr/>
          <p:nvPr/>
        </p:nvSpPr>
        <p:spPr>
          <a:xfrm>
            <a:off x="4563509" y="349568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9E8DAC9C-B25E-A3F0-31B4-F73E86061F37}"/>
              </a:ext>
            </a:extLst>
          </p:cNvPr>
          <p:cNvSpPr/>
          <p:nvPr/>
        </p:nvSpPr>
        <p:spPr>
          <a:xfrm>
            <a:off x="5964362" y="349568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Billede 149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845A58B4-10EE-DD99-F785-309AC283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 rot="426835" flipH="1">
            <a:off x="578271" y="1028390"/>
            <a:ext cx="1572722" cy="2825478"/>
          </a:xfrm>
          <a:prstGeom prst="rect">
            <a:avLst/>
          </a:prstGeom>
        </p:spPr>
      </p:pic>
      <p:sp>
        <p:nvSpPr>
          <p:cNvPr id="71" name="object 10">
            <a:extLst>
              <a:ext uri="{FF2B5EF4-FFF2-40B4-BE49-F238E27FC236}">
                <a16:creationId xmlns:a16="http://schemas.microsoft.com/office/drawing/2014/main" id="{D28AB22A-E54E-5E6F-2594-77F29A18F243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D5DBED94-D935-EACB-907B-1068926D03D2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2B4479D5-C5E3-A86A-8780-C59DBD5883D2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F653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96E2EAE9-8A47-07E2-BE60-29E331CC4811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5">
            <a:extLst>
              <a:ext uri="{FF2B5EF4-FFF2-40B4-BE49-F238E27FC236}">
                <a16:creationId xmlns:a16="http://schemas.microsoft.com/office/drawing/2014/main" id="{BFAED779-BDC9-95E0-4A0A-9C32149EEF8D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76" name="object 6">
              <a:extLst>
                <a:ext uri="{FF2B5EF4-FFF2-40B4-BE49-F238E27FC236}">
                  <a16:creationId xmlns:a16="http://schemas.microsoft.com/office/drawing/2014/main" id="{F0C59890-9426-FE68-6253-8A350C40CA12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">
              <a:extLst>
                <a:ext uri="{FF2B5EF4-FFF2-40B4-BE49-F238E27FC236}">
                  <a16:creationId xmlns:a16="http://schemas.microsoft.com/office/drawing/2014/main" id="{44B54E05-43C2-FEFA-9578-645F4FE4F2D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78" name="object 3">
            <a:extLst>
              <a:ext uri="{FF2B5EF4-FFF2-40B4-BE49-F238E27FC236}">
                <a16:creationId xmlns:a16="http://schemas.microsoft.com/office/drawing/2014/main" id="{0CABE310-8C5A-F89D-0993-0219EE7A8D0F}"/>
              </a:ext>
            </a:extLst>
          </p:cNvPr>
          <p:cNvSpPr/>
          <p:nvPr/>
        </p:nvSpPr>
        <p:spPr>
          <a:xfrm>
            <a:off x="-9621" y="3550880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59">
            <a:extLst>
              <a:ext uri="{FF2B5EF4-FFF2-40B4-BE49-F238E27FC236}">
                <a16:creationId xmlns:a16="http://schemas.microsoft.com/office/drawing/2014/main" id="{F4F89F5F-0BE2-CE0E-F5EC-450624829D8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E08572BB-81B4-C88B-4545-56F9EACD40E1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81" name="Tekstfelt 80">
            <a:extLst>
              <a:ext uri="{FF2B5EF4-FFF2-40B4-BE49-F238E27FC236}">
                <a16:creationId xmlns:a16="http://schemas.microsoft.com/office/drawing/2014/main" id="{19CFDAD2-EAEA-D696-0BDE-920223D294D4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093D7216-C654-1858-C394-9641581DA8CF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0F7F3F9F-D368-DA3A-250F-0BD527D17C75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F653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4" name="object 10">
            <a:extLst>
              <a:ext uri="{FF2B5EF4-FFF2-40B4-BE49-F238E27FC236}">
                <a16:creationId xmlns:a16="http://schemas.microsoft.com/office/drawing/2014/main" id="{A2452456-E0CE-7A78-6354-46A30829717C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F865EC0E-D543-26BD-8B6A-A5D48C321FDA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F653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6" name="object 22">
            <a:extLst>
              <a:ext uri="{FF2B5EF4-FFF2-40B4-BE49-F238E27FC236}">
                <a16:creationId xmlns:a16="http://schemas.microsoft.com/office/drawing/2014/main" id="{9A48D8F5-30E1-6297-7A63-9270D0A43B45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87" name="Tekstfelt 86">
            <a:extLst>
              <a:ext uri="{FF2B5EF4-FFF2-40B4-BE49-F238E27FC236}">
                <a16:creationId xmlns:a16="http://schemas.microsoft.com/office/drawing/2014/main" id="{62232C5D-BD38-5F82-0F6E-AA046ED4AB01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8DBB458B-78A4-94FB-263B-3A17E35D9BB0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B8CB42D5-E753-9D7D-7777-7FC60C370202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CE65CF67-3304-3BEB-CC73-CA31CEFC1ADD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FD06D5F7-CA9F-63E5-9840-B24E2A6FCD45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92" name="Tekstfelt 91">
            <a:extLst>
              <a:ext uri="{FF2B5EF4-FFF2-40B4-BE49-F238E27FC236}">
                <a16:creationId xmlns:a16="http://schemas.microsoft.com/office/drawing/2014/main" id="{F1395B8D-A0C7-A674-960D-87C7C1F8ABF4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93" name="object 27">
            <a:extLst>
              <a:ext uri="{FF2B5EF4-FFF2-40B4-BE49-F238E27FC236}">
                <a16:creationId xmlns:a16="http://schemas.microsoft.com/office/drawing/2014/main" id="{BE2F20BE-1BC6-939E-61EF-B2C21AC3E7E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94" name="object 47">
            <a:extLst>
              <a:ext uri="{FF2B5EF4-FFF2-40B4-BE49-F238E27FC236}">
                <a16:creationId xmlns:a16="http://schemas.microsoft.com/office/drawing/2014/main" id="{C9CAA4AC-C282-84F3-1EB0-09C2BF502348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95" name="Tekstfelt 94">
            <a:extLst>
              <a:ext uri="{FF2B5EF4-FFF2-40B4-BE49-F238E27FC236}">
                <a16:creationId xmlns:a16="http://schemas.microsoft.com/office/drawing/2014/main" id="{C931FA5F-A90C-0DC5-CC8B-2163E9EB5800}"/>
              </a:ext>
            </a:extLst>
          </p:cNvPr>
          <p:cNvSpPr txBox="1"/>
          <p:nvPr/>
        </p:nvSpPr>
        <p:spPr>
          <a:xfrm>
            <a:off x="206883" y="4414079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rgbClr val="EF653B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rgbClr val="EF653B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147" name="object 2">
            <a:extLst>
              <a:ext uri="{FF2B5EF4-FFF2-40B4-BE49-F238E27FC236}">
                <a16:creationId xmlns:a16="http://schemas.microsoft.com/office/drawing/2014/main" id="{933C13C1-1ADA-7D21-48D9-ED3E2D478C05}"/>
              </a:ext>
            </a:extLst>
          </p:cNvPr>
          <p:cNvSpPr/>
          <p:nvPr/>
        </p:nvSpPr>
        <p:spPr>
          <a:xfrm>
            <a:off x="5506695" y="27116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">
            <a:extLst>
              <a:ext uri="{FF2B5EF4-FFF2-40B4-BE49-F238E27FC236}">
                <a16:creationId xmlns:a16="http://schemas.microsoft.com/office/drawing/2014/main" id="{285375D7-DA29-230E-CC86-AED44B5F87AD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EF653B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rgbClr val="EF653B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752F20E0-86EE-AE22-6CC8-1DFD158C77C3}"/>
              </a:ext>
            </a:extLst>
          </p:cNvPr>
          <p:cNvGrpSpPr/>
          <p:nvPr/>
        </p:nvGrpSpPr>
        <p:grpSpPr>
          <a:xfrm>
            <a:off x="2750859" y="646691"/>
            <a:ext cx="2755836" cy="1651713"/>
            <a:chOff x="2803415" y="646987"/>
            <a:chExt cx="2755836" cy="165171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9FBFCCD-1AA7-23E1-3ED8-E0E413E9772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5" name="object 39">
              <a:extLst>
                <a:ext uri="{FF2B5EF4-FFF2-40B4-BE49-F238E27FC236}">
                  <a16:creationId xmlns:a16="http://schemas.microsoft.com/office/drawing/2014/main" id="{E9A60A46-5CCB-8110-1A72-CCD16679BE91}"/>
                </a:ext>
              </a:extLst>
            </p:cNvPr>
            <p:cNvSpPr/>
            <p:nvPr/>
          </p:nvSpPr>
          <p:spPr>
            <a:xfrm>
              <a:off x="3625952" y="1771091"/>
              <a:ext cx="1933299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40">
              <a:extLst>
                <a:ext uri="{FF2B5EF4-FFF2-40B4-BE49-F238E27FC236}">
                  <a16:creationId xmlns:a16="http://schemas.microsoft.com/office/drawing/2014/main" id="{4937C6A8-0127-9F9E-A1DD-467131A10A83}"/>
                </a:ext>
              </a:extLst>
            </p:cNvPr>
            <p:cNvSpPr txBox="1"/>
            <p:nvPr/>
          </p:nvSpPr>
          <p:spPr>
            <a:xfrm rot="21360000">
              <a:off x="3753793" y="1965475"/>
              <a:ext cx="1738527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SOMMERFERIEN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2" name="Billede 1">
            <a:extLst>
              <a:ext uri="{FF2B5EF4-FFF2-40B4-BE49-F238E27FC236}">
                <a16:creationId xmlns:a16="http://schemas.microsoft.com/office/drawing/2014/main" id="{9CC764CE-AEC0-433F-A7A8-61DC21D3A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0" y="5249673"/>
            <a:ext cx="2911586" cy="40762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22069B34-7F13-1AE5-CAD2-E9E29C3D7EE6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86A8D18E-264A-4968-BAEB-827E60F9BD50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2ADB9FF5-109B-5BCA-8579-BEF55F70BB8E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9CA6F9AD-A37E-B020-898A-76A3B45ADEF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6" name="object 59">
            <a:extLst>
              <a:ext uri="{FF2B5EF4-FFF2-40B4-BE49-F238E27FC236}">
                <a16:creationId xmlns:a16="http://schemas.microsoft.com/office/drawing/2014/main" id="{3E5E56F5-3D7F-C393-EBC7-4E97F48712F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7" name="object 27">
            <a:extLst>
              <a:ext uri="{FF2B5EF4-FFF2-40B4-BE49-F238E27FC236}">
                <a16:creationId xmlns:a16="http://schemas.microsoft.com/office/drawing/2014/main" id="{AAF9C715-4F67-B40B-7C2C-79B04BB050B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" name="object 47">
            <a:extLst>
              <a:ext uri="{FF2B5EF4-FFF2-40B4-BE49-F238E27FC236}">
                <a16:creationId xmlns:a16="http://schemas.microsoft.com/office/drawing/2014/main" id="{5C626EF0-DBBF-2158-456E-1903C58893C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BC4590-B3E8-FF81-3903-E956034257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8652436-77FD-BBED-2D27-DA2D399984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661467-83CB-2F1D-789D-D1D6724027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297487-E48D-2A2B-722D-8D3C890CF1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0986D286-5C4C-2812-8115-F96AF06D0862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0CB428F5-2BE9-8D2E-3CDB-9AAA69675EB1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04D03D1F-87C3-AD61-CD4A-DE668A1D237A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03ED24A-80D0-9BC9-A727-6C35882B1476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BFB2630-8419-D808-A214-84A3195AE1B2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E3DFAE66-CD66-DB36-212F-A9B69B0DE94D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5529B224-B3ED-5616-ED50-DC5CFF8E83EF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9850583E-7B12-E0E7-FC5E-2588BF04D1B5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EF653B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rgbClr val="EF653B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416F4CFB-2FB3-8107-069B-41C576C2D53F}"/>
              </a:ext>
            </a:extLst>
          </p:cNvPr>
          <p:cNvGrpSpPr/>
          <p:nvPr/>
        </p:nvGrpSpPr>
        <p:grpSpPr>
          <a:xfrm>
            <a:off x="2750859" y="646691"/>
            <a:ext cx="2755836" cy="1651713"/>
            <a:chOff x="2803415" y="646987"/>
            <a:chExt cx="2755836" cy="1651713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75936B8-D045-DE66-CDC1-F2ABBAC8B7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31" name="object 39">
              <a:extLst>
                <a:ext uri="{FF2B5EF4-FFF2-40B4-BE49-F238E27FC236}">
                  <a16:creationId xmlns:a16="http://schemas.microsoft.com/office/drawing/2014/main" id="{E6459113-B770-CEAB-4358-FE80B01FA776}"/>
                </a:ext>
              </a:extLst>
            </p:cNvPr>
            <p:cNvSpPr/>
            <p:nvPr/>
          </p:nvSpPr>
          <p:spPr>
            <a:xfrm>
              <a:off x="3625952" y="1771091"/>
              <a:ext cx="1933299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40">
              <a:extLst>
                <a:ext uri="{FF2B5EF4-FFF2-40B4-BE49-F238E27FC236}">
                  <a16:creationId xmlns:a16="http://schemas.microsoft.com/office/drawing/2014/main" id="{C827BC8C-FCBD-DC3D-65CF-871FDC7288FF}"/>
                </a:ext>
              </a:extLst>
            </p:cNvPr>
            <p:cNvSpPr txBox="1"/>
            <p:nvPr/>
          </p:nvSpPr>
          <p:spPr>
            <a:xfrm rot="21360000">
              <a:off x="3753793" y="1965475"/>
              <a:ext cx="1738527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SOMMERFERIEN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67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75DDED-5713-5C55-9CE8-AC95937463C3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DEBE28FD-AB11-C628-28B8-25ABB80AA576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EF653B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rgbClr val="EF653B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5A307F64-A678-D0BD-9210-132132DD9869}"/>
              </a:ext>
            </a:extLst>
          </p:cNvPr>
          <p:cNvGrpSpPr/>
          <p:nvPr/>
        </p:nvGrpSpPr>
        <p:grpSpPr>
          <a:xfrm>
            <a:off x="2750859" y="646691"/>
            <a:ext cx="2755836" cy="1651713"/>
            <a:chOff x="2803415" y="646987"/>
            <a:chExt cx="2755836" cy="165171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7AE0E56-3F63-B7E0-9C71-7734EB36E25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6" name="object 39">
              <a:extLst>
                <a:ext uri="{FF2B5EF4-FFF2-40B4-BE49-F238E27FC236}">
                  <a16:creationId xmlns:a16="http://schemas.microsoft.com/office/drawing/2014/main" id="{CBCB75C2-1B29-497A-2A26-7FD053ABB83E}"/>
                </a:ext>
              </a:extLst>
            </p:cNvPr>
            <p:cNvSpPr/>
            <p:nvPr/>
          </p:nvSpPr>
          <p:spPr>
            <a:xfrm>
              <a:off x="3625952" y="1771091"/>
              <a:ext cx="1933299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0">
              <a:extLst>
                <a:ext uri="{FF2B5EF4-FFF2-40B4-BE49-F238E27FC236}">
                  <a16:creationId xmlns:a16="http://schemas.microsoft.com/office/drawing/2014/main" id="{08F7B6BD-0B35-F591-7C84-95C2F37E876F}"/>
                </a:ext>
              </a:extLst>
            </p:cNvPr>
            <p:cNvSpPr txBox="1"/>
            <p:nvPr/>
          </p:nvSpPr>
          <p:spPr>
            <a:xfrm rot="21360000">
              <a:off x="3753793" y="1965475"/>
              <a:ext cx="1738527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SOMMERFERIEN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8" name="object 4">
            <a:extLst>
              <a:ext uri="{FF2B5EF4-FFF2-40B4-BE49-F238E27FC236}">
                <a16:creationId xmlns:a16="http://schemas.microsoft.com/office/drawing/2014/main" id="{ED57A44A-ECFD-8FA9-3BEA-CA9986C531D6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25171A7B-E3C3-4452-6091-0614E0FD1C3C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FCD1AE34-48E3-17AB-82D6-B61F5C82E6B8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F9573637-0567-D63F-3A30-8C966CE0BB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2" name="object 59">
            <a:extLst>
              <a:ext uri="{FF2B5EF4-FFF2-40B4-BE49-F238E27FC236}">
                <a16:creationId xmlns:a16="http://schemas.microsoft.com/office/drawing/2014/main" id="{EDD9C3AF-6681-7FC4-F2C5-1EC4B68C593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9B72F365-7ED1-2E8E-58CB-6743FAAA286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4" name="object 47">
            <a:extLst>
              <a:ext uri="{FF2B5EF4-FFF2-40B4-BE49-F238E27FC236}">
                <a16:creationId xmlns:a16="http://schemas.microsoft.com/office/drawing/2014/main" id="{DB35785D-4FFC-654E-95F0-D082F5D6A56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1D0B7D89-8011-BAB2-E014-64D2737F944F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37BC03F-9BB7-360A-D738-91C7CA7C6F20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B84798F-9C9D-0C11-2CD9-334A66A86412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F653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F21FDE4-E634-A707-490E-5AB765D0F97B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B5522AC2-55D1-6D4C-C87A-4954A053DE42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F9EFC95F-5AA3-641F-F708-EFE6829480A3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AA4CF1F-1134-9FC4-9441-8BB52407BC6E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74F7203-7263-3613-EDBB-0471DDED01C1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F653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5605854-C8BD-CF68-3F48-DD1A60993444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F5AD55D3-82C7-6C28-1CAB-62B64FE5D7F8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227406D1-8BCD-9D8F-36D1-37F0698BA5BC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E48A973-60B7-68EC-231C-09117F1AE055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F653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122313B5-BA61-966E-F12D-5921FDDE4A61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EC249722-9F76-965B-A4B1-ABA373D358A5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1A1BB0AE-6FCD-6243-7C54-B5065D63B80C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90A33ADC-4154-3931-E8AB-B2343FD281E1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F653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0233C4EA-1BE5-1999-33DC-0214F632426D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8BD34A1A-0BCA-E9D7-CF7A-D56B25C3CF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86587">
            <a:off x="2293814" y="3173287"/>
            <a:ext cx="1413108" cy="110693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84BA183-784A-BFE7-F5D5-C656FED029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10984">
            <a:off x="2709976" y="4390607"/>
            <a:ext cx="895301" cy="15144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20A6132-2A28-76FE-AD7B-B0E2B7EA0E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3944" y="7618963"/>
            <a:ext cx="1141370" cy="155763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B756C33-F489-4EA1-F84C-57B8AF9553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573966">
            <a:off x="2427063" y="6188728"/>
            <a:ext cx="1374213" cy="1055199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BA59DD90-8597-94F3-E336-161B5B8B42A3}"/>
              </a:ext>
            </a:extLst>
          </p:cNvPr>
          <p:cNvSpPr/>
          <p:nvPr/>
        </p:nvSpPr>
        <p:spPr>
          <a:xfrm>
            <a:off x="-18080" y="5913292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CAF7BBBC-1AB7-BAE8-1E79-E5081178DBD7}"/>
              </a:ext>
            </a:extLst>
          </p:cNvPr>
          <p:cNvSpPr txBox="1"/>
          <p:nvPr/>
        </p:nvSpPr>
        <p:spPr>
          <a:xfrm>
            <a:off x="198424" y="677649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rgbClr val="EF653B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rgbClr val="EF653B"/>
                </a:solidFill>
                <a:latin typeface="KBH" panose="00000500000000000000" pitchFamily="2" charset="0"/>
              </a:rPr>
              <a:t>AF 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11401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23" y="90914"/>
            <a:ext cx="3572534" cy="4174575"/>
          </a:xfrm>
          <a:prstGeom prst="rect">
            <a:avLst/>
          </a:prstGeom>
        </p:spPr>
      </p:pic>
      <p:sp>
        <p:nvSpPr>
          <p:cNvPr id="41" name="object 16">
            <a:extLst>
              <a:ext uri="{FF2B5EF4-FFF2-40B4-BE49-F238E27FC236}">
                <a16:creationId xmlns:a16="http://schemas.microsoft.com/office/drawing/2014/main" id="{9BF8B923-7831-9E5E-27DF-9DD606691FC8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43" name="object 23">
            <a:extLst>
              <a:ext uri="{FF2B5EF4-FFF2-40B4-BE49-F238E27FC236}">
                <a16:creationId xmlns:a16="http://schemas.microsoft.com/office/drawing/2014/main" id="{7D8DF496-D940-5293-CCC4-56E6038948C8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B40A47E6-0C3C-47F1-45BB-F9045F590621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45" name="object 23">
            <a:extLst>
              <a:ext uri="{FF2B5EF4-FFF2-40B4-BE49-F238E27FC236}">
                <a16:creationId xmlns:a16="http://schemas.microsoft.com/office/drawing/2014/main" id="{3D5FC6FD-61A5-A5ED-42B0-E17FE1E871A3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46" name="object 23">
            <a:extLst>
              <a:ext uri="{FF2B5EF4-FFF2-40B4-BE49-F238E27FC236}">
                <a16:creationId xmlns:a16="http://schemas.microsoft.com/office/drawing/2014/main" id="{166D2E20-6BA4-EA71-AF83-4608D2746119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1F29E577-EA61-A435-4C11-41557A909FF4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48" name="object 46">
            <a:extLst>
              <a:ext uri="{FF2B5EF4-FFF2-40B4-BE49-F238E27FC236}">
                <a16:creationId xmlns:a16="http://schemas.microsoft.com/office/drawing/2014/main" id="{B58B4E15-1878-25EA-DAA3-9146E16CF221}"/>
              </a:ext>
            </a:extLst>
          </p:cNvPr>
          <p:cNvSpPr/>
          <p:nvPr/>
        </p:nvSpPr>
        <p:spPr>
          <a:xfrm>
            <a:off x="1767141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C17B19B4-D29C-50D8-5F57-861C663A4708}"/>
              </a:ext>
            </a:extLst>
          </p:cNvPr>
          <p:cNvSpPr/>
          <p:nvPr/>
        </p:nvSpPr>
        <p:spPr>
          <a:xfrm>
            <a:off x="3168397" y="3125814"/>
            <a:ext cx="129609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0" name="object 46">
            <a:extLst>
              <a:ext uri="{FF2B5EF4-FFF2-40B4-BE49-F238E27FC236}">
                <a16:creationId xmlns:a16="http://schemas.microsoft.com/office/drawing/2014/main" id="{34E88955-7F7E-585B-661B-18486F21478D}"/>
              </a:ext>
            </a:extLst>
          </p:cNvPr>
          <p:cNvSpPr/>
          <p:nvPr/>
        </p:nvSpPr>
        <p:spPr>
          <a:xfrm>
            <a:off x="4576851" y="3125814"/>
            <a:ext cx="129609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1" name="object 46">
            <a:extLst>
              <a:ext uri="{FF2B5EF4-FFF2-40B4-BE49-F238E27FC236}">
                <a16:creationId xmlns:a16="http://schemas.microsoft.com/office/drawing/2014/main" id="{6569BAA6-F27F-5C11-554B-4547AD2A0896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270" name="object 23">
            <a:extLst>
              <a:ext uri="{FF2B5EF4-FFF2-40B4-BE49-F238E27FC236}">
                <a16:creationId xmlns:a16="http://schemas.microsoft.com/office/drawing/2014/main" id="{2BF26320-0649-A935-8729-39D825D7A82D}"/>
              </a:ext>
            </a:extLst>
          </p:cNvPr>
          <p:cNvSpPr/>
          <p:nvPr/>
        </p:nvSpPr>
        <p:spPr>
          <a:xfrm>
            <a:off x="1746095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2" name="object 23">
            <a:extLst>
              <a:ext uri="{FF2B5EF4-FFF2-40B4-BE49-F238E27FC236}">
                <a16:creationId xmlns:a16="http://schemas.microsoft.com/office/drawing/2014/main" id="{22DAD40D-2F93-B57C-1FAE-7D13BD087CEA}"/>
              </a:ext>
            </a:extLst>
          </p:cNvPr>
          <p:cNvSpPr/>
          <p:nvPr/>
        </p:nvSpPr>
        <p:spPr>
          <a:xfrm>
            <a:off x="1746095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3" name="object 23">
            <a:extLst>
              <a:ext uri="{FF2B5EF4-FFF2-40B4-BE49-F238E27FC236}">
                <a16:creationId xmlns:a16="http://schemas.microsoft.com/office/drawing/2014/main" id="{5F36B1CF-9966-5763-3B33-846956264A5F}"/>
              </a:ext>
            </a:extLst>
          </p:cNvPr>
          <p:cNvSpPr/>
          <p:nvPr/>
        </p:nvSpPr>
        <p:spPr>
          <a:xfrm>
            <a:off x="1746095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4" name="object 23">
            <a:extLst>
              <a:ext uri="{FF2B5EF4-FFF2-40B4-BE49-F238E27FC236}">
                <a16:creationId xmlns:a16="http://schemas.microsoft.com/office/drawing/2014/main" id="{37B670DC-7413-6AAB-7070-140DCDD8D464}"/>
              </a:ext>
            </a:extLst>
          </p:cNvPr>
          <p:cNvSpPr/>
          <p:nvPr/>
        </p:nvSpPr>
        <p:spPr>
          <a:xfrm>
            <a:off x="1746095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6" name="object 23">
            <a:extLst>
              <a:ext uri="{FF2B5EF4-FFF2-40B4-BE49-F238E27FC236}">
                <a16:creationId xmlns:a16="http://schemas.microsoft.com/office/drawing/2014/main" id="{AC82A1DF-43AE-26E1-6540-C5C74E177B04}"/>
              </a:ext>
            </a:extLst>
          </p:cNvPr>
          <p:cNvSpPr/>
          <p:nvPr/>
        </p:nvSpPr>
        <p:spPr>
          <a:xfrm>
            <a:off x="3162047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7" name="object 23">
            <a:extLst>
              <a:ext uri="{FF2B5EF4-FFF2-40B4-BE49-F238E27FC236}">
                <a16:creationId xmlns:a16="http://schemas.microsoft.com/office/drawing/2014/main" id="{55620BBC-08A4-E9ED-01C6-8ACB98AE2C3A}"/>
              </a:ext>
            </a:extLst>
          </p:cNvPr>
          <p:cNvSpPr/>
          <p:nvPr/>
        </p:nvSpPr>
        <p:spPr>
          <a:xfrm>
            <a:off x="3162047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8" name="object 23">
            <a:extLst>
              <a:ext uri="{FF2B5EF4-FFF2-40B4-BE49-F238E27FC236}">
                <a16:creationId xmlns:a16="http://schemas.microsoft.com/office/drawing/2014/main" id="{5EC663BF-DBAF-9334-00F1-B753AD888E5D}"/>
              </a:ext>
            </a:extLst>
          </p:cNvPr>
          <p:cNvSpPr/>
          <p:nvPr/>
        </p:nvSpPr>
        <p:spPr>
          <a:xfrm>
            <a:off x="3162047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9" name="object 23">
            <a:extLst>
              <a:ext uri="{FF2B5EF4-FFF2-40B4-BE49-F238E27FC236}">
                <a16:creationId xmlns:a16="http://schemas.microsoft.com/office/drawing/2014/main" id="{9DE53C3B-CC83-7538-9046-E2A3D464149B}"/>
              </a:ext>
            </a:extLst>
          </p:cNvPr>
          <p:cNvSpPr/>
          <p:nvPr/>
        </p:nvSpPr>
        <p:spPr>
          <a:xfrm>
            <a:off x="3162047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81" name="object 23">
            <a:extLst>
              <a:ext uri="{FF2B5EF4-FFF2-40B4-BE49-F238E27FC236}">
                <a16:creationId xmlns:a16="http://schemas.microsoft.com/office/drawing/2014/main" id="{9F0D54E5-A47A-90F0-4EA1-1B02925212DB}"/>
              </a:ext>
            </a:extLst>
          </p:cNvPr>
          <p:cNvSpPr/>
          <p:nvPr/>
        </p:nvSpPr>
        <p:spPr>
          <a:xfrm>
            <a:off x="4570501" y="470791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82" name="object 23">
            <a:extLst>
              <a:ext uri="{FF2B5EF4-FFF2-40B4-BE49-F238E27FC236}">
                <a16:creationId xmlns:a16="http://schemas.microsoft.com/office/drawing/2014/main" id="{2F0B9158-F713-872B-148E-D2CD227D01F1}"/>
              </a:ext>
            </a:extLst>
          </p:cNvPr>
          <p:cNvSpPr/>
          <p:nvPr/>
        </p:nvSpPr>
        <p:spPr>
          <a:xfrm>
            <a:off x="4570501" y="591423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83" name="object 23">
            <a:extLst>
              <a:ext uri="{FF2B5EF4-FFF2-40B4-BE49-F238E27FC236}">
                <a16:creationId xmlns:a16="http://schemas.microsoft.com/office/drawing/2014/main" id="{D173E1A6-BD98-AF3E-4076-2FA8C284E5E0}"/>
              </a:ext>
            </a:extLst>
          </p:cNvPr>
          <p:cNvSpPr/>
          <p:nvPr/>
        </p:nvSpPr>
        <p:spPr>
          <a:xfrm>
            <a:off x="4570501" y="710935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3" name="object 23">
            <a:extLst>
              <a:ext uri="{FF2B5EF4-FFF2-40B4-BE49-F238E27FC236}">
                <a16:creationId xmlns:a16="http://schemas.microsoft.com/office/drawing/2014/main" id="{66BEA090-A5A3-4B40-AE17-40490E42B31D}"/>
              </a:ext>
            </a:extLst>
          </p:cNvPr>
          <p:cNvSpPr/>
          <p:nvPr/>
        </p:nvSpPr>
        <p:spPr>
          <a:xfrm>
            <a:off x="4570501" y="830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5" name="object 23">
            <a:extLst>
              <a:ext uri="{FF2B5EF4-FFF2-40B4-BE49-F238E27FC236}">
                <a16:creationId xmlns:a16="http://schemas.microsoft.com/office/drawing/2014/main" id="{752D4CC3-B8D6-5867-1ABA-8F55C0BBF396}"/>
              </a:ext>
            </a:extLst>
          </p:cNvPr>
          <p:cNvSpPr/>
          <p:nvPr/>
        </p:nvSpPr>
        <p:spPr>
          <a:xfrm>
            <a:off x="5978955" y="470791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6" name="object 23">
            <a:extLst>
              <a:ext uri="{FF2B5EF4-FFF2-40B4-BE49-F238E27FC236}">
                <a16:creationId xmlns:a16="http://schemas.microsoft.com/office/drawing/2014/main" id="{BCDE4B0F-10FA-1A8F-371C-7B84D53E314C}"/>
              </a:ext>
            </a:extLst>
          </p:cNvPr>
          <p:cNvSpPr/>
          <p:nvPr/>
        </p:nvSpPr>
        <p:spPr>
          <a:xfrm>
            <a:off x="5978955" y="591423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7" name="object 23">
            <a:extLst>
              <a:ext uri="{FF2B5EF4-FFF2-40B4-BE49-F238E27FC236}">
                <a16:creationId xmlns:a16="http://schemas.microsoft.com/office/drawing/2014/main" id="{41707EC7-3B91-4DA0-6954-C1BE125B4158}"/>
              </a:ext>
            </a:extLst>
          </p:cNvPr>
          <p:cNvSpPr/>
          <p:nvPr/>
        </p:nvSpPr>
        <p:spPr>
          <a:xfrm>
            <a:off x="5978955" y="710935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8" name="object 23">
            <a:extLst>
              <a:ext uri="{FF2B5EF4-FFF2-40B4-BE49-F238E27FC236}">
                <a16:creationId xmlns:a16="http://schemas.microsoft.com/office/drawing/2014/main" id="{BAF40AA3-5BA5-4395-4BB8-45C00DB3B074}"/>
              </a:ext>
            </a:extLst>
          </p:cNvPr>
          <p:cNvSpPr/>
          <p:nvPr/>
        </p:nvSpPr>
        <p:spPr>
          <a:xfrm>
            <a:off x="5978955" y="830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BCE1F93-0A1B-043B-FD2E-8CEDEC63FCAE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7D951EBB-577A-B89E-E387-47FAF1A9ADF1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DD88E0CA-E35A-5DFC-48ED-AFA5B4E307BF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A1F63516-2BC0-2095-7F94-18155C0BD6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6" name="object 59">
            <a:extLst>
              <a:ext uri="{FF2B5EF4-FFF2-40B4-BE49-F238E27FC236}">
                <a16:creationId xmlns:a16="http://schemas.microsoft.com/office/drawing/2014/main" id="{75D5E491-8BFE-F210-BB26-54A57763FA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7" name="object 27">
            <a:extLst>
              <a:ext uri="{FF2B5EF4-FFF2-40B4-BE49-F238E27FC236}">
                <a16:creationId xmlns:a16="http://schemas.microsoft.com/office/drawing/2014/main" id="{9EE93C84-AE2C-1F5A-12E1-297075CCF2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" name="object 47">
            <a:extLst>
              <a:ext uri="{FF2B5EF4-FFF2-40B4-BE49-F238E27FC236}">
                <a16:creationId xmlns:a16="http://schemas.microsoft.com/office/drawing/2014/main" id="{A540D4A5-D787-FB7B-C112-B0B4AAF0E2B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4D03177-6A1C-47D2-FC7A-C615AD9E9759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262EA507-8DBE-BCB9-41F9-38BC5AFB52B2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761D2D9-424E-2BA6-2283-B44F47CBC99E}"/>
              </a:ext>
            </a:extLst>
          </p:cNvPr>
          <p:cNvGrpSpPr/>
          <p:nvPr/>
        </p:nvGrpSpPr>
        <p:grpSpPr>
          <a:xfrm>
            <a:off x="2750859" y="646691"/>
            <a:ext cx="2815065" cy="1651713"/>
            <a:chOff x="2803415" y="646987"/>
            <a:chExt cx="2815065" cy="165171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38C6111-BD51-13B2-D4DF-F099CCB3E96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14" name="object 39">
              <a:extLst>
                <a:ext uri="{FF2B5EF4-FFF2-40B4-BE49-F238E27FC236}">
                  <a16:creationId xmlns:a16="http://schemas.microsoft.com/office/drawing/2014/main" id="{88E356CF-EA2B-5CFD-9A44-EBFC3141B902}"/>
                </a:ext>
              </a:extLst>
            </p:cNvPr>
            <p:cNvSpPr/>
            <p:nvPr/>
          </p:nvSpPr>
          <p:spPr>
            <a:xfrm>
              <a:off x="3526006" y="1771091"/>
              <a:ext cx="2092474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40">
              <a:extLst>
                <a:ext uri="{FF2B5EF4-FFF2-40B4-BE49-F238E27FC236}">
                  <a16:creationId xmlns:a16="http://schemas.microsoft.com/office/drawing/2014/main" id="{3F0D52F1-08B3-AB74-850C-199F5F6C4005}"/>
                </a:ext>
              </a:extLst>
            </p:cNvPr>
            <p:cNvSpPr txBox="1"/>
            <p:nvPr/>
          </p:nvSpPr>
          <p:spPr>
            <a:xfrm rot="21360000">
              <a:off x="3682819" y="1958753"/>
              <a:ext cx="1931248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EFTERÅRSFERIEN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16" name="object 23">
            <a:extLst>
              <a:ext uri="{FF2B5EF4-FFF2-40B4-BE49-F238E27FC236}">
                <a16:creationId xmlns:a16="http://schemas.microsoft.com/office/drawing/2014/main" id="{FB8A5B6E-86D9-681F-490F-BA77E2A04CC8}"/>
              </a:ext>
            </a:extLst>
          </p:cNvPr>
          <p:cNvSpPr/>
          <p:nvPr/>
        </p:nvSpPr>
        <p:spPr>
          <a:xfrm>
            <a:off x="335101" y="3507981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113EDAFD-7C5E-B4D4-74AC-771AF85EA2CF}"/>
              </a:ext>
            </a:extLst>
          </p:cNvPr>
          <p:cNvSpPr/>
          <p:nvPr/>
        </p:nvSpPr>
        <p:spPr>
          <a:xfrm>
            <a:off x="1752445" y="3507981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8E928DC2-8FFF-2335-BC5A-BA3E5A3A1F84}"/>
              </a:ext>
            </a:extLst>
          </p:cNvPr>
          <p:cNvSpPr/>
          <p:nvPr/>
        </p:nvSpPr>
        <p:spPr>
          <a:xfrm>
            <a:off x="3168397" y="3507981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DF0725FB-EC9A-5B1F-55A8-D3840B601DF5}"/>
              </a:ext>
            </a:extLst>
          </p:cNvPr>
          <p:cNvSpPr/>
          <p:nvPr/>
        </p:nvSpPr>
        <p:spPr>
          <a:xfrm>
            <a:off x="4576851" y="34958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69CB1DB3-B512-A6E2-6166-C2DA7A74E5AA}"/>
              </a:ext>
            </a:extLst>
          </p:cNvPr>
          <p:cNvSpPr/>
          <p:nvPr/>
        </p:nvSpPr>
        <p:spPr>
          <a:xfrm>
            <a:off x="5985305" y="34958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B9B80B8C-ACF6-6960-34F9-6E77939AAC3F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9CDD4B2-1076-8508-19E3-BF36C920700F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E56D1A20-5E90-258B-2B23-7EA901BA6AC0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460CC45-8B12-401A-11D2-F52654F17EC7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C246384-7E97-B678-0F8C-2EDBE0659BA5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7362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AAD0D6F-072D-A189-FFAA-9522E15B1285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B96D2717-6D4E-D429-06DB-A3426571452C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F9EAA25C-EB83-7EC7-69F4-72640C473D11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7">
              <a:extLst>
                <a:ext uri="{FF2B5EF4-FFF2-40B4-BE49-F238E27FC236}">
                  <a16:creationId xmlns:a16="http://schemas.microsoft.com/office/drawing/2014/main" id="{B175821D-CD17-B546-955A-93D58EDA24A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31" name="object 3">
            <a:extLst>
              <a:ext uri="{FF2B5EF4-FFF2-40B4-BE49-F238E27FC236}">
                <a16:creationId xmlns:a16="http://schemas.microsoft.com/office/drawing/2014/main" id="{62EA9571-5CB2-49B2-2D64-CD3B5C0E7FD8}"/>
              </a:ext>
            </a:extLst>
          </p:cNvPr>
          <p:cNvSpPr/>
          <p:nvPr/>
        </p:nvSpPr>
        <p:spPr>
          <a:xfrm>
            <a:off x="0" y="5908103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59">
            <a:extLst>
              <a:ext uri="{FF2B5EF4-FFF2-40B4-BE49-F238E27FC236}">
                <a16:creationId xmlns:a16="http://schemas.microsoft.com/office/drawing/2014/main" id="{5C571B5E-9079-AA9A-F2A4-C464B7B1FD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352943C9-8526-4DBF-4BD1-B7FF2829A199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6192B37-9A85-7ACA-FB8F-85BCD1FD251C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F7F28919-A18B-C05E-6011-838FF7D81CF2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991369CB-EC12-ABA7-44A9-FB5A4D6E9753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7362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37" name="object 10">
            <a:extLst>
              <a:ext uri="{FF2B5EF4-FFF2-40B4-BE49-F238E27FC236}">
                <a16:creationId xmlns:a16="http://schemas.microsoft.com/office/drawing/2014/main" id="{B9B7CC57-85B3-5529-5106-986032205C94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831B0DD7-88B1-C068-5B41-0DCB959B78E5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7362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8C21253A-F60B-35EE-28AF-4607BD54FDBF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8241EBA6-C063-B1DD-AC6C-9B8D552E59D1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3506343D-C7F9-F0E3-09CF-42320DEE789E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7AD3A2F2-12F5-42B0-D6D7-C1ACE45CE341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05236ADB-17F2-323D-024D-F6E00664B8C8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19A52376-A8A3-E1D8-5399-598250CD7C1C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837566D5-F1F1-0D63-B832-8C929CEF2824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62" name="object 27">
            <a:extLst>
              <a:ext uri="{FF2B5EF4-FFF2-40B4-BE49-F238E27FC236}">
                <a16:creationId xmlns:a16="http://schemas.microsoft.com/office/drawing/2014/main" id="{3ACB40F6-5418-1B80-F15D-6AEEAED785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63" name="object 47">
            <a:extLst>
              <a:ext uri="{FF2B5EF4-FFF2-40B4-BE49-F238E27FC236}">
                <a16:creationId xmlns:a16="http://schemas.microsoft.com/office/drawing/2014/main" id="{CF543350-5CF8-62FE-6DB5-57764B392E6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F6C7834A-3AF0-641F-AE21-119D70C66672}"/>
              </a:ext>
            </a:extLst>
          </p:cNvPr>
          <p:cNvSpPr txBox="1"/>
          <p:nvPr/>
        </p:nvSpPr>
        <p:spPr>
          <a:xfrm>
            <a:off x="216504" y="6771302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pic>
        <p:nvPicPr>
          <p:cNvPr id="66" name="Billede 65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3224928D-0004-ECD4-4747-E573E55AA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1613645" y="4768033"/>
            <a:ext cx="2116870" cy="4898341"/>
          </a:xfrm>
          <a:prstGeom prst="rect">
            <a:avLst/>
          </a:prstGeom>
        </p:spPr>
      </p:pic>
      <p:pic>
        <p:nvPicPr>
          <p:cNvPr id="69" name="Billede 68" descr="Et billede, der indeholder tegneserie, stående, person, kunst&#10;&#10;AI-genereret indhold kan være ukorrekt.">
            <a:extLst>
              <a:ext uri="{FF2B5EF4-FFF2-40B4-BE49-F238E27FC236}">
                <a16:creationId xmlns:a16="http://schemas.microsoft.com/office/drawing/2014/main" id="{DF0EBFAB-6E3F-066A-3F27-5667ED6D3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t="5519" r="21921" b="-5519"/>
          <a:stretch>
            <a:fillRect/>
          </a:stretch>
        </p:blipFill>
        <p:spPr>
          <a:xfrm>
            <a:off x="221813" y="1842483"/>
            <a:ext cx="2509879" cy="449814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60B3CE73-A802-490F-01AF-E3CAB364984E}"/>
              </a:ext>
            </a:extLst>
          </p:cNvPr>
          <p:cNvGrpSpPr/>
          <p:nvPr/>
        </p:nvGrpSpPr>
        <p:grpSpPr>
          <a:xfrm>
            <a:off x="2750859" y="646691"/>
            <a:ext cx="2815065" cy="1651713"/>
            <a:chOff x="2803415" y="646987"/>
            <a:chExt cx="2815065" cy="165171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FF3FE5C-C7BD-13CF-86C5-CBDFCB2CBAE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280F0B7A-3057-B663-B90C-9677B94A5A83}"/>
                </a:ext>
              </a:extLst>
            </p:cNvPr>
            <p:cNvSpPr/>
            <p:nvPr/>
          </p:nvSpPr>
          <p:spPr>
            <a:xfrm>
              <a:off x="3526006" y="1771091"/>
              <a:ext cx="2092474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124C04C7-FD55-0171-FAF1-904EB373B57D}"/>
                </a:ext>
              </a:extLst>
            </p:cNvPr>
            <p:cNvSpPr txBox="1"/>
            <p:nvPr/>
          </p:nvSpPr>
          <p:spPr>
            <a:xfrm rot="21360000">
              <a:off x="3682819" y="1958753"/>
              <a:ext cx="1931248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EFTERÅRSFERIEN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A638D5EC-D390-0921-8FA3-E6F03E4DA74D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DE8726A5-C559-2696-7C34-98F219FA37B9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39C14C5E-E9F6-A157-ADC6-8A6F506C9DE8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BBD63477-0393-BB25-3A69-519D53D93E0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6" name="object 59">
            <a:extLst>
              <a:ext uri="{FF2B5EF4-FFF2-40B4-BE49-F238E27FC236}">
                <a16:creationId xmlns:a16="http://schemas.microsoft.com/office/drawing/2014/main" id="{7C717D31-7895-B9D0-22C6-20C98AC52C8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7" name="object 27">
            <a:extLst>
              <a:ext uri="{FF2B5EF4-FFF2-40B4-BE49-F238E27FC236}">
                <a16:creationId xmlns:a16="http://schemas.microsoft.com/office/drawing/2014/main" id="{94A52D37-E4D0-02BE-4EA4-4C7181F567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" name="object 47">
            <a:extLst>
              <a:ext uri="{FF2B5EF4-FFF2-40B4-BE49-F238E27FC236}">
                <a16:creationId xmlns:a16="http://schemas.microsoft.com/office/drawing/2014/main" id="{78814350-A389-1556-891A-66E46CA33F7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F3764B1-3693-1728-9762-B9F3234FD5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5B6E33-E579-FF80-D869-B97C30A67C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B0D7F2F-EB96-10DD-7B7A-94653F8540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3A12F9A-B7A5-9BD4-372E-71717E7AEA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D7C75D2D-BA9E-0FD0-DA72-83461892179B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BB252B65-FED4-4E18-8530-984060D7A050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2ACEAFC0-5387-F309-B0E2-5B33F0BEFEB2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A48DEDE-383E-D3D6-B8B7-C493058784C1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E933C724-0F7E-6520-B5B4-C5475D5EB120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EE2EC4D7-0335-E533-33AE-3CD3A4671A4D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02D81129-BF04-4411-B474-5C0BE2C7EF6D}"/>
              </a:ext>
            </a:extLst>
          </p:cNvPr>
          <p:cNvGrpSpPr/>
          <p:nvPr/>
        </p:nvGrpSpPr>
        <p:grpSpPr>
          <a:xfrm>
            <a:off x="2750859" y="646691"/>
            <a:ext cx="2815065" cy="1651713"/>
            <a:chOff x="2803415" y="646987"/>
            <a:chExt cx="2815065" cy="1651713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E8CE2DEA-A1FC-F83F-9C4E-56C7F798756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29" name="object 39">
              <a:extLst>
                <a:ext uri="{FF2B5EF4-FFF2-40B4-BE49-F238E27FC236}">
                  <a16:creationId xmlns:a16="http://schemas.microsoft.com/office/drawing/2014/main" id="{CD69663C-F45F-C552-6F56-682A84E88CFA}"/>
                </a:ext>
              </a:extLst>
            </p:cNvPr>
            <p:cNvSpPr/>
            <p:nvPr/>
          </p:nvSpPr>
          <p:spPr>
            <a:xfrm>
              <a:off x="3526006" y="1771091"/>
              <a:ext cx="2092474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40">
              <a:extLst>
                <a:ext uri="{FF2B5EF4-FFF2-40B4-BE49-F238E27FC236}">
                  <a16:creationId xmlns:a16="http://schemas.microsoft.com/office/drawing/2014/main" id="{933AF465-C365-C222-DC2B-541C24FA2EFF}"/>
                </a:ext>
              </a:extLst>
            </p:cNvPr>
            <p:cNvSpPr txBox="1"/>
            <p:nvPr/>
          </p:nvSpPr>
          <p:spPr>
            <a:xfrm rot="21360000">
              <a:off x="3682819" y="1958753"/>
              <a:ext cx="1931248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EFTERÅRSFERIEN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31" name="object 2">
            <a:extLst>
              <a:ext uri="{FF2B5EF4-FFF2-40B4-BE49-F238E27FC236}">
                <a16:creationId xmlns:a16="http://schemas.microsoft.com/office/drawing/2014/main" id="{45EB9C78-CFC2-04D3-9DD4-23E289C9E855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794AA97E-829A-3D63-6A99-E73025811ECF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34" name="Billede 33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70B565DF-B2E0-CAFF-7CDE-C73907DBB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>
            <a:off x="3219397" y="8040847"/>
            <a:ext cx="1490214" cy="26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215AFBD8-BB6E-A442-8927-EFCE3BD1067D}"/>
              </a:ext>
            </a:extLst>
          </p:cNvPr>
          <p:cNvGrpSpPr/>
          <p:nvPr/>
        </p:nvGrpSpPr>
        <p:grpSpPr>
          <a:xfrm>
            <a:off x="2750859" y="646691"/>
            <a:ext cx="2815065" cy="1651713"/>
            <a:chOff x="2803415" y="646987"/>
            <a:chExt cx="2815065" cy="165171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21AF99B-799E-705A-9DB2-664D52F2EFC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81989AB2-1B1F-34A2-2EDD-878A38107EA3}"/>
                </a:ext>
              </a:extLst>
            </p:cNvPr>
            <p:cNvSpPr/>
            <p:nvPr/>
          </p:nvSpPr>
          <p:spPr>
            <a:xfrm>
              <a:off x="3526006" y="1771091"/>
              <a:ext cx="2092474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C1D89082-C683-2412-BC55-CCA0450E4023}"/>
                </a:ext>
              </a:extLst>
            </p:cNvPr>
            <p:cNvSpPr txBox="1"/>
            <p:nvPr/>
          </p:nvSpPr>
          <p:spPr>
            <a:xfrm rot="21360000">
              <a:off x="3682819" y="1958753"/>
              <a:ext cx="1931248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EFTERÅRSFERIEN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9E5FB411-74E9-D155-E2DE-CC71CC03D161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AE7F578-E6E2-B9EA-1FA9-B224298750D0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4B89EC4-18A7-DC0B-ADD1-A2FC63C65487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A9468AC5-7E6A-4104-2C20-3B80D3834AB5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C0E62120-4826-93D9-FE30-CEA0DA10599D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1243FE8C-B63D-DA5D-BC1A-185B3D00AA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2" name="object 59">
            <a:extLst>
              <a:ext uri="{FF2B5EF4-FFF2-40B4-BE49-F238E27FC236}">
                <a16:creationId xmlns:a16="http://schemas.microsoft.com/office/drawing/2014/main" id="{ED9CCCF8-EBB4-318B-C825-1C9DBE94AC9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13F1D7BE-5B74-3249-1914-358E06D52FD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4" name="object 47">
            <a:extLst>
              <a:ext uri="{FF2B5EF4-FFF2-40B4-BE49-F238E27FC236}">
                <a16:creationId xmlns:a16="http://schemas.microsoft.com/office/drawing/2014/main" id="{D4C90CB4-AFFB-1ED6-9CF3-1DAA1495E38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76296C38-2DC9-363B-FC40-CD210102EDE6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F1BBE5D-0850-0A6C-380F-7F697B2E6601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7911242-59C4-E4A1-1E36-4BBFEAD8A82F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7362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E5BDAA2-DBB6-7206-5F4F-213B4CAB36CB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B17245DB-2EFA-91C6-2848-BDB98EFE8D39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B86C3C0-9492-C174-F080-97A4D55EA85D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BD0A128-4729-4BE9-31BA-E409A6827EEF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7362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B56BA49-CB0C-4E5A-71E9-0AC6C7B620EE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B1F097D2-60E1-83E3-63B0-1196937CD55E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1FEFC72-4F09-C416-775F-81B69D4FD703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06E345D3-3A9D-6C37-5FA3-6E9E4CA1F03D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7362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B7D232C4-662E-0743-08C0-FEF5397F7457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8EBFC9A3-666B-3A61-FA14-3DABBB74EE0A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8B4218E-0D30-0432-095C-6BC3A21BABE2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809846D4-8286-82EC-27A0-CF3158830FC5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7362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5AD77D39-A850-17C5-7D60-274FF50766A0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D8224698-E937-062C-1663-338CA470091A}"/>
              </a:ext>
            </a:extLst>
          </p:cNvPr>
          <p:cNvSpPr/>
          <p:nvPr/>
        </p:nvSpPr>
        <p:spPr>
          <a:xfrm>
            <a:off x="-18080" y="5913292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C7069CAF-9432-0FC3-0B56-331E1D76AFC4}"/>
              </a:ext>
            </a:extLst>
          </p:cNvPr>
          <p:cNvSpPr txBox="1"/>
          <p:nvPr/>
        </p:nvSpPr>
        <p:spPr>
          <a:xfrm>
            <a:off x="198424" y="677649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CDE527BF-F282-8BA1-F70F-A7AA8CBBB69E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A02E05-D4AB-D8C1-CB33-6A4F7C7E72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4908" y="7713995"/>
            <a:ext cx="1347042" cy="134704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866D97D-54A7-2F27-78B5-1B147052FA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1450" y="6223230"/>
            <a:ext cx="969997" cy="135565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0FD3FF5-D6E7-A7F5-76B4-228488B0A2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9883" y="4690672"/>
            <a:ext cx="939914" cy="143924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DECD56B-303D-E2D7-C25D-45FCC2B70A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340274" y="3184082"/>
            <a:ext cx="1419337" cy="13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5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DDE5CA93-1E0C-7EFA-B7B9-FE8523DC6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>
            <a:off x="5997634" y="7774813"/>
            <a:ext cx="1570153" cy="2820863"/>
          </a:xfrm>
          <a:prstGeom prst="rect">
            <a:avLst/>
          </a:prstGeom>
        </p:spPr>
      </p:pic>
      <p:pic>
        <p:nvPicPr>
          <p:cNvPr id="7" name="Billede 6" descr="Et billede, der indeholder tøj, person, Ansigt, smil&#10;&#10;AI-genereret indhold kan være ukorrekt.">
            <a:extLst>
              <a:ext uri="{FF2B5EF4-FFF2-40B4-BE49-F238E27FC236}">
                <a16:creationId xmlns:a16="http://schemas.microsoft.com/office/drawing/2014/main" id="{C481FF96-AFC8-7E09-B550-08B270131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3273"/>
          <a:stretch>
            <a:fillRect/>
          </a:stretch>
        </p:blipFill>
        <p:spPr>
          <a:xfrm>
            <a:off x="4274223" y="7136610"/>
            <a:ext cx="1978799" cy="3483196"/>
          </a:xfrm>
          <a:prstGeom prst="rect">
            <a:avLst/>
          </a:prstGeom>
        </p:spPr>
      </p:pic>
      <p:pic>
        <p:nvPicPr>
          <p:cNvPr id="11" name="Billede 10" descr="Et billede, der indeholder person, fodbold/amerikansk fodbold, bold&#10;&#10;AI-genereret indhold kan være ukorrekt.">
            <a:extLst>
              <a:ext uri="{FF2B5EF4-FFF2-40B4-BE49-F238E27FC236}">
                <a16:creationId xmlns:a16="http://schemas.microsoft.com/office/drawing/2014/main" id="{4617A665-379F-961A-9FC1-B6FF0ADD5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75" y="4949387"/>
            <a:ext cx="2488918" cy="2488918"/>
          </a:xfrm>
          <a:prstGeom prst="rect">
            <a:avLst/>
          </a:prstGeom>
        </p:spPr>
      </p:pic>
      <p:pic>
        <p:nvPicPr>
          <p:cNvPr id="13" name="Billede 12" descr="Et billede, der indeholder tegneserie, stående, person, kunst&#10;&#10;AI-genereret indhold kan være ukorrekt.">
            <a:extLst>
              <a:ext uri="{FF2B5EF4-FFF2-40B4-BE49-F238E27FC236}">
                <a16:creationId xmlns:a16="http://schemas.microsoft.com/office/drawing/2014/main" id="{4AB7A3F4-90EB-3204-84EE-BF87E94D0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t="5519" r="21921" b="-5519"/>
          <a:stretch>
            <a:fillRect/>
          </a:stretch>
        </p:blipFill>
        <p:spPr>
          <a:xfrm>
            <a:off x="903141" y="3361660"/>
            <a:ext cx="1791963" cy="3211510"/>
          </a:xfrm>
          <a:prstGeom prst="rect">
            <a:avLst/>
          </a:prstGeom>
        </p:spPr>
      </p:pic>
      <p:pic>
        <p:nvPicPr>
          <p:cNvPr id="15" name="Billede 14" descr="Et billede, der indeholder tøj, person, menneske, orange&#10;&#10;AI-genereret indhold kan være ukorrekt.">
            <a:extLst>
              <a:ext uri="{FF2B5EF4-FFF2-40B4-BE49-F238E27FC236}">
                <a16:creationId xmlns:a16="http://schemas.microsoft.com/office/drawing/2014/main" id="{F8E912A8-DCD1-2323-202B-03A6E6111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1" r="7423" b="1249"/>
          <a:stretch>
            <a:fillRect/>
          </a:stretch>
        </p:blipFill>
        <p:spPr>
          <a:xfrm rot="21295280">
            <a:off x="2582679" y="6905952"/>
            <a:ext cx="2150221" cy="2824962"/>
          </a:xfrm>
          <a:prstGeom prst="rect">
            <a:avLst/>
          </a:prstGeom>
        </p:spPr>
      </p:pic>
      <p:pic>
        <p:nvPicPr>
          <p:cNvPr id="17" name="Billede 16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205B2818-7C8C-C770-3617-D8D21748A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7" y="8278243"/>
            <a:ext cx="2317433" cy="2317433"/>
          </a:xfrm>
          <a:prstGeom prst="rect">
            <a:avLst/>
          </a:prstGeom>
        </p:spPr>
      </p:pic>
      <p:pic>
        <p:nvPicPr>
          <p:cNvPr id="19" name="Billede 18" descr="Et billede, der indeholder Danse, person, danse&#10;&#10;AI-genereret indhold kan være ukorrekt.">
            <a:extLst>
              <a:ext uri="{FF2B5EF4-FFF2-40B4-BE49-F238E27FC236}">
                <a16:creationId xmlns:a16="http://schemas.microsoft.com/office/drawing/2014/main" id="{048ACDAA-2D26-AB09-160A-3E05F71057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5" y="6447724"/>
            <a:ext cx="2756371" cy="2756371"/>
          </a:xfrm>
          <a:prstGeom prst="rect">
            <a:avLst/>
          </a:prstGeom>
        </p:spPr>
      </p:pic>
      <p:pic>
        <p:nvPicPr>
          <p:cNvPr id="23" name="Billede 22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E9E88DF9-B76E-A29C-1A91-5E90E3A559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1846974" y="4221841"/>
            <a:ext cx="1387888" cy="3211510"/>
          </a:xfrm>
          <a:prstGeom prst="rect">
            <a:avLst/>
          </a:prstGeom>
        </p:spPr>
      </p:pic>
      <p:pic>
        <p:nvPicPr>
          <p:cNvPr id="27" name="Billede 26" descr="Et billede, der indeholder Danse, kunst, tegneserie, silhuet&#10;&#10;AI-genereret indhold kan være ukorrekt.">
            <a:extLst>
              <a:ext uri="{FF2B5EF4-FFF2-40B4-BE49-F238E27FC236}">
                <a16:creationId xmlns:a16="http://schemas.microsoft.com/office/drawing/2014/main" id="{2D0BD936-747B-6A6C-8C59-1D98C2A8E8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r="17948"/>
          <a:stretch>
            <a:fillRect/>
          </a:stretch>
        </p:blipFill>
        <p:spPr>
          <a:xfrm>
            <a:off x="137813" y="3094319"/>
            <a:ext cx="1387888" cy="3792343"/>
          </a:xfrm>
          <a:prstGeom prst="rect">
            <a:avLst/>
          </a:prstGeom>
        </p:spPr>
      </p:pic>
      <p:pic>
        <p:nvPicPr>
          <p:cNvPr id="3" name="Billede 2" descr="Et billede, der indeholder Danse, danse, kunst&#10;&#10;AI-genereret indhold kan være ukorrekt.">
            <a:extLst>
              <a:ext uri="{FF2B5EF4-FFF2-40B4-BE49-F238E27FC236}">
                <a16:creationId xmlns:a16="http://schemas.microsoft.com/office/drawing/2014/main" id="{20385676-85F3-C7DB-28A5-093AAFE561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b="12349"/>
          <a:stretch>
            <a:fillRect/>
          </a:stretch>
        </p:blipFill>
        <p:spPr>
          <a:xfrm>
            <a:off x="4549770" y="1035498"/>
            <a:ext cx="2158442" cy="1652936"/>
          </a:xfrm>
          <a:prstGeom prst="rect">
            <a:avLst/>
          </a:prstGeom>
        </p:spPr>
      </p:pic>
      <p:pic>
        <p:nvPicPr>
          <p:cNvPr id="8" name="Billede 7" descr="Et billede, der indeholder tøj, orange, kåber&#10;&#10;AI-genereret indhold kan være ukorrekt.">
            <a:extLst>
              <a:ext uri="{FF2B5EF4-FFF2-40B4-BE49-F238E27FC236}">
                <a16:creationId xmlns:a16="http://schemas.microsoft.com/office/drawing/2014/main" id="{B9E13230-C2C9-9ED0-2169-369DC91D24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91" y="2197931"/>
            <a:ext cx="1825037" cy="2736590"/>
          </a:xfrm>
          <a:prstGeom prst="rect">
            <a:avLst/>
          </a:prstGeom>
        </p:spPr>
      </p:pic>
      <p:pic>
        <p:nvPicPr>
          <p:cNvPr id="6" name="Billede 5" descr="Et billede, der indeholder orange, kunst&#10;&#10;AI-genereret indhold kan være ukorrekt.">
            <a:extLst>
              <a:ext uri="{FF2B5EF4-FFF2-40B4-BE49-F238E27FC236}">
                <a16:creationId xmlns:a16="http://schemas.microsoft.com/office/drawing/2014/main" id="{4D8E3718-D043-6026-847E-09384511DC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6" y="7481890"/>
            <a:ext cx="1284604" cy="3211510"/>
          </a:xfrm>
          <a:prstGeom prst="rect">
            <a:avLst/>
          </a:prstGeom>
        </p:spPr>
      </p:pic>
      <p:pic>
        <p:nvPicPr>
          <p:cNvPr id="18" name="Billede 17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03EBCD7C-3E65-E777-07B2-053DA8500D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4388587" y="2577532"/>
            <a:ext cx="2028288" cy="2176997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9E0EF25-ED7C-7B86-C776-787D6BC78DE2}"/>
              </a:ext>
            </a:extLst>
          </p:cNvPr>
          <p:cNvSpPr txBox="1">
            <a:spLocks/>
          </p:cNvSpPr>
          <p:nvPr/>
        </p:nvSpPr>
        <p:spPr>
          <a:xfrm>
            <a:off x="483869" y="463501"/>
            <a:ext cx="6546577" cy="7350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KBH Medium" panose="00000600000000000000" pitchFamily="2" charset="0"/>
              </a:rPr>
              <a:t>Kopier og indsæt gerne én eller flere af nedenstående fritlagte billeder til dit layout.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2FE6380-1537-1F33-C662-B61377A07E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96" y="4694255"/>
            <a:ext cx="2357899" cy="330105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468C49F-0A32-143D-9815-CBE4AA2512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156" y="1817641"/>
            <a:ext cx="2291685" cy="2291685"/>
          </a:xfrm>
          <a:prstGeom prst="rect">
            <a:avLst/>
          </a:prstGeom>
        </p:spPr>
      </p:pic>
      <p:pic>
        <p:nvPicPr>
          <p:cNvPr id="16" name="Billede 15" descr="Et billede, der indeholder fodtøj, person, tøj, dreng&#10;&#10;AI-genereret indhold kan være ukorrekt.">
            <a:extLst>
              <a:ext uri="{FF2B5EF4-FFF2-40B4-BE49-F238E27FC236}">
                <a16:creationId xmlns:a16="http://schemas.microsoft.com/office/drawing/2014/main" id="{FD4D046F-824D-BBA4-487E-28FB0A10E1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42" y="3765273"/>
            <a:ext cx="1825037" cy="3193815"/>
          </a:xfrm>
          <a:prstGeom prst="rect">
            <a:avLst/>
          </a:prstGeom>
        </p:spPr>
      </p:pic>
      <p:pic>
        <p:nvPicPr>
          <p:cNvPr id="22" name="Billede 21" descr="Et billede, der indeholder person, kunst&#10;&#10;AI-genereret indhold kan være ukorrekt.">
            <a:extLst>
              <a:ext uri="{FF2B5EF4-FFF2-40B4-BE49-F238E27FC236}">
                <a16:creationId xmlns:a16="http://schemas.microsoft.com/office/drawing/2014/main" id="{BE6F4A25-0673-AE13-93C8-38691DCD442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56" y="1407640"/>
            <a:ext cx="1387889" cy="24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49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950" y="-36183"/>
            <a:ext cx="2963102" cy="3957002"/>
          </a:xfrm>
          <a:prstGeom prst="rect">
            <a:avLst/>
          </a:prstGeom>
        </p:spPr>
      </p:pic>
      <p:sp>
        <p:nvSpPr>
          <p:cNvPr id="174" name="object 23">
            <a:extLst>
              <a:ext uri="{FF2B5EF4-FFF2-40B4-BE49-F238E27FC236}">
                <a16:creationId xmlns:a16="http://schemas.microsoft.com/office/drawing/2014/main" id="{C909D708-7128-BE32-A853-F982CC544C71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175" name="object 23">
            <a:extLst>
              <a:ext uri="{FF2B5EF4-FFF2-40B4-BE49-F238E27FC236}">
                <a16:creationId xmlns:a16="http://schemas.microsoft.com/office/drawing/2014/main" id="{704698AC-F195-3B94-CFC5-162293B1D995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176" name="object 23">
            <a:extLst>
              <a:ext uri="{FF2B5EF4-FFF2-40B4-BE49-F238E27FC236}">
                <a16:creationId xmlns:a16="http://schemas.microsoft.com/office/drawing/2014/main" id="{5A40705A-CDA3-9ABF-D28C-57E1A01347D4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177" name="object 23">
            <a:extLst>
              <a:ext uri="{FF2B5EF4-FFF2-40B4-BE49-F238E27FC236}">
                <a16:creationId xmlns:a16="http://schemas.microsoft.com/office/drawing/2014/main" id="{73A97D68-235A-C80A-8516-365417FB1317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178" name="object 46">
            <a:extLst>
              <a:ext uri="{FF2B5EF4-FFF2-40B4-BE49-F238E27FC236}">
                <a16:creationId xmlns:a16="http://schemas.microsoft.com/office/drawing/2014/main" id="{30AD87E4-C123-B072-D99F-3EEAE4AA12F4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179" name="object 46">
            <a:extLst>
              <a:ext uri="{FF2B5EF4-FFF2-40B4-BE49-F238E27FC236}">
                <a16:creationId xmlns:a16="http://schemas.microsoft.com/office/drawing/2014/main" id="{8EB57334-3BD6-E244-B18F-250A549B44D7}"/>
              </a:ext>
            </a:extLst>
          </p:cNvPr>
          <p:cNvSpPr/>
          <p:nvPr/>
        </p:nvSpPr>
        <p:spPr>
          <a:xfrm>
            <a:off x="174425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180" name="object 46">
            <a:extLst>
              <a:ext uri="{FF2B5EF4-FFF2-40B4-BE49-F238E27FC236}">
                <a16:creationId xmlns:a16="http://schemas.microsoft.com/office/drawing/2014/main" id="{89CF4C99-9387-B8C8-AF61-23D016A6CB87}"/>
              </a:ext>
            </a:extLst>
          </p:cNvPr>
          <p:cNvSpPr/>
          <p:nvPr/>
        </p:nvSpPr>
        <p:spPr>
          <a:xfrm>
            <a:off x="3166577" y="3125814"/>
            <a:ext cx="1289201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181" name="object 46">
            <a:extLst>
              <a:ext uri="{FF2B5EF4-FFF2-40B4-BE49-F238E27FC236}">
                <a16:creationId xmlns:a16="http://schemas.microsoft.com/office/drawing/2014/main" id="{555BA3F6-369F-C6A7-8B88-45434E7FEB3D}"/>
              </a:ext>
            </a:extLst>
          </p:cNvPr>
          <p:cNvSpPr/>
          <p:nvPr/>
        </p:nvSpPr>
        <p:spPr>
          <a:xfrm>
            <a:off x="4571118" y="3133398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182" name="object 46">
            <a:extLst>
              <a:ext uri="{FF2B5EF4-FFF2-40B4-BE49-F238E27FC236}">
                <a16:creationId xmlns:a16="http://schemas.microsoft.com/office/drawing/2014/main" id="{350477A9-4EF5-6A73-DFD6-011398D0282A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208" name="object 23">
            <a:extLst>
              <a:ext uri="{FF2B5EF4-FFF2-40B4-BE49-F238E27FC236}">
                <a16:creationId xmlns:a16="http://schemas.microsoft.com/office/drawing/2014/main" id="{969DE624-DF29-6C35-B43A-4C090A1F7902}"/>
              </a:ext>
            </a:extLst>
          </p:cNvPr>
          <p:cNvSpPr/>
          <p:nvPr/>
        </p:nvSpPr>
        <p:spPr>
          <a:xfrm>
            <a:off x="1744257" y="472146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09" name="object 23">
            <a:extLst>
              <a:ext uri="{FF2B5EF4-FFF2-40B4-BE49-F238E27FC236}">
                <a16:creationId xmlns:a16="http://schemas.microsoft.com/office/drawing/2014/main" id="{6D308D95-CC21-7FA6-7554-84117BBF70B3}"/>
              </a:ext>
            </a:extLst>
          </p:cNvPr>
          <p:cNvSpPr/>
          <p:nvPr/>
        </p:nvSpPr>
        <p:spPr>
          <a:xfrm>
            <a:off x="1744257" y="592777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0" name="object 23">
            <a:extLst>
              <a:ext uri="{FF2B5EF4-FFF2-40B4-BE49-F238E27FC236}">
                <a16:creationId xmlns:a16="http://schemas.microsoft.com/office/drawing/2014/main" id="{A649F75B-9D8D-BCE8-A5EE-CA19C6F42A48}"/>
              </a:ext>
            </a:extLst>
          </p:cNvPr>
          <p:cNvSpPr/>
          <p:nvPr/>
        </p:nvSpPr>
        <p:spPr>
          <a:xfrm>
            <a:off x="1744257" y="712290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1" name="object 23">
            <a:extLst>
              <a:ext uri="{FF2B5EF4-FFF2-40B4-BE49-F238E27FC236}">
                <a16:creationId xmlns:a16="http://schemas.microsoft.com/office/drawing/2014/main" id="{F3F5CFFB-836A-15BA-0EE5-C3CB1062710B}"/>
              </a:ext>
            </a:extLst>
          </p:cNvPr>
          <p:cNvSpPr/>
          <p:nvPr/>
        </p:nvSpPr>
        <p:spPr>
          <a:xfrm>
            <a:off x="1744257" y="831467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3" name="object 23">
            <a:extLst>
              <a:ext uri="{FF2B5EF4-FFF2-40B4-BE49-F238E27FC236}">
                <a16:creationId xmlns:a16="http://schemas.microsoft.com/office/drawing/2014/main" id="{C6C4C8E7-9162-CBF1-4BED-3835B2D4084D}"/>
              </a:ext>
            </a:extLst>
          </p:cNvPr>
          <p:cNvSpPr/>
          <p:nvPr/>
        </p:nvSpPr>
        <p:spPr>
          <a:xfrm>
            <a:off x="3153329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4" name="object 23">
            <a:extLst>
              <a:ext uri="{FF2B5EF4-FFF2-40B4-BE49-F238E27FC236}">
                <a16:creationId xmlns:a16="http://schemas.microsoft.com/office/drawing/2014/main" id="{3246C099-21E4-69D7-06C3-A50BDD4919FE}"/>
              </a:ext>
            </a:extLst>
          </p:cNvPr>
          <p:cNvSpPr/>
          <p:nvPr/>
        </p:nvSpPr>
        <p:spPr>
          <a:xfrm>
            <a:off x="3153329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5" name="object 23">
            <a:extLst>
              <a:ext uri="{FF2B5EF4-FFF2-40B4-BE49-F238E27FC236}">
                <a16:creationId xmlns:a16="http://schemas.microsoft.com/office/drawing/2014/main" id="{56AC55D9-09D8-59FD-F8C4-5FCCF109516B}"/>
              </a:ext>
            </a:extLst>
          </p:cNvPr>
          <p:cNvSpPr/>
          <p:nvPr/>
        </p:nvSpPr>
        <p:spPr>
          <a:xfrm>
            <a:off x="3153329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6" name="object 23">
            <a:extLst>
              <a:ext uri="{FF2B5EF4-FFF2-40B4-BE49-F238E27FC236}">
                <a16:creationId xmlns:a16="http://schemas.microsoft.com/office/drawing/2014/main" id="{BF2A0203-9A8D-DA26-1787-B3D176E530FE}"/>
              </a:ext>
            </a:extLst>
          </p:cNvPr>
          <p:cNvSpPr/>
          <p:nvPr/>
        </p:nvSpPr>
        <p:spPr>
          <a:xfrm>
            <a:off x="3153329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8" name="object 23">
            <a:extLst>
              <a:ext uri="{FF2B5EF4-FFF2-40B4-BE49-F238E27FC236}">
                <a16:creationId xmlns:a16="http://schemas.microsoft.com/office/drawing/2014/main" id="{7492AED6-054C-4AFE-D901-F5112FE4578F}"/>
              </a:ext>
            </a:extLst>
          </p:cNvPr>
          <p:cNvSpPr/>
          <p:nvPr/>
        </p:nvSpPr>
        <p:spPr>
          <a:xfrm>
            <a:off x="4571119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9" name="object 23">
            <a:extLst>
              <a:ext uri="{FF2B5EF4-FFF2-40B4-BE49-F238E27FC236}">
                <a16:creationId xmlns:a16="http://schemas.microsoft.com/office/drawing/2014/main" id="{C6D1280A-3F66-58E6-64C4-E4B2E285F0EF}"/>
              </a:ext>
            </a:extLst>
          </p:cNvPr>
          <p:cNvSpPr/>
          <p:nvPr/>
        </p:nvSpPr>
        <p:spPr>
          <a:xfrm>
            <a:off x="4571119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0" name="object 23">
            <a:extLst>
              <a:ext uri="{FF2B5EF4-FFF2-40B4-BE49-F238E27FC236}">
                <a16:creationId xmlns:a16="http://schemas.microsoft.com/office/drawing/2014/main" id="{AFB81E4A-1B9B-D6F2-A338-DC5E207F79D7}"/>
              </a:ext>
            </a:extLst>
          </p:cNvPr>
          <p:cNvSpPr/>
          <p:nvPr/>
        </p:nvSpPr>
        <p:spPr>
          <a:xfrm>
            <a:off x="4571119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1" name="object 23">
            <a:extLst>
              <a:ext uri="{FF2B5EF4-FFF2-40B4-BE49-F238E27FC236}">
                <a16:creationId xmlns:a16="http://schemas.microsoft.com/office/drawing/2014/main" id="{86D9F627-7DF1-AD30-16B1-38187533AC95}"/>
              </a:ext>
            </a:extLst>
          </p:cNvPr>
          <p:cNvSpPr/>
          <p:nvPr/>
        </p:nvSpPr>
        <p:spPr>
          <a:xfrm>
            <a:off x="4571119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3" name="object 23">
            <a:extLst>
              <a:ext uri="{FF2B5EF4-FFF2-40B4-BE49-F238E27FC236}">
                <a16:creationId xmlns:a16="http://schemas.microsoft.com/office/drawing/2014/main" id="{7813080F-69D9-56CC-A4D7-46B26DCCBE0E}"/>
              </a:ext>
            </a:extLst>
          </p:cNvPr>
          <p:cNvSpPr/>
          <p:nvPr/>
        </p:nvSpPr>
        <p:spPr>
          <a:xfrm>
            <a:off x="598362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4" name="object 23">
            <a:extLst>
              <a:ext uri="{FF2B5EF4-FFF2-40B4-BE49-F238E27FC236}">
                <a16:creationId xmlns:a16="http://schemas.microsoft.com/office/drawing/2014/main" id="{95E44C0C-4838-47BF-0BC2-226621B6229C}"/>
              </a:ext>
            </a:extLst>
          </p:cNvPr>
          <p:cNvSpPr/>
          <p:nvPr/>
        </p:nvSpPr>
        <p:spPr>
          <a:xfrm>
            <a:off x="598362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5" name="object 23">
            <a:extLst>
              <a:ext uri="{FF2B5EF4-FFF2-40B4-BE49-F238E27FC236}">
                <a16:creationId xmlns:a16="http://schemas.microsoft.com/office/drawing/2014/main" id="{C1FFC1D5-10F8-BFBF-C1B4-F881805F04AD}"/>
              </a:ext>
            </a:extLst>
          </p:cNvPr>
          <p:cNvSpPr/>
          <p:nvPr/>
        </p:nvSpPr>
        <p:spPr>
          <a:xfrm>
            <a:off x="598362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6" name="object 23">
            <a:extLst>
              <a:ext uri="{FF2B5EF4-FFF2-40B4-BE49-F238E27FC236}">
                <a16:creationId xmlns:a16="http://schemas.microsoft.com/office/drawing/2014/main" id="{CABE38E8-573A-2B9E-8D02-8438D9B52B4A}"/>
              </a:ext>
            </a:extLst>
          </p:cNvPr>
          <p:cNvSpPr/>
          <p:nvPr/>
        </p:nvSpPr>
        <p:spPr>
          <a:xfrm>
            <a:off x="598362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7" name="object 16">
            <a:extLst>
              <a:ext uri="{FF2B5EF4-FFF2-40B4-BE49-F238E27FC236}">
                <a16:creationId xmlns:a16="http://schemas.microsoft.com/office/drawing/2014/main" id="{6ED32845-A10A-52F3-3B5D-F35F31A38BA6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7450955E-16FA-D51D-282F-D5D2F640A908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178BCEBC-5021-5182-1126-D1459E439440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A3AEE315-1387-55ED-4B0B-2D36B28A84E7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C423E92F-B648-2FFC-A0BF-9FAD898FC9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1" name="object 59">
            <a:extLst>
              <a:ext uri="{FF2B5EF4-FFF2-40B4-BE49-F238E27FC236}">
                <a16:creationId xmlns:a16="http://schemas.microsoft.com/office/drawing/2014/main" id="{697BBB85-7490-BED6-76B4-02CB9D41F20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D484239-5B52-AD0E-C92B-28C1F4E6BDEE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EE9B8766-84F1-69DF-A831-187F004CAE14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8" name="object 27">
            <a:extLst>
              <a:ext uri="{FF2B5EF4-FFF2-40B4-BE49-F238E27FC236}">
                <a16:creationId xmlns:a16="http://schemas.microsoft.com/office/drawing/2014/main" id="{C5D70426-14B7-41B5-B4F3-FEDAF34BBA8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9" name="object 47">
            <a:extLst>
              <a:ext uri="{FF2B5EF4-FFF2-40B4-BE49-F238E27FC236}">
                <a16:creationId xmlns:a16="http://schemas.microsoft.com/office/drawing/2014/main" id="{22030FFD-53C4-E84F-AABF-81F7BCA1FAB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3F294C7-9E7A-9011-D2EB-3EDE5F55446F}"/>
              </a:ext>
            </a:extLst>
          </p:cNvPr>
          <p:cNvGrpSpPr/>
          <p:nvPr/>
        </p:nvGrpSpPr>
        <p:grpSpPr>
          <a:xfrm>
            <a:off x="2750859" y="646691"/>
            <a:ext cx="2501031" cy="1651713"/>
            <a:chOff x="2803415" y="646987"/>
            <a:chExt cx="2501031" cy="165171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E76B139-67E6-C00F-9AC5-D65EF80B8A9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14" name="object 39">
              <a:extLst>
                <a:ext uri="{FF2B5EF4-FFF2-40B4-BE49-F238E27FC236}">
                  <a16:creationId xmlns:a16="http://schemas.microsoft.com/office/drawing/2014/main" id="{AE96807F-6836-6CF9-26A0-C6AE72627F6A}"/>
                </a:ext>
              </a:extLst>
            </p:cNvPr>
            <p:cNvSpPr/>
            <p:nvPr/>
          </p:nvSpPr>
          <p:spPr>
            <a:xfrm>
              <a:off x="3718819" y="1771091"/>
              <a:ext cx="1483452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40">
              <a:extLst>
                <a:ext uri="{FF2B5EF4-FFF2-40B4-BE49-F238E27FC236}">
                  <a16:creationId xmlns:a16="http://schemas.microsoft.com/office/drawing/2014/main" id="{AD3DE97D-EFD9-3A0F-587E-4192357F6EED}"/>
                </a:ext>
              </a:extLst>
            </p:cNvPr>
            <p:cNvSpPr txBox="1"/>
            <p:nvPr/>
          </p:nvSpPr>
          <p:spPr>
            <a:xfrm rot="21305471">
              <a:off x="3833411" y="1965652"/>
              <a:ext cx="1363196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JULEFERIEN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22" name="object 23">
            <a:extLst>
              <a:ext uri="{FF2B5EF4-FFF2-40B4-BE49-F238E27FC236}">
                <a16:creationId xmlns:a16="http://schemas.microsoft.com/office/drawing/2014/main" id="{458B2183-6049-8AED-3890-0FF29812591C}"/>
              </a:ext>
            </a:extLst>
          </p:cNvPr>
          <p:cNvSpPr/>
          <p:nvPr/>
        </p:nvSpPr>
        <p:spPr>
          <a:xfrm>
            <a:off x="331134" y="35225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62D25DC-9868-5112-70ED-03E7EF183741}"/>
              </a:ext>
            </a:extLst>
          </p:cNvPr>
          <p:cNvSpPr/>
          <p:nvPr/>
        </p:nvSpPr>
        <p:spPr>
          <a:xfrm>
            <a:off x="1744257" y="352390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14D5299C-3085-2F5D-CF84-5B81D29C7C63}"/>
              </a:ext>
            </a:extLst>
          </p:cNvPr>
          <p:cNvSpPr/>
          <p:nvPr/>
        </p:nvSpPr>
        <p:spPr>
          <a:xfrm>
            <a:off x="3153329" y="35225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8F4F5103-E19B-9B2A-DF89-8F272F238AB5}"/>
              </a:ext>
            </a:extLst>
          </p:cNvPr>
          <p:cNvSpPr/>
          <p:nvPr/>
        </p:nvSpPr>
        <p:spPr>
          <a:xfrm>
            <a:off x="4571119" y="35225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330115A6-9CF3-DAEC-20EA-A53BEC731529}"/>
              </a:ext>
            </a:extLst>
          </p:cNvPr>
          <p:cNvSpPr/>
          <p:nvPr/>
        </p:nvSpPr>
        <p:spPr>
          <a:xfrm>
            <a:off x="5983624" y="35225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72041-F11E-6CA7-FC9F-001E8EE7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CA416C01-08C4-27B5-0208-9001F663DCC5}"/>
              </a:ext>
            </a:extLst>
          </p:cNvPr>
          <p:cNvSpPr/>
          <p:nvPr/>
        </p:nvSpPr>
        <p:spPr>
          <a:xfrm>
            <a:off x="-5049" y="5083015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BEB8052A-1F53-D50A-55E4-FA10DBACC935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7A76BDCC-01D3-2D3C-A6D2-5172C1E0D3B1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EB0CED56-3487-2830-A741-AF571B031249}"/>
              </a:ext>
            </a:extLst>
          </p:cNvPr>
          <p:cNvSpPr txBox="1"/>
          <p:nvPr/>
        </p:nvSpPr>
        <p:spPr>
          <a:xfrm>
            <a:off x="3823760" y="2848353"/>
            <a:ext cx="3555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00000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32608DD1-A3D6-BA46-BE2D-6DCA59EAD95E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5">
            <a:extLst>
              <a:ext uri="{FF2B5EF4-FFF2-40B4-BE49-F238E27FC236}">
                <a16:creationId xmlns:a16="http://schemas.microsoft.com/office/drawing/2014/main" id="{797A96E9-5C1B-D2F1-6457-55109063526A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8" name="object 6">
              <a:extLst>
                <a:ext uri="{FF2B5EF4-FFF2-40B4-BE49-F238E27FC236}">
                  <a16:creationId xmlns:a16="http://schemas.microsoft.com/office/drawing/2014/main" id="{98C70AB4-1820-7E02-9A1B-828A780DA24E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7">
              <a:extLst>
                <a:ext uri="{FF2B5EF4-FFF2-40B4-BE49-F238E27FC236}">
                  <a16:creationId xmlns:a16="http://schemas.microsoft.com/office/drawing/2014/main" id="{CB9BCE1D-CB4E-45B8-B3E7-F03FE3BEAC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0" name="object 59">
            <a:extLst>
              <a:ext uri="{FF2B5EF4-FFF2-40B4-BE49-F238E27FC236}">
                <a16:creationId xmlns:a16="http://schemas.microsoft.com/office/drawing/2014/main" id="{82241738-1E14-D936-1063-5C8FAA41E51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6245E9AB-8D4A-5A04-E02E-7EB8FAFF1860}"/>
              </a:ext>
            </a:extLst>
          </p:cNvPr>
          <p:cNvSpPr txBox="1"/>
          <p:nvPr/>
        </p:nvSpPr>
        <p:spPr>
          <a:xfrm>
            <a:off x="211455" y="5946214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52" name="object 2">
            <a:extLst>
              <a:ext uri="{FF2B5EF4-FFF2-40B4-BE49-F238E27FC236}">
                <a16:creationId xmlns:a16="http://schemas.microsoft.com/office/drawing/2014/main" id="{F5DFDA2D-47E9-43BE-CB00-B527A1DE5409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4">
            <a:extLst>
              <a:ext uri="{FF2B5EF4-FFF2-40B4-BE49-F238E27FC236}">
                <a16:creationId xmlns:a16="http://schemas.microsoft.com/office/drawing/2014/main" id="{A2C1808C-F77B-4877-4A53-56DC5AF98D4C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54" name="Tekstfelt 53">
            <a:extLst>
              <a:ext uri="{FF2B5EF4-FFF2-40B4-BE49-F238E27FC236}">
                <a16:creationId xmlns:a16="http://schemas.microsoft.com/office/drawing/2014/main" id="{73183A90-F3BC-FE8E-9017-F1EA6D74B7C1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57A18F8C-7C59-FFFB-1028-746B12337605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56" name="object 10">
            <a:extLst>
              <a:ext uri="{FF2B5EF4-FFF2-40B4-BE49-F238E27FC236}">
                <a16:creationId xmlns:a16="http://schemas.microsoft.com/office/drawing/2014/main" id="{5AB3E4A7-F743-06AE-46CC-5CECB454FC3F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9489FA3E-178E-469A-8AD3-2490DAF78C25}"/>
              </a:ext>
            </a:extLst>
          </p:cNvPr>
          <p:cNvSpPr txBox="1"/>
          <p:nvPr/>
        </p:nvSpPr>
        <p:spPr>
          <a:xfrm>
            <a:off x="3816384" y="5134353"/>
            <a:ext cx="3555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00000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94CC4360-39D6-0156-95EF-78B4D4F4D485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04" name="Tekstfelt 103">
            <a:extLst>
              <a:ext uri="{FF2B5EF4-FFF2-40B4-BE49-F238E27FC236}">
                <a16:creationId xmlns:a16="http://schemas.microsoft.com/office/drawing/2014/main" id="{7A9741B0-3954-B3ED-9727-05AF641501CA}"/>
              </a:ext>
            </a:extLst>
          </p:cNvPr>
          <p:cNvSpPr txBox="1"/>
          <p:nvPr/>
        </p:nvSpPr>
        <p:spPr>
          <a:xfrm>
            <a:off x="3821807" y="7496553"/>
            <a:ext cx="3555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00000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107" name="object 22">
            <a:extLst>
              <a:ext uri="{FF2B5EF4-FFF2-40B4-BE49-F238E27FC236}">
                <a16:creationId xmlns:a16="http://schemas.microsoft.com/office/drawing/2014/main" id="{8523EBC4-9D25-54CE-2977-3AFCE3A3131C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109" name="Billede 108" descr="Et billede, der indeholder orange, kunst&#10;&#10;AI-genereret indhold kan være ukorrekt.">
            <a:extLst>
              <a:ext uri="{FF2B5EF4-FFF2-40B4-BE49-F238E27FC236}">
                <a16:creationId xmlns:a16="http://schemas.microsoft.com/office/drawing/2014/main" id="{308C1166-1001-AFBA-F213-D627DD574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07" y="5241000"/>
            <a:ext cx="1785960" cy="4464901"/>
          </a:xfrm>
          <a:prstGeom prst="rect">
            <a:avLst/>
          </a:prstGeom>
        </p:spPr>
      </p:pic>
      <p:sp>
        <p:nvSpPr>
          <p:cNvPr id="113" name="Tekstfelt 112">
            <a:extLst>
              <a:ext uri="{FF2B5EF4-FFF2-40B4-BE49-F238E27FC236}">
                <a16:creationId xmlns:a16="http://schemas.microsoft.com/office/drawing/2014/main" id="{527B7161-448E-5E14-4FF1-D1DABAEAAC62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4" name="Tekstfelt 113">
            <a:extLst>
              <a:ext uri="{FF2B5EF4-FFF2-40B4-BE49-F238E27FC236}">
                <a16:creationId xmlns:a16="http://schemas.microsoft.com/office/drawing/2014/main" id="{8E5AC386-9EAF-ABC3-48D4-7A8A88A100E8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5" name="Tekstfelt 114">
            <a:extLst>
              <a:ext uri="{FF2B5EF4-FFF2-40B4-BE49-F238E27FC236}">
                <a16:creationId xmlns:a16="http://schemas.microsoft.com/office/drawing/2014/main" id="{555A30EA-9DB9-C124-8747-C6CF59A91626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116" name="Tekstfelt 115">
            <a:extLst>
              <a:ext uri="{FF2B5EF4-FFF2-40B4-BE49-F238E27FC236}">
                <a16:creationId xmlns:a16="http://schemas.microsoft.com/office/drawing/2014/main" id="{C93B6140-8EA4-2DF5-1903-12F36402A365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7" name="Tekstfelt 116">
            <a:extLst>
              <a:ext uri="{FF2B5EF4-FFF2-40B4-BE49-F238E27FC236}">
                <a16:creationId xmlns:a16="http://schemas.microsoft.com/office/drawing/2014/main" id="{8BCCDE65-9DF7-FD7C-4F63-723A4D672104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8" name="Tekstfelt 117">
            <a:extLst>
              <a:ext uri="{FF2B5EF4-FFF2-40B4-BE49-F238E27FC236}">
                <a16:creationId xmlns:a16="http://schemas.microsoft.com/office/drawing/2014/main" id="{C0475E15-5EC2-C48F-8210-A4380E874247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2" name="object 27">
            <a:extLst>
              <a:ext uri="{FF2B5EF4-FFF2-40B4-BE49-F238E27FC236}">
                <a16:creationId xmlns:a16="http://schemas.microsoft.com/office/drawing/2014/main" id="{C9449535-F4A1-DDA2-ADED-D85ABAE810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3" name="object 47">
            <a:extLst>
              <a:ext uri="{FF2B5EF4-FFF2-40B4-BE49-F238E27FC236}">
                <a16:creationId xmlns:a16="http://schemas.microsoft.com/office/drawing/2014/main" id="{7DE05982-80A8-7024-0E1D-704B5937EC08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36808D66-591A-207D-F1A7-4A88DB66F365}"/>
              </a:ext>
            </a:extLst>
          </p:cNvPr>
          <p:cNvGrpSpPr/>
          <p:nvPr/>
        </p:nvGrpSpPr>
        <p:grpSpPr>
          <a:xfrm>
            <a:off x="2750859" y="646691"/>
            <a:ext cx="2501031" cy="1651713"/>
            <a:chOff x="2803415" y="646987"/>
            <a:chExt cx="2501031" cy="165171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E3EDA54-84DB-D705-D5FD-61798112F29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6" name="object 39">
              <a:extLst>
                <a:ext uri="{FF2B5EF4-FFF2-40B4-BE49-F238E27FC236}">
                  <a16:creationId xmlns:a16="http://schemas.microsoft.com/office/drawing/2014/main" id="{4C7052E7-59AF-C02A-4A52-7E01392D7738}"/>
                </a:ext>
              </a:extLst>
            </p:cNvPr>
            <p:cNvSpPr/>
            <p:nvPr/>
          </p:nvSpPr>
          <p:spPr>
            <a:xfrm>
              <a:off x="3718819" y="1771091"/>
              <a:ext cx="1483452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0">
              <a:extLst>
                <a:ext uri="{FF2B5EF4-FFF2-40B4-BE49-F238E27FC236}">
                  <a16:creationId xmlns:a16="http://schemas.microsoft.com/office/drawing/2014/main" id="{416F23DD-EFAF-CC41-3F92-26A696BAFBC1}"/>
                </a:ext>
              </a:extLst>
            </p:cNvPr>
            <p:cNvSpPr txBox="1"/>
            <p:nvPr/>
          </p:nvSpPr>
          <p:spPr>
            <a:xfrm rot="21305471">
              <a:off x="3833411" y="1965652"/>
              <a:ext cx="1363196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JULEFERIEN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CDBADFBF-BB94-E9F9-8E95-E3E44DB2F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855" flipH="1">
            <a:off x="-43379" y="1249796"/>
            <a:ext cx="3447310" cy="34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1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4400490C-DF30-BEC2-4F70-D3AF434737E2}"/>
              </a:ext>
            </a:extLst>
          </p:cNvPr>
          <p:cNvGrpSpPr/>
          <p:nvPr/>
        </p:nvGrpSpPr>
        <p:grpSpPr>
          <a:xfrm>
            <a:off x="2750859" y="646691"/>
            <a:ext cx="2501031" cy="1651713"/>
            <a:chOff x="2803415" y="646987"/>
            <a:chExt cx="2501031" cy="165171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8597032-7987-7298-6BAD-89E45746835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08CEB2A9-D19B-7C87-07C0-0B6A81109085}"/>
                </a:ext>
              </a:extLst>
            </p:cNvPr>
            <p:cNvSpPr/>
            <p:nvPr/>
          </p:nvSpPr>
          <p:spPr>
            <a:xfrm>
              <a:off x="3718819" y="1771091"/>
              <a:ext cx="1483452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CBCC3BC3-CB40-CFD8-77B0-DD095F76E3E3}"/>
                </a:ext>
              </a:extLst>
            </p:cNvPr>
            <p:cNvSpPr txBox="1"/>
            <p:nvPr/>
          </p:nvSpPr>
          <p:spPr>
            <a:xfrm rot="21305471">
              <a:off x="3833411" y="1965652"/>
              <a:ext cx="1363196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JULEFERIEN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6" name="object 4">
            <a:extLst>
              <a:ext uri="{FF2B5EF4-FFF2-40B4-BE49-F238E27FC236}">
                <a16:creationId xmlns:a16="http://schemas.microsoft.com/office/drawing/2014/main" id="{AFFE19C0-B434-C75D-4D17-FBE523069AE0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9B071767-72A3-C41D-A6B3-773A534E11FD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0103BBA-A3BB-039E-E938-5CCA28929D20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0E4B84E1-4ADC-9C68-AFBA-EEC74E5AFD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0" name="object 59">
            <a:extLst>
              <a:ext uri="{FF2B5EF4-FFF2-40B4-BE49-F238E27FC236}">
                <a16:creationId xmlns:a16="http://schemas.microsoft.com/office/drawing/2014/main" id="{F96D7FB1-72C5-4F51-74D0-A0BF1BE915E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11" name="object 27">
            <a:extLst>
              <a:ext uri="{FF2B5EF4-FFF2-40B4-BE49-F238E27FC236}">
                <a16:creationId xmlns:a16="http://schemas.microsoft.com/office/drawing/2014/main" id="{A47C88B7-B95C-FF4E-FBDD-42BC897DF2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2" name="object 47">
            <a:extLst>
              <a:ext uri="{FF2B5EF4-FFF2-40B4-BE49-F238E27FC236}">
                <a16:creationId xmlns:a16="http://schemas.microsoft.com/office/drawing/2014/main" id="{1281CC0B-9C6B-6E01-CCD5-41D07C653F7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8FB62F-28B0-41CA-3573-2D5F5B3499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3BEC95A-1F86-799C-B6CB-A059031FC8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2A7B2C6-251D-959D-8974-B8938EB4D7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1A60008-5930-1DBC-03CA-C814AF3C7A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7F43594A-1848-8937-4DF5-7D49F26CDB73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object 22">
            <a:extLst>
              <a:ext uri="{FF2B5EF4-FFF2-40B4-BE49-F238E27FC236}">
                <a16:creationId xmlns:a16="http://schemas.microsoft.com/office/drawing/2014/main" id="{D8FB8DA9-8EFB-109C-A1A4-DB348B567767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3F173DD5-4F9A-1E4B-D205-568F4540B145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pic>
        <p:nvPicPr>
          <p:cNvPr id="21" name="Billede 20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6E06F7AE-81B7-250D-7960-BFD7308CA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-97225" y="4753092"/>
            <a:ext cx="1620605" cy="3750006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754251E4-FA2A-08EE-7E2D-BBB431F5F3A9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80EC9D5-3711-C672-4736-0E0B28B4D7EC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C43163F0-C1D6-E16F-36C5-3D9CDB9B9E08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5A634EB-EC38-2F42-A1E2-516E9AAA091A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6B600BFC-DD44-8134-C13B-BBABD49930E9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27" name="Billede 26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73DFDF17-82C8-9651-3354-778995D5D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3470616" y="8360302"/>
            <a:ext cx="2150346" cy="23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45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373D056A-56B4-482B-028B-818064187B6B}"/>
              </a:ext>
            </a:extLst>
          </p:cNvPr>
          <p:cNvGrpSpPr/>
          <p:nvPr/>
        </p:nvGrpSpPr>
        <p:grpSpPr>
          <a:xfrm>
            <a:off x="2750859" y="646691"/>
            <a:ext cx="2501031" cy="1651713"/>
            <a:chOff x="2803415" y="646987"/>
            <a:chExt cx="2501031" cy="165171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306FBF1-5DA9-BF9D-F235-915C9C0E5D5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208081C4-9408-E626-4666-DF2BCE46FE78}"/>
                </a:ext>
              </a:extLst>
            </p:cNvPr>
            <p:cNvSpPr/>
            <p:nvPr/>
          </p:nvSpPr>
          <p:spPr>
            <a:xfrm>
              <a:off x="3718819" y="1771091"/>
              <a:ext cx="1483452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6D63AB66-1AC0-B09B-C2D9-13A898FEDB83}"/>
                </a:ext>
              </a:extLst>
            </p:cNvPr>
            <p:cNvSpPr txBox="1"/>
            <p:nvPr/>
          </p:nvSpPr>
          <p:spPr>
            <a:xfrm rot="21305471">
              <a:off x="3833411" y="1965652"/>
              <a:ext cx="1363196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JULEFERIEN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F20FC52-7AB2-3410-37B9-7537E040D025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F9B7D88C-015D-81F6-DBCD-9ECA1FE358D1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6C8D941-D3D8-EB6A-4EE9-52513514B2FC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E67860B9-00FF-EEE2-D9C3-66D98F0C77C0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4B9325C-31F2-E463-7429-BC8914BC41F3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B9AA153E-E984-B81D-DED3-229B173EC4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2" name="object 59">
            <a:extLst>
              <a:ext uri="{FF2B5EF4-FFF2-40B4-BE49-F238E27FC236}">
                <a16:creationId xmlns:a16="http://schemas.microsoft.com/office/drawing/2014/main" id="{F70F6E2F-443F-54C2-99F6-99BF8E0E96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C8743261-06EF-CAAD-C0A0-F7DE7E99AB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4" name="object 47">
            <a:extLst>
              <a:ext uri="{FF2B5EF4-FFF2-40B4-BE49-F238E27FC236}">
                <a16:creationId xmlns:a16="http://schemas.microsoft.com/office/drawing/2014/main" id="{7ED1EE6C-BFA2-A33C-C4FC-5B3741CA630F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E3D744D-FA55-CCE1-D5EC-CEBA9979E023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4A2A8FC3-5BF2-8C63-9968-42A3646784B3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C0EE34C-1799-5F86-E329-749DE903C4D1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00000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2E92FBF2-B6BA-B899-DE88-0B61C2F8A430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73177B95-98F4-F7A9-64FA-3F8513D68716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F6204B2-65C4-D7B9-B862-7350A86F6791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E0447AD1-6B08-6BB7-316E-DA7B08611B2B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00000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075B01A-1BA6-5BBA-B41D-1C8028895FBA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7899391C-BADE-27AB-A933-1DC888677349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4BC45633-23F4-2ABA-7C14-AB9EA5D44D52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B3D98B7-81A2-D741-4C77-6F8B279C2864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00000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4507AFF3-3444-656E-9880-ABAF284048D8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88C2ED4D-A639-BA96-7083-E82C144DD9EF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39EAFAA-E17C-FD79-665D-323D1F0AD997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8DB133E3-8F91-6ADC-7252-2535D1478FA9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00000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27B20C8B-1B05-57EF-DC74-13B9BF2FB88F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031A575-F713-950D-22E2-0B6925A136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86587">
            <a:off x="2293814" y="3173287"/>
            <a:ext cx="1413108" cy="110693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C18D29F-80E4-59D1-9D5C-BD6F1B63EA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10984">
            <a:off x="2709976" y="4390607"/>
            <a:ext cx="895301" cy="151442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E252DEB-BD9C-BFE7-613E-E246DE3D68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3944" y="7618963"/>
            <a:ext cx="1141370" cy="155763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2A98954-46B1-26AF-A2AF-062CD2C1BD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573966">
            <a:off x="2427063" y="6188728"/>
            <a:ext cx="1374213" cy="1055199"/>
          </a:xfrm>
          <a:prstGeom prst="rect">
            <a:avLst/>
          </a:prstGeom>
        </p:spPr>
      </p:pic>
      <p:sp>
        <p:nvSpPr>
          <p:cNvPr id="35" name="object 3">
            <a:extLst>
              <a:ext uri="{FF2B5EF4-FFF2-40B4-BE49-F238E27FC236}">
                <a16:creationId xmlns:a16="http://schemas.microsoft.com/office/drawing/2014/main" id="{8127E8A2-CB56-09C5-CB82-0BEA3E343CC1}"/>
              </a:ext>
            </a:extLst>
          </p:cNvPr>
          <p:cNvSpPr/>
          <p:nvPr/>
        </p:nvSpPr>
        <p:spPr>
          <a:xfrm>
            <a:off x="-18080" y="5913292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9C79E014-3033-A7A2-79AD-A0F4568C1CAF}"/>
              </a:ext>
            </a:extLst>
          </p:cNvPr>
          <p:cNvSpPr txBox="1"/>
          <p:nvPr/>
        </p:nvSpPr>
        <p:spPr>
          <a:xfrm>
            <a:off x="198424" y="677649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4150619A-D12C-33C6-9F75-687BB7B2311D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96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0AF7730-D3D7-2A01-DE20-880EC3FC5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7350" y="1460500"/>
            <a:ext cx="1019175" cy="10953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26B368-B4DD-A61E-0C6B-5D9DCB4134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6280" y="1460500"/>
            <a:ext cx="923925" cy="1047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978708E-4D81-09D9-95A7-6D0F9E9C97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6579" y="1508124"/>
            <a:ext cx="1100579" cy="10477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623ECCC-7EA9-756E-6C41-93D773A9E0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7062" y="1731961"/>
            <a:ext cx="1200150" cy="600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A2CF809-FCA4-CB24-E20E-9E09E330F7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3469" y="1666876"/>
            <a:ext cx="1200151" cy="89775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FD7B2D5-81A5-30D5-474B-BFF5F27DB3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401" y="2733674"/>
            <a:ext cx="1114425" cy="116554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23CBB2D-1DD9-6DB1-DCBC-C701C46D4E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7475" y="2790826"/>
            <a:ext cx="1038225" cy="1143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B5A81C6-9E78-9017-5CDB-15345871D6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49214" y="2691517"/>
            <a:ext cx="1134388" cy="131445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6BFBBE7-B0D9-896B-CEDD-C4AE75CAA9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05092" y="1489004"/>
            <a:ext cx="989560" cy="173196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2F07BCE-8859-BD38-8DFE-FC17C17074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8007" y="2555875"/>
            <a:ext cx="939914" cy="143924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D8429B7-5958-2AA6-B1E7-0F68DBE732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06423" y="2855913"/>
            <a:ext cx="1250377" cy="8413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3766A5A-9938-E27D-C2AE-7B40A78DD4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11850" y="3348742"/>
            <a:ext cx="858416" cy="145203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C10B5EEF-D028-BEDD-133B-81923B42DA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7573966">
            <a:off x="6194068" y="6720335"/>
            <a:ext cx="1374213" cy="1055199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104F712-1C56-6E00-8953-96A3352067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38987" y="3959227"/>
            <a:ext cx="1134388" cy="134163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CE852CD2-E6F0-E00F-A9EF-E0F1441664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6936" y="3850614"/>
            <a:ext cx="1114425" cy="127635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F6BC280-E1F6-416B-E89B-C06FF1C6C3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8270" y="5175022"/>
            <a:ext cx="1114425" cy="127635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2EF0B332-92C8-D3FF-6ABF-316B8A066B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77476" y="5167690"/>
            <a:ext cx="1133475" cy="1295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A3DFA71-72E9-09E2-6905-4F7B006C0B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36647" y="5136527"/>
            <a:ext cx="995457" cy="135850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B2998AED-8D71-78AF-DD07-AE88F74F36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41280" y="6457251"/>
            <a:ext cx="1398987" cy="139898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EC43249E-6572-A611-F234-42300B50CD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47749" y="3852541"/>
            <a:ext cx="1420132" cy="1420132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FAC520BA-896F-9E97-CD1C-B40C7408EE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9619" y="7631060"/>
            <a:ext cx="1279558" cy="1279558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782C4B7A-1FD0-4DF3-9FD4-628C3C890A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00589" y="7703495"/>
            <a:ext cx="1234763" cy="1234763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E4B2411E-9009-5AFC-3BF9-1CCC19483D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756778" y="7457469"/>
            <a:ext cx="1453149" cy="1453149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4460F1C-0FE5-C2BC-DEE5-04152D6D91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6904" y="6605544"/>
            <a:ext cx="1042824" cy="1042824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7342D324-A367-520C-635F-2654714611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05670" y="6589241"/>
            <a:ext cx="1070941" cy="1070941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6392D3AB-17E0-8FCA-2192-C958CFC154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377367" y="5166088"/>
            <a:ext cx="1122822" cy="1160884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50BAF338-B986-C496-F452-5400377609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7035892">
            <a:off x="5284361" y="5059679"/>
            <a:ext cx="1344879" cy="1344879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51AC1BF2-83B4-704F-B6EE-74F654CF0E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623543" y="4860781"/>
            <a:ext cx="588982" cy="1606315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2CD91533-96A2-F30A-75F7-2FA75C09A9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7925610">
            <a:off x="6596041" y="3638421"/>
            <a:ext cx="895687" cy="913249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0472EA13-CDC4-B108-5AA7-D2E42F781C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912866" y="7831961"/>
            <a:ext cx="1135454" cy="1068662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B3DC31EE-65BD-F395-AA5D-974F966472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046725" y="9306167"/>
            <a:ext cx="1231547" cy="964711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5AF05D77-CF71-4228-C7D7-092CE9CC14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088670" y="8184043"/>
            <a:ext cx="1147656" cy="826313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AF9F8AAF-3C37-8FDF-89BA-5F2E0D85D2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723083" y="9118505"/>
            <a:ext cx="1529415" cy="1173329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CAC47666-5F74-B6E5-CDB6-54CFB0D8E1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 flipH="1">
            <a:off x="3247685" y="9020740"/>
            <a:ext cx="1419337" cy="1323686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8180676F-880B-DFEF-F9CB-F57CBF9D32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876333" y="9023985"/>
            <a:ext cx="969997" cy="1355658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EEF46050-3E93-3DE6-0291-72EA2745A4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992519" y="7809775"/>
            <a:ext cx="1164154" cy="1050021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3CAAE66C-AA3E-E648-7873-56EA827438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873375" y="6611520"/>
            <a:ext cx="1100324" cy="1100324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4928BC44-5F91-DD70-56AA-83DDD4654E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347361" y="6593464"/>
            <a:ext cx="1110031" cy="1110031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6CBA0799-05BD-BEF1-21B0-792CC4BC22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511625" y="3800566"/>
            <a:ext cx="1347042" cy="1347042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DA2D8F63-ED34-B48F-5513-3D8847846D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31876" y="8899131"/>
            <a:ext cx="1047215" cy="144811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0CC4C3-B139-923C-896F-B68CC177828B}"/>
              </a:ext>
            </a:extLst>
          </p:cNvPr>
          <p:cNvSpPr txBox="1">
            <a:spLocks/>
          </p:cNvSpPr>
          <p:nvPr/>
        </p:nvSpPr>
        <p:spPr>
          <a:xfrm>
            <a:off x="483869" y="463501"/>
            <a:ext cx="6728656" cy="7350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KBH Medium" panose="00000600000000000000" pitchFamily="2" charset="0"/>
              </a:rPr>
              <a:t>Kopier og indsæt gerne én eller flere af nedenstående figurer til dit layout. Redigér evt. størrelse og far i fanen ”Grafikformat”. Har du ønsker til et ikon, så send din forespørgsel til os.</a:t>
            </a:r>
          </a:p>
        </p:txBody>
      </p:sp>
    </p:spTree>
    <p:extLst>
      <p:ext uri="{BB962C8B-B14F-4D97-AF65-F5344CB8AC3E}">
        <p14:creationId xmlns:p14="http://schemas.microsoft.com/office/powerpoint/2010/main" val="133013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6" name="object 6"/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2B3F88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27" name="object 27">
            <a:extLst>
              <a:ext uri="{FF2B5EF4-FFF2-40B4-BE49-F238E27FC236}">
                <a16:creationId xmlns:a16="http://schemas.microsoft.com/office/drawing/2014/main" id="{F1CF07B0-5B24-F026-C19F-B4D0CA2A802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28" name="object 47">
            <a:extLst>
              <a:ext uri="{FF2B5EF4-FFF2-40B4-BE49-F238E27FC236}">
                <a16:creationId xmlns:a16="http://schemas.microsoft.com/office/drawing/2014/main" id="{F2330CA4-E78A-7802-E07A-BF2A561B9E12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CC1AB3-6754-51D6-FD94-4FE5520D75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03192">
            <a:off x="1496122" y="554445"/>
            <a:ext cx="1008005" cy="17050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8B71CF8-B1ED-15D2-63D2-B5D8434A94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151230">
            <a:off x="356509" y="1428195"/>
            <a:ext cx="1231547" cy="964711"/>
          </a:xfrm>
          <a:prstGeom prst="rect">
            <a:avLst/>
          </a:prstGeom>
        </p:spPr>
      </p:pic>
      <p:sp>
        <p:nvSpPr>
          <p:cNvPr id="213" name="object 46">
            <a:extLst>
              <a:ext uri="{FF2B5EF4-FFF2-40B4-BE49-F238E27FC236}">
                <a16:creationId xmlns:a16="http://schemas.microsoft.com/office/drawing/2014/main" id="{495654D3-A63C-6294-1678-52342309A70D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1" name="object 46">
            <a:extLst>
              <a:ext uri="{FF2B5EF4-FFF2-40B4-BE49-F238E27FC236}">
                <a16:creationId xmlns:a16="http://schemas.microsoft.com/office/drawing/2014/main" id="{B791BA7A-C977-733E-3C3C-AF223C392B03}"/>
              </a:ext>
            </a:extLst>
          </p:cNvPr>
          <p:cNvSpPr/>
          <p:nvPr/>
        </p:nvSpPr>
        <p:spPr>
          <a:xfrm>
            <a:off x="174425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2" name="object 46">
            <a:extLst>
              <a:ext uri="{FF2B5EF4-FFF2-40B4-BE49-F238E27FC236}">
                <a16:creationId xmlns:a16="http://schemas.microsoft.com/office/drawing/2014/main" id="{43059028-724B-6307-6DB4-6D6101E2B9C4}"/>
              </a:ext>
            </a:extLst>
          </p:cNvPr>
          <p:cNvSpPr/>
          <p:nvPr/>
        </p:nvSpPr>
        <p:spPr>
          <a:xfrm>
            <a:off x="316204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3" name="object 46">
            <a:extLst>
              <a:ext uri="{FF2B5EF4-FFF2-40B4-BE49-F238E27FC236}">
                <a16:creationId xmlns:a16="http://schemas.microsoft.com/office/drawing/2014/main" id="{65398150-CD6B-7A7E-0C5B-AF1D6005034E}"/>
              </a:ext>
            </a:extLst>
          </p:cNvPr>
          <p:cNvSpPr/>
          <p:nvPr/>
        </p:nvSpPr>
        <p:spPr>
          <a:xfrm>
            <a:off x="4570501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4" name="object 46">
            <a:extLst>
              <a:ext uri="{FF2B5EF4-FFF2-40B4-BE49-F238E27FC236}">
                <a16:creationId xmlns:a16="http://schemas.microsoft.com/office/drawing/2014/main" id="{62436074-5AAB-E492-9AEE-8FF85C6B445C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8" name="object 23">
            <a:extLst>
              <a:ext uri="{FF2B5EF4-FFF2-40B4-BE49-F238E27FC236}">
                <a16:creationId xmlns:a16="http://schemas.microsoft.com/office/drawing/2014/main" id="{F1A5E57F-5A9B-1B1F-0168-818AC4EAB125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1" name="object 23">
            <a:extLst>
              <a:ext uri="{FF2B5EF4-FFF2-40B4-BE49-F238E27FC236}">
                <a16:creationId xmlns:a16="http://schemas.microsoft.com/office/drawing/2014/main" id="{6F6BA4FC-2909-3190-5903-394A8371C0B7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2" name="object 23">
            <a:extLst>
              <a:ext uri="{FF2B5EF4-FFF2-40B4-BE49-F238E27FC236}">
                <a16:creationId xmlns:a16="http://schemas.microsoft.com/office/drawing/2014/main" id="{9F61B661-1237-8C50-740D-DC5A77478251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3" name="object 23">
            <a:extLst>
              <a:ext uri="{FF2B5EF4-FFF2-40B4-BE49-F238E27FC236}">
                <a16:creationId xmlns:a16="http://schemas.microsoft.com/office/drawing/2014/main" id="{6673B34A-1E42-881E-F503-DB88E7D5F36C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5" name="object 23">
            <a:extLst>
              <a:ext uri="{FF2B5EF4-FFF2-40B4-BE49-F238E27FC236}">
                <a16:creationId xmlns:a16="http://schemas.microsoft.com/office/drawing/2014/main" id="{9B92B5D7-4602-AB8C-3891-C298F0865230}"/>
              </a:ext>
            </a:extLst>
          </p:cNvPr>
          <p:cNvSpPr/>
          <p:nvPr/>
        </p:nvSpPr>
        <p:spPr>
          <a:xfrm>
            <a:off x="1744257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6" name="object 23">
            <a:extLst>
              <a:ext uri="{FF2B5EF4-FFF2-40B4-BE49-F238E27FC236}">
                <a16:creationId xmlns:a16="http://schemas.microsoft.com/office/drawing/2014/main" id="{C78CCDCA-A90F-02CC-6CFB-FCE5906711A2}"/>
              </a:ext>
            </a:extLst>
          </p:cNvPr>
          <p:cNvSpPr/>
          <p:nvPr/>
        </p:nvSpPr>
        <p:spPr>
          <a:xfrm>
            <a:off x="1744257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7" name="object 23">
            <a:extLst>
              <a:ext uri="{FF2B5EF4-FFF2-40B4-BE49-F238E27FC236}">
                <a16:creationId xmlns:a16="http://schemas.microsoft.com/office/drawing/2014/main" id="{F4C6F89F-9025-EEBE-9C29-BBD7FCFC6C90}"/>
              </a:ext>
            </a:extLst>
          </p:cNvPr>
          <p:cNvSpPr/>
          <p:nvPr/>
        </p:nvSpPr>
        <p:spPr>
          <a:xfrm>
            <a:off x="1744257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8" name="object 23">
            <a:extLst>
              <a:ext uri="{FF2B5EF4-FFF2-40B4-BE49-F238E27FC236}">
                <a16:creationId xmlns:a16="http://schemas.microsoft.com/office/drawing/2014/main" id="{ECF6CC67-EA2B-995C-0719-1D559A91DB6A}"/>
              </a:ext>
            </a:extLst>
          </p:cNvPr>
          <p:cNvSpPr/>
          <p:nvPr/>
        </p:nvSpPr>
        <p:spPr>
          <a:xfrm>
            <a:off x="1744257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40" name="object 23">
            <a:extLst>
              <a:ext uri="{FF2B5EF4-FFF2-40B4-BE49-F238E27FC236}">
                <a16:creationId xmlns:a16="http://schemas.microsoft.com/office/drawing/2014/main" id="{25FE13A5-1DEC-7DD6-9BF4-F01201265369}"/>
              </a:ext>
            </a:extLst>
          </p:cNvPr>
          <p:cNvSpPr/>
          <p:nvPr/>
        </p:nvSpPr>
        <p:spPr>
          <a:xfrm>
            <a:off x="3162048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41" name="object 23">
            <a:extLst>
              <a:ext uri="{FF2B5EF4-FFF2-40B4-BE49-F238E27FC236}">
                <a16:creationId xmlns:a16="http://schemas.microsoft.com/office/drawing/2014/main" id="{56C53503-8F5A-FD4B-4617-2C625EDF59C2}"/>
              </a:ext>
            </a:extLst>
          </p:cNvPr>
          <p:cNvSpPr/>
          <p:nvPr/>
        </p:nvSpPr>
        <p:spPr>
          <a:xfrm>
            <a:off x="3162048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42" name="object 23">
            <a:extLst>
              <a:ext uri="{FF2B5EF4-FFF2-40B4-BE49-F238E27FC236}">
                <a16:creationId xmlns:a16="http://schemas.microsoft.com/office/drawing/2014/main" id="{C2F18BC0-C3F1-6FBC-AA38-535B1FEACF75}"/>
              </a:ext>
            </a:extLst>
          </p:cNvPr>
          <p:cNvSpPr/>
          <p:nvPr/>
        </p:nvSpPr>
        <p:spPr>
          <a:xfrm>
            <a:off x="3162048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43" name="object 23">
            <a:extLst>
              <a:ext uri="{FF2B5EF4-FFF2-40B4-BE49-F238E27FC236}">
                <a16:creationId xmlns:a16="http://schemas.microsoft.com/office/drawing/2014/main" id="{47D4FEF5-A9E8-6F39-6E70-BBEEB74CF1C8}"/>
              </a:ext>
            </a:extLst>
          </p:cNvPr>
          <p:cNvSpPr/>
          <p:nvPr/>
        </p:nvSpPr>
        <p:spPr>
          <a:xfrm>
            <a:off x="3162048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0" name="object 23">
            <a:extLst>
              <a:ext uri="{FF2B5EF4-FFF2-40B4-BE49-F238E27FC236}">
                <a16:creationId xmlns:a16="http://schemas.microsoft.com/office/drawing/2014/main" id="{A7FD3E69-1F81-938D-BC0C-4C9C015D7E96}"/>
              </a:ext>
            </a:extLst>
          </p:cNvPr>
          <p:cNvSpPr/>
          <p:nvPr/>
        </p:nvSpPr>
        <p:spPr>
          <a:xfrm>
            <a:off x="4570501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1" name="object 23">
            <a:extLst>
              <a:ext uri="{FF2B5EF4-FFF2-40B4-BE49-F238E27FC236}">
                <a16:creationId xmlns:a16="http://schemas.microsoft.com/office/drawing/2014/main" id="{2B93A38F-837F-E325-23C8-52A8F322A8B8}"/>
              </a:ext>
            </a:extLst>
          </p:cNvPr>
          <p:cNvSpPr/>
          <p:nvPr/>
        </p:nvSpPr>
        <p:spPr>
          <a:xfrm>
            <a:off x="4570501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2" name="object 23">
            <a:extLst>
              <a:ext uri="{FF2B5EF4-FFF2-40B4-BE49-F238E27FC236}">
                <a16:creationId xmlns:a16="http://schemas.microsoft.com/office/drawing/2014/main" id="{D1629B37-7CFE-2219-9A8A-EA215F1C6786}"/>
              </a:ext>
            </a:extLst>
          </p:cNvPr>
          <p:cNvSpPr/>
          <p:nvPr/>
        </p:nvSpPr>
        <p:spPr>
          <a:xfrm>
            <a:off x="4570501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3" name="object 23">
            <a:extLst>
              <a:ext uri="{FF2B5EF4-FFF2-40B4-BE49-F238E27FC236}">
                <a16:creationId xmlns:a16="http://schemas.microsoft.com/office/drawing/2014/main" id="{B4FADA8F-CCB0-2D8D-F418-A7A291903EF7}"/>
              </a:ext>
            </a:extLst>
          </p:cNvPr>
          <p:cNvSpPr/>
          <p:nvPr/>
        </p:nvSpPr>
        <p:spPr>
          <a:xfrm>
            <a:off x="4570501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5" name="object 23">
            <a:extLst>
              <a:ext uri="{FF2B5EF4-FFF2-40B4-BE49-F238E27FC236}">
                <a16:creationId xmlns:a16="http://schemas.microsoft.com/office/drawing/2014/main" id="{C7A22A92-8794-049D-72F7-5975C5970533}"/>
              </a:ext>
            </a:extLst>
          </p:cNvPr>
          <p:cNvSpPr/>
          <p:nvPr/>
        </p:nvSpPr>
        <p:spPr>
          <a:xfrm>
            <a:off x="5983625" y="471977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6" name="object 23">
            <a:extLst>
              <a:ext uri="{FF2B5EF4-FFF2-40B4-BE49-F238E27FC236}">
                <a16:creationId xmlns:a16="http://schemas.microsoft.com/office/drawing/2014/main" id="{5F80E147-CE9F-FF33-9A3A-3DE645D9F9ED}"/>
              </a:ext>
            </a:extLst>
          </p:cNvPr>
          <p:cNvSpPr/>
          <p:nvPr/>
        </p:nvSpPr>
        <p:spPr>
          <a:xfrm>
            <a:off x="5983625" y="592608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7" name="object 23">
            <a:extLst>
              <a:ext uri="{FF2B5EF4-FFF2-40B4-BE49-F238E27FC236}">
                <a16:creationId xmlns:a16="http://schemas.microsoft.com/office/drawing/2014/main" id="{34D31520-0BDD-D65D-C543-D91956F56C2D}"/>
              </a:ext>
            </a:extLst>
          </p:cNvPr>
          <p:cNvSpPr/>
          <p:nvPr/>
        </p:nvSpPr>
        <p:spPr>
          <a:xfrm>
            <a:off x="5983625" y="712121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8" name="object 23">
            <a:extLst>
              <a:ext uri="{FF2B5EF4-FFF2-40B4-BE49-F238E27FC236}">
                <a16:creationId xmlns:a16="http://schemas.microsoft.com/office/drawing/2014/main" id="{5F1529B2-A50E-D52D-3DF5-0F6E9597526F}"/>
              </a:ext>
            </a:extLst>
          </p:cNvPr>
          <p:cNvSpPr/>
          <p:nvPr/>
        </p:nvSpPr>
        <p:spPr>
          <a:xfrm>
            <a:off x="5983625" y="83129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9" name="object 16">
            <a:extLst>
              <a:ext uri="{FF2B5EF4-FFF2-40B4-BE49-F238E27FC236}">
                <a16:creationId xmlns:a16="http://schemas.microsoft.com/office/drawing/2014/main" id="{5E969AC0-78D3-48AE-87BC-BBD808C70137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ADBC7066-B5AA-596C-77D6-85FC247D36EB}"/>
              </a:ext>
            </a:extLst>
          </p:cNvPr>
          <p:cNvGrpSpPr/>
          <p:nvPr/>
        </p:nvGrpSpPr>
        <p:grpSpPr>
          <a:xfrm>
            <a:off x="2750859" y="646691"/>
            <a:ext cx="2710025" cy="1651713"/>
            <a:chOff x="2803415" y="646987"/>
            <a:chExt cx="2710025" cy="165171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5CE43DD-A321-7D9D-EFF2-381FBC41427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10" name="object 39">
              <a:extLst>
                <a:ext uri="{FF2B5EF4-FFF2-40B4-BE49-F238E27FC236}">
                  <a16:creationId xmlns:a16="http://schemas.microsoft.com/office/drawing/2014/main" id="{27B02884-7AD6-2208-A79D-9ECAF043883D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40">
              <a:extLst>
                <a:ext uri="{FF2B5EF4-FFF2-40B4-BE49-F238E27FC236}">
                  <a16:creationId xmlns:a16="http://schemas.microsoft.com/office/drawing/2014/main" id="{4C291A09-9654-8634-1432-0CC41AE27866}"/>
                </a:ext>
              </a:extLst>
            </p:cNvPr>
            <p:cNvSpPr txBox="1"/>
            <p:nvPr/>
          </p:nvSpPr>
          <p:spPr>
            <a:xfrm rot="21360000">
              <a:off x="3818069" y="1967951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VINTERFERIEN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15" name="object 23">
            <a:extLst>
              <a:ext uri="{FF2B5EF4-FFF2-40B4-BE49-F238E27FC236}">
                <a16:creationId xmlns:a16="http://schemas.microsoft.com/office/drawing/2014/main" id="{4F39706F-7078-A0B9-9D5C-2F194229D601}"/>
              </a:ext>
            </a:extLst>
          </p:cNvPr>
          <p:cNvSpPr/>
          <p:nvPr/>
        </p:nvSpPr>
        <p:spPr>
          <a:xfrm>
            <a:off x="331133" y="3534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C1CA940-7F0D-C5C2-32E9-8C18666581EE}"/>
              </a:ext>
            </a:extLst>
          </p:cNvPr>
          <p:cNvSpPr/>
          <p:nvPr/>
        </p:nvSpPr>
        <p:spPr>
          <a:xfrm>
            <a:off x="1744256" y="3534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7D40EF6A-B21B-D940-7421-FC1A7A28B52E}"/>
              </a:ext>
            </a:extLst>
          </p:cNvPr>
          <p:cNvSpPr/>
          <p:nvPr/>
        </p:nvSpPr>
        <p:spPr>
          <a:xfrm>
            <a:off x="3162047" y="3534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7F4CAB49-D8C6-5407-0076-820267A01243}"/>
              </a:ext>
            </a:extLst>
          </p:cNvPr>
          <p:cNvSpPr/>
          <p:nvPr/>
        </p:nvSpPr>
        <p:spPr>
          <a:xfrm>
            <a:off x="4570500" y="3534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591B0BAE-2C45-5154-1E29-B8C014F182A3}"/>
              </a:ext>
            </a:extLst>
          </p:cNvPr>
          <p:cNvSpPr/>
          <p:nvPr/>
        </p:nvSpPr>
        <p:spPr>
          <a:xfrm>
            <a:off x="5983624" y="3533946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">
            <a:extLst>
              <a:ext uri="{FF2B5EF4-FFF2-40B4-BE49-F238E27FC236}">
                <a16:creationId xmlns:a16="http://schemas.microsoft.com/office/drawing/2014/main" id="{425DD5D3-B716-BA22-F8F7-516FE63D534B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4">
            <a:extLst>
              <a:ext uri="{FF2B5EF4-FFF2-40B4-BE49-F238E27FC236}">
                <a16:creationId xmlns:a16="http://schemas.microsoft.com/office/drawing/2014/main" id="{EBAD77B9-13FE-8124-30FE-64597349475A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2B3F88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5422A6D3-F8EE-5037-4D41-DCFD65154E6C}"/>
              </a:ext>
            </a:extLst>
          </p:cNvPr>
          <p:cNvSpPr/>
          <p:nvPr/>
        </p:nvSpPr>
        <p:spPr>
          <a:xfrm>
            <a:off x="-5049" y="5083015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08953066-1C44-4261-7AA9-14671961F27E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4DD7D90F-0E03-B211-20CB-38D1E8E89627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61DF9EC7-7553-EB0B-413B-5CE1C39AE79C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2B3F88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67" name="object 4">
            <a:extLst>
              <a:ext uri="{FF2B5EF4-FFF2-40B4-BE49-F238E27FC236}">
                <a16:creationId xmlns:a16="http://schemas.microsoft.com/office/drawing/2014/main" id="{18FF2045-D1B1-1C89-717D-F99158B92A91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5">
            <a:extLst>
              <a:ext uri="{FF2B5EF4-FFF2-40B4-BE49-F238E27FC236}">
                <a16:creationId xmlns:a16="http://schemas.microsoft.com/office/drawing/2014/main" id="{5F504168-197D-BF58-991F-65D243460D46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69" name="object 6">
              <a:extLst>
                <a:ext uri="{FF2B5EF4-FFF2-40B4-BE49-F238E27FC236}">
                  <a16:creationId xmlns:a16="http://schemas.microsoft.com/office/drawing/2014/main" id="{1D6AA57C-45D6-BE59-4F7B-D8F6D034DE32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">
              <a:extLst>
                <a:ext uri="{FF2B5EF4-FFF2-40B4-BE49-F238E27FC236}">
                  <a16:creationId xmlns:a16="http://schemas.microsoft.com/office/drawing/2014/main" id="{790D2248-FD5F-CE7E-365A-F7B1E84AB95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71" name="object 59">
            <a:extLst>
              <a:ext uri="{FF2B5EF4-FFF2-40B4-BE49-F238E27FC236}">
                <a16:creationId xmlns:a16="http://schemas.microsoft.com/office/drawing/2014/main" id="{B715F83C-BA60-1DE6-239D-1CF67EBEC7E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5746D28A-88A8-B523-5924-F8666336F1B4}"/>
              </a:ext>
            </a:extLst>
          </p:cNvPr>
          <p:cNvSpPr txBox="1"/>
          <p:nvPr/>
        </p:nvSpPr>
        <p:spPr>
          <a:xfrm>
            <a:off x="211455" y="5946214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rgbClr val="2B3F88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rgbClr val="2B3F88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4361373F-5DC2-98A9-58ED-92DEF1AA04C3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77" name="Tekstfelt 76">
            <a:extLst>
              <a:ext uri="{FF2B5EF4-FFF2-40B4-BE49-F238E27FC236}">
                <a16:creationId xmlns:a16="http://schemas.microsoft.com/office/drawing/2014/main" id="{87E709F1-D366-29E0-5218-F73982C64723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id="{7A98F5FF-DC77-3027-B048-366D4C1538C6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992397CD-94A7-0253-8EFB-AE83C866641A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2B3F88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3" name="object 10">
            <a:extLst>
              <a:ext uri="{FF2B5EF4-FFF2-40B4-BE49-F238E27FC236}">
                <a16:creationId xmlns:a16="http://schemas.microsoft.com/office/drawing/2014/main" id="{FCDF801C-6AA4-137A-4CD6-14ABC9C2498A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84" name="Tekstfelt 83">
            <a:extLst>
              <a:ext uri="{FF2B5EF4-FFF2-40B4-BE49-F238E27FC236}">
                <a16:creationId xmlns:a16="http://schemas.microsoft.com/office/drawing/2014/main" id="{D7F28487-49AB-2018-01F3-8DD9C6DE3C56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2B3F88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8" name="object 22">
            <a:extLst>
              <a:ext uri="{FF2B5EF4-FFF2-40B4-BE49-F238E27FC236}">
                <a16:creationId xmlns:a16="http://schemas.microsoft.com/office/drawing/2014/main" id="{73D8F6AD-1577-ACCE-F609-97AF8C909CCB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01" name="Tekstfelt 100">
            <a:extLst>
              <a:ext uri="{FF2B5EF4-FFF2-40B4-BE49-F238E27FC236}">
                <a16:creationId xmlns:a16="http://schemas.microsoft.com/office/drawing/2014/main" id="{439F5B52-3F5E-DEE7-BA7D-95F5E39838FC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4" name="Tekstfelt 103">
            <a:extLst>
              <a:ext uri="{FF2B5EF4-FFF2-40B4-BE49-F238E27FC236}">
                <a16:creationId xmlns:a16="http://schemas.microsoft.com/office/drawing/2014/main" id="{1FF44D4E-3A53-AFAE-3359-C549805327EB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5" name="Tekstfelt 104">
            <a:extLst>
              <a:ext uri="{FF2B5EF4-FFF2-40B4-BE49-F238E27FC236}">
                <a16:creationId xmlns:a16="http://schemas.microsoft.com/office/drawing/2014/main" id="{202B1776-5E48-BD86-9774-6836527ACF84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106" name="Tekstfelt 105">
            <a:extLst>
              <a:ext uri="{FF2B5EF4-FFF2-40B4-BE49-F238E27FC236}">
                <a16:creationId xmlns:a16="http://schemas.microsoft.com/office/drawing/2014/main" id="{57F528BD-C610-F32E-6330-798CA82B4608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EF6B953E-8C55-2584-D8C6-9A92CFE9BABE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8" name="Tekstfelt 107">
            <a:extLst>
              <a:ext uri="{FF2B5EF4-FFF2-40B4-BE49-F238E27FC236}">
                <a16:creationId xmlns:a16="http://schemas.microsoft.com/office/drawing/2014/main" id="{EC53D456-AC3F-9957-DC77-E2137FFE7091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117" name="Billede 116" descr="Et billede, der indeholder Danse, kunst, tegneserie, silhuet&#10;&#10;AI-genereret indhold kan være ukorrekt.">
            <a:extLst>
              <a:ext uri="{FF2B5EF4-FFF2-40B4-BE49-F238E27FC236}">
                <a16:creationId xmlns:a16="http://schemas.microsoft.com/office/drawing/2014/main" id="{E92F4596-2CC0-0FE0-52A4-F222CE002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r="17948"/>
          <a:stretch>
            <a:fillRect/>
          </a:stretch>
        </p:blipFill>
        <p:spPr>
          <a:xfrm>
            <a:off x="1827612" y="4760595"/>
            <a:ext cx="1782302" cy="4870063"/>
          </a:xfrm>
          <a:prstGeom prst="rect">
            <a:avLst/>
          </a:prstGeom>
        </p:spPr>
      </p:pic>
      <p:pic>
        <p:nvPicPr>
          <p:cNvPr id="124" name="Billede 123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3B6DDC2F-1CE2-4A5D-8A45-20742064A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255056" y="736059"/>
            <a:ext cx="1876807" cy="4342846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68DE8CD3-6108-399D-957A-7C51E1D79364}"/>
              </a:ext>
            </a:extLst>
          </p:cNvPr>
          <p:cNvGrpSpPr/>
          <p:nvPr/>
        </p:nvGrpSpPr>
        <p:grpSpPr>
          <a:xfrm>
            <a:off x="2750859" y="646691"/>
            <a:ext cx="2710025" cy="1651713"/>
            <a:chOff x="2803415" y="646987"/>
            <a:chExt cx="2710025" cy="165171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45973EE-6C74-B968-0A80-4E93C4D89D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6" name="object 39">
              <a:extLst>
                <a:ext uri="{FF2B5EF4-FFF2-40B4-BE49-F238E27FC236}">
                  <a16:creationId xmlns:a16="http://schemas.microsoft.com/office/drawing/2014/main" id="{07233C53-A671-7AE1-0BD7-D277CB2E389E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0">
              <a:extLst>
                <a:ext uri="{FF2B5EF4-FFF2-40B4-BE49-F238E27FC236}">
                  <a16:creationId xmlns:a16="http://schemas.microsoft.com/office/drawing/2014/main" id="{6F53F6C2-DF87-8136-CFFB-219A0119027A}"/>
                </a:ext>
              </a:extLst>
            </p:cNvPr>
            <p:cNvSpPr txBox="1"/>
            <p:nvPr/>
          </p:nvSpPr>
          <p:spPr>
            <a:xfrm rot="21360000">
              <a:off x="3818069" y="1967951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VINTERFERIEN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11" name="object 27">
            <a:extLst>
              <a:ext uri="{FF2B5EF4-FFF2-40B4-BE49-F238E27FC236}">
                <a16:creationId xmlns:a16="http://schemas.microsoft.com/office/drawing/2014/main" id="{A3078CAD-E9AA-F5CB-DD0F-058205B7DD4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2" name="object 47">
            <a:extLst>
              <a:ext uri="{FF2B5EF4-FFF2-40B4-BE49-F238E27FC236}">
                <a16:creationId xmlns:a16="http://schemas.microsoft.com/office/drawing/2014/main" id="{38112A09-DB1A-E578-5F4F-AF2EFBC8D94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E6906C1-27D6-E9CE-14AE-57736B33F809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973D4307-8ECA-B808-9CFE-6E74183620E0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F74E008-CAA3-4F42-0ACA-9DB87A55ED32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20883155-0DF7-207F-A150-EFBBFE66644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8" name="object 59">
            <a:extLst>
              <a:ext uri="{FF2B5EF4-FFF2-40B4-BE49-F238E27FC236}">
                <a16:creationId xmlns:a16="http://schemas.microsoft.com/office/drawing/2014/main" id="{721582C1-5667-060E-5D5D-C53BCC26E70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9" name="object 27">
            <a:extLst>
              <a:ext uri="{FF2B5EF4-FFF2-40B4-BE49-F238E27FC236}">
                <a16:creationId xmlns:a16="http://schemas.microsoft.com/office/drawing/2014/main" id="{4E66B4A0-FB79-F57E-5DC5-9E7F52C85D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0" name="object 47">
            <a:extLst>
              <a:ext uri="{FF2B5EF4-FFF2-40B4-BE49-F238E27FC236}">
                <a16:creationId xmlns:a16="http://schemas.microsoft.com/office/drawing/2014/main" id="{A1A4AB8E-829D-2671-95CA-FF49DE930DE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827056D-07DF-9AE1-7C28-6C1CCAA97B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DBAD51E-113A-9649-0964-CB0C9924EB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FC164A4-D4E7-5F26-7D48-37D8ED6023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C4D605B-9AA1-7983-0D59-BC5DB1975D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BBB9EF3B-FD4F-31FB-D921-B3F94EAE8219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117706B2-6DFD-5047-83A7-12F2529AC98C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B0F85BC0-8DD3-ADB8-FFEB-0C576AD5FE39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pic>
        <p:nvPicPr>
          <p:cNvPr id="18" name="Billede 17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4DC1A6EB-FF86-E1C3-2B12-A84C04356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8443101"/>
            <a:ext cx="2243073" cy="2243073"/>
          </a:xfrm>
          <a:prstGeom prst="rect">
            <a:avLst/>
          </a:prstGeom>
        </p:spPr>
      </p:pic>
      <p:pic>
        <p:nvPicPr>
          <p:cNvPr id="19" name="Billede 18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40565798-29D2-D40E-8963-BA65E7494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-97225" y="4495051"/>
            <a:ext cx="1732120" cy="4008047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E30D1749-5409-1F40-D5EB-6FB27B5E3C61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F0D5BB5C-1938-6090-B469-672BB8B90180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A42A4E6-A84F-B36B-F2E1-F64EEBE7C445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E53F87C-45A2-4727-97DE-A3D802B7FF2F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C9934554-7CC8-D9FB-C2A0-36DF684E7D20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2B3F88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2B7EA75A-6D3D-2F24-EA59-49C879AC2CD9}"/>
              </a:ext>
            </a:extLst>
          </p:cNvPr>
          <p:cNvGrpSpPr/>
          <p:nvPr/>
        </p:nvGrpSpPr>
        <p:grpSpPr>
          <a:xfrm>
            <a:off x="2750859" y="646691"/>
            <a:ext cx="2710025" cy="1651713"/>
            <a:chOff x="2803415" y="646987"/>
            <a:chExt cx="2710025" cy="1651713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1D969E6-DD35-E844-85AE-6F26C6F72F8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31" name="object 39">
              <a:extLst>
                <a:ext uri="{FF2B5EF4-FFF2-40B4-BE49-F238E27FC236}">
                  <a16:creationId xmlns:a16="http://schemas.microsoft.com/office/drawing/2014/main" id="{B1FEB931-AA7C-F305-AA6B-4010930449EA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40">
              <a:extLst>
                <a:ext uri="{FF2B5EF4-FFF2-40B4-BE49-F238E27FC236}">
                  <a16:creationId xmlns:a16="http://schemas.microsoft.com/office/drawing/2014/main" id="{A0A36CCC-27CE-2F19-A993-9EE8D01C29E5}"/>
                </a:ext>
              </a:extLst>
            </p:cNvPr>
            <p:cNvSpPr txBox="1"/>
            <p:nvPr/>
          </p:nvSpPr>
          <p:spPr>
            <a:xfrm rot="21360000">
              <a:off x="3818069" y="1967951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VINTERFERIEN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36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>
            <a:extLst>
              <a:ext uri="{FF2B5EF4-FFF2-40B4-BE49-F238E27FC236}">
                <a16:creationId xmlns:a16="http://schemas.microsoft.com/office/drawing/2014/main" id="{36754E15-5F7B-4720-6354-AB497C8197AB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5542447-010C-6413-FDD1-5B2E519D625B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0170196-658E-F1CD-2602-47D7327F420B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2B3F88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CDFE5B1-75A2-CE43-5ECD-D61FDD055550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6C78940D-98ED-3621-EDF7-649D973B39AE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8E689A9-3000-DC66-9A15-7359B8A8631B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45ECC587-41D2-A231-817C-75BCF20912E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1" name="object 59">
            <a:extLst>
              <a:ext uri="{FF2B5EF4-FFF2-40B4-BE49-F238E27FC236}">
                <a16:creationId xmlns:a16="http://schemas.microsoft.com/office/drawing/2014/main" id="{E9AC0C7B-7B04-FE3A-F4EB-768948F9907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67AADBA-A465-D542-6FF3-8502B7259FB4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id="{F3AD8BF3-CBE9-3BA2-9D39-AE39D18BD5F2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14" name="object 27">
            <a:extLst>
              <a:ext uri="{FF2B5EF4-FFF2-40B4-BE49-F238E27FC236}">
                <a16:creationId xmlns:a16="http://schemas.microsoft.com/office/drawing/2014/main" id="{26C480F9-12E3-7343-85EB-EF2E7452CA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5" name="object 47">
            <a:extLst>
              <a:ext uri="{FF2B5EF4-FFF2-40B4-BE49-F238E27FC236}">
                <a16:creationId xmlns:a16="http://schemas.microsoft.com/office/drawing/2014/main" id="{4D668C6D-F41B-0C8C-CFCB-9387A01746E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225D690D-CF01-339D-D50B-7F071CBE8C7B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1A8A7D2-86DC-0D03-8CE1-EC975022AEA5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69E4641-2D1D-187E-50FE-1C13FE895170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2B3F88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205058E1-EF12-C274-2898-FE6093AD22C1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A240239F-482B-3AA1-E0F2-DAE56AB37305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856B4292-B6CC-3093-EDFB-81443B4D1067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18DC077-FC72-DC6D-57D6-1B5304EF6A61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2B3F88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4AD743FD-5950-02FF-1CAE-29CB00D799AA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A86B01D5-D256-461B-FE62-3975012ADE37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E62388E1-147B-BA98-6F85-9F39FB539225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000C6A4C-0CED-C46A-A451-84FE823B9194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2B3F88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F86DB49-D065-7201-1C36-299181E55DDA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4B827CC1-DECF-D89C-19BA-62A8FD54B7C6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2046B885-66C5-7A3B-9A73-6BA60FCA7011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2B3F88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07EBB3B6-8B75-6ED0-1674-EE697EA12A72}"/>
              </a:ext>
            </a:extLst>
          </p:cNvPr>
          <p:cNvSpPr/>
          <p:nvPr/>
        </p:nvSpPr>
        <p:spPr>
          <a:xfrm>
            <a:off x="-5049" y="5083015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A86D0EA2-DFAA-2098-B4EF-7E38C4FC254C}"/>
              </a:ext>
            </a:extLst>
          </p:cNvPr>
          <p:cNvSpPr txBox="1"/>
          <p:nvPr/>
        </p:nvSpPr>
        <p:spPr>
          <a:xfrm>
            <a:off x="211455" y="5946214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rgbClr val="2B3F88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rgbClr val="2B3F88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DBECF2A4-FE5E-2B87-161D-D946F6AB123B}"/>
              </a:ext>
            </a:extLst>
          </p:cNvPr>
          <p:cNvGrpSpPr/>
          <p:nvPr/>
        </p:nvGrpSpPr>
        <p:grpSpPr>
          <a:xfrm>
            <a:off x="2750859" y="646691"/>
            <a:ext cx="2710025" cy="1651713"/>
            <a:chOff x="2803415" y="646987"/>
            <a:chExt cx="2710025" cy="1651713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C117B7DE-CF37-F983-5C6C-659B1781564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4" name="object 39">
              <a:extLst>
                <a:ext uri="{FF2B5EF4-FFF2-40B4-BE49-F238E27FC236}">
                  <a16:creationId xmlns:a16="http://schemas.microsoft.com/office/drawing/2014/main" id="{56B6D832-5AC9-FCED-6432-E6AFB459CC11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2F0DA817-3DC2-2D7B-5FB7-613646E37C36}"/>
                </a:ext>
              </a:extLst>
            </p:cNvPr>
            <p:cNvSpPr txBox="1"/>
            <p:nvPr/>
          </p:nvSpPr>
          <p:spPr>
            <a:xfrm rot="21360000">
              <a:off x="3818069" y="1967951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VINTERFERIEN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46" name="Grafik 45">
            <a:extLst>
              <a:ext uri="{FF2B5EF4-FFF2-40B4-BE49-F238E27FC236}">
                <a16:creationId xmlns:a16="http://schemas.microsoft.com/office/drawing/2014/main" id="{434E1613-EA6C-13FE-EDC6-B62223F212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8633" y="7327900"/>
            <a:ext cx="1359855" cy="135985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F382DFA-2BD0-D374-22B2-C528DA03F2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2245" y="4666151"/>
            <a:ext cx="1029672" cy="1167669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3E3AB147-6F41-57DF-69FF-20B0A6405E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5250" y="3433374"/>
            <a:ext cx="1093029" cy="104056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279CD56C-BC1D-CBBF-03C2-FA45AA6C49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01997" y="6132881"/>
            <a:ext cx="1043412" cy="11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46">
            <a:extLst>
              <a:ext uri="{FF2B5EF4-FFF2-40B4-BE49-F238E27FC236}">
                <a16:creationId xmlns:a16="http://schemas.microsoft.com/office/drawing/2014/main" id="{FD8327C7-2677-FEF6-8EBB-758C08D0D92F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3" name="object 46">
            <a:extLst>
              <a:ext uri="{FF2B5EF4-FFF2-40B4-BE49-F238E27FC236}">
                <a16:creationId xmlns:a16="http://schemas.microsoft.com/office/drawing/2014/main" id="{EFCD901F-ED70-897F-1194-EFD9D664CA1F}"/>
              </a:ext>
            </a:extLst>
          </p:cNvPr>
          <p:cNvSpPr/>
          <p:nvPr/>
        </p:nvSpPr>
        <p:spPr>
          <a:xfrm>
            <a:off x="1743646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4" name="object 46">
            <a:extLst>
              <a:ext uri="{FF2B5EF4-FFF2-40B4-BE49-F238E27FC236}">
                <a16:creationId xmlns:a16="http://schemas.microsoft.com/office/drawing/2014/main" id="{8B91EF91-A118-C393-6C69-E5DD85AE0238}"/>
              </a:ext>
            </a:extLst>
          </p:cNvPr>
          <p:cNvSpPr/>
          <p:nvPr/>
        </p:nvSpPr>
        <p:spPr>
          <a:xfrm>
            <a:off x="3154010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5" name="object 46">
            <a:extLst>
              <a:ext uri="{FF2B5EF4-FFF2-40B4-BE49-F238E27FC236}">
                <a16:creationId xmlns:a16="http://schemas.microsoft.com/office/drawing/2014/main" id="{9A552D01-F1A0-474D-A0FD-F200D1FFB9C8}"/>
              </a:ext>
            </a:extLst>
          </p:cNvPr>
          <p:cNvSpPr/>
          <p:nvPr/>
        </p:nvSpPr>
        <p:spPr>
          <a:xfrm>
            <a:off x="456437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6" name="object 46">
            <a:extLst>
              <a:ext uri="{FF2B5EF4-FFF2-40B4-BE49-F238E27FC236}">
                <a16:creationId xmlns:a16="http://schemas.microsoft.com/office/drawing/2014/main" id="{A30BA56C-B203-CF8A-2D4A-531ABA7554D1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8" name="object 23">
            <a:extLst>
              <a:ext uri="{FF2B5EF4-FFF2-40B4-BE49-F238E27FC236}">
                <a16:creationId xmlns:a16="http://schemas.microsoft.com/office/drawing/2014/main" id="{7BF897CD-3C89-8A4C-AFB3-075A1844F71B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59" name="object 23">
            <a:extLst>
              <a:ext uri="{FF2B5EF4-FFF2-40B4-BE49-F238E27FC236}">
                <a16:creationId xmlns:a16="http://schemas.microsoft.com/office/drawing/2014/main" id="{ACCEFFB4-F77E-EB7E-1E23-928784D4FAA2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id="{9FE647E9-5852-ED90-0F6B-8E31B9D676D2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61" name="object 23">
            <a:extLst>
              <a:ext uri="{FF2B5EF4-FFF2-40B4-BE49-F238E27FC236}">
                <a16:creationId xmlns:a16="http://schemas.microsoft.com/office/drawing/2014/main" id="{C6408FCF-E405-84E9-9FAB-1DDC061C6BD3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95" name="object 23">
            <a:extLst>
              <a:ext uri="{FF2B5EF4-FFF2-40B4-BE49-F238E27FC236}">
                <a16:creationId xmlns:a16="http://schemas.microsoft.com/office/drawing/2014/main" id="{F66B9260-3EAD-7E72-C1C5-0FD563EBE81D}"/>
              </a:ext>
            </a:extLst>
          </p:cNvPr>
          <p:cNvSpPr/>
          <p:nvPr/>
        </p:nvSpPr>
        <p:spPr>
          <a:xfrm>
            <a:off x="1744257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96" name="object 23">
            <a:extLst>
              <a:ext uri="{FF2B5EF4-FFF2-40B4-BE49-F238E27FC236}">
                <a16:creationId xmlns:a16="http://schemas.microsoft.com/office/drawing/2014/main" id="{7E99911A-75DA-1CAC-EBD1-082D541CD8E5}"/>
              </a:ext>
            </a:extLst>
          </p:cNvPr>
          <p:cNvSpPr/>
          <p:nvPr/>
        </p:nvSpPr>
        <p:spPr>
          <a:xfrm>
            <a:off x="1744257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97" name="object 23">
            <a:extLst>
              <a:ext uri="{FF2B5EF4-FFF2-40B4-BE49-F238E27FC236}">
                <a16:creationId xmlns:a16="http://schemas.microsoft.com/office/drawing/2014/main" id="{721B0E73-8D3B-46A4-01C2-A7D4ED814302}"/>
              </a:ext>
            </a:extLst>
          </p:cNvPr>
          <p:cNvSpPr/>
          <p:nvPr/>
        </p:nvSpPr>
        <p:spPr>
          <a:xfrm>
            <a:off x="1744257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98" name="object 23">
            <a:extLst>
              <a:ext uri="{FF2B5EF4-FFF2-40B4-BE49-F238E27FC236}">
                <a16:creationId xmlns:a16="http://schemas.microsoft.com/office/drawing/2014/main" id="{B181D898-3558-5C7E-E112-E14D81B2AAE1}"/>
              </a:ext>
            </a:extLst>
          </p:cNvPr>
          <p:cNvSpPr/>
          <p:nvPr/>
        </p:nvSpPr>
        <p:spPr>
          <a:xfrm>
            <a:off x="1744257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0" name="object 23">
            <a:extLst>
              <a:ext uri="{FF2B5EF4-FFF2-40B4-BE49-F238E27FC236}">
                <a16:creationId xmlns:a16="http://schemas.microsoft.com/office/drawing/2014/main" id="{EE7B7C7F-1DC6-4C98-FBFD-ABC3E6123187}"/>
              </a:ext>
            </a:extLst>
          </p:cNvPr>
          <p:cNvSpPr/>
          <p:nvPr/>
        </p:nvSpPr>
        <p:spPr>
          <a:xfrm>
            <a:off x="3154010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1" name="object 23">
            <a:extLst>
              <a:ext uri="{FF2B5EF4-FFF2-40B4-BE49-F238E27FC236}">
                <a16:creationId xmlns:a16="http://schemas.microsoft.com/office/drawing/2014/main" id="{56BBB9E8-72E9-0F5A-70FA-C41540FF7793}"/>
              </a:ext>
            </a:extLst>
          </p:cNvPr>
          <p:cNvSpPr/>
          <p:nvPr/>
        </p:nvSpPr>
        <p:spPr>
          <a:xfrm>
            <a:off x="3154010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2" name="object 23">
            <a:extLst>
              <a:ext uri="{FF2B5EF4-FFF2-40B4-BE49-F238E27FC236}">
                <a16:creationId xmlns:a16="http://schemas.microsoft.com/office/drawing/2014/main" id="{3D434E47-A821-D0DC-1510-0BAE3D02B578}"/>
              </a:ext>
            </a:extLst>
          </p:cNvPr>
          <p:cNvSpPr/>
          <p:nvPr/>
        </p:nvSpPr>
        <p:spPr>
          <a:xfrm>
            <a:off x="3154010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3" name="object 23">
            <a:extLst>
              <a:ext uri="{FF2B5EF4-FFF2-40B4-BE49-F238E27FC236}">
                <a16:creationId xmlns:a16="http://schemas.microsoft.com/office/drawing/2014/main" id="{4EF5A321-12FB-7E99-D011-91EFE5A1D85C}"/>
              </a:ext>
            </a:extLst>
          </p:cNvPr>
          <p:cNvSpPr/>
          <p:nvPr/>
        </p:nvSpPr>
        <p:spPr>
          <a:xfrm>
            <a:off x="3154010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5" name="object 23">
            <a:extLst>
              <a:ext uri="{FF2B5EF4-FFF2-40B4-BE49-F238E27FC236}">
                <a16:creationId xmlns:a16="http://schemas.microsoft.com/office/drawing/2014/main" id="{0E5624AB-7593-08D9-865A-B3219C107953}"/>
              </a:ext>
            </a:extLst>
          </p:cNvPr>
          <p:cNvSpPr/>
          <p:nvPr/>
        </p:nvSpPr>
        <p:spPr>
          <a:xfrm>
            <a:off x="4570501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6" name="object 23">
            <a:extLst>
              <a:ext uri="{FF2B5EF4-FFF2-40B4-BE49-F238E27FC236}">
                <a16:creationId xmlns:a16="http://schemas.microsoft.com/office/drawing/2014/main" id="{86C3F70E-7597-46D8-023B-4A873A86D61C}"/>
              </a:ext>
            </a:extLst>
          </p:cNvPr>
          <p:cNvSpPr/>
          <p:nvPr/>
        </p:nvSpPr>
        <p:spPr>
          <a:xfrm>
            <a:off x="4570501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7" name="object 23">
            <a:extLst>
              <a:ext uri="{FF2B5EF4-FFF2-40B4-BE49-F238E27FC236}">
                <a16:creationId xmlns:a16="http://schemas.microsoft.com/office/drawing/2014/main" id="{81960A40-455E-9C50-3D8F-B5EE91391378}"/>
              </a:ext>
            </a:extLst>
          </p:cNvPr>
          <p:cNvSpPr/>
          <p:nvPr/>
        </p:nvSpPr>
        <p:spPr>
          <a:xfrm>
            <a:off x="4570501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8" name="object 23">
            <a:extLst>
              <a:ext uri="{FF2B5EF4-FFF2-40B4-BE49-F238E27FC236}">
                <a16:creationId xmlns:a16="http://schemas.microsoft.com/office/drawing/2014/main" id="{82CF1D05-75C7-7025-ACD8-6CA470993E66}"/>
              </a:ext>
            </a:extLst>
          </p:cNvPr>
          <p:cNvSpPr/>
          <p:nvPr/>
        </p:nvSpPr>
        <p:spPr>
          <a:xfrm>
            <a:off x="4570501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0" name="object 23">
            <a:extLst>
              <a:ext uri="{FF2B5EF4-FFF2-40B4-BE49-F238E27FC236}">
                <a16:creationId xmlns:a16="http://schemas.microsoft.com/office/drawing/2014/main" id="{53BCC84D-3B84-7067-5E5E-E27FBB2EF013}"/>
              </a:ext>
            </a:extLst>
          </p:cNvPr>
          <p:cNvSpPr/>
          <p:nvPr/>
        </p:nvSpPr>
        <p:spPr>
          <a:xfrm>
            <a:off x="5964362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1" name="object 23">
            <a:extLst>
              <a:ext uri="{FF2B5EF4-FFF2-40B4-BE49-F238E27FC236}">
                <a16:creationId xmlns:a16="http://schemas.microsoft.com/office/drawing/2014/main" id="{807B9879-6040-B51C-BEE1-1EEFFA4CDF9F}"/>
              </a:ext>
            </a:extLst>
          </p:cNvPr>
          <p:cNvSpPr/>
          <p:nvPr/>
        </p:nvSpPr>
        <p:spPr>
          <a:xfrm>
            <a:off x="5964362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2" name="object 23">
            <a:extLst>
              <a:ext uri="{FF2B5EF4-FFF2-40B4-BE49-F238E27FC236}">
                <a16:creationId xmlns:a16="http://schemas.microsoft.com/office/drawing/2014/main" id="{84BF235D-EA4F-8661-3D9B-8295BC4C4BE3}"/>
              </a:ext>
            </a:extLst>
          </p:cNvPr>
          <p:cNvSpPr/>
          <p:nvPr/>
        </p:nvSpPr>
        <p:spPr>
          <a:xfrm>
            <a:off x="5964362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3" name="object 23">
            <a:extLst>
              <a:ext uri="{FF2B5EF4-FFF2-40B4-BE49-F238E27FC236}">
                <a16:creationId xmlns:a16="http://schemas.microsoft.com/office/drawing/2014/main" id="{EFBEC964-41CF-8621-EA25-C94BD7525678}"/>
              </a:ext>
            </a:extLst>
          </p:cNvPr>
          <p:cNvSpPr/>
          <p:nvPr/>
        </p:nvSpPr>
        <p:spPr>
          <a:xfrm>
            <a:off x="5964362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A017D03A-C102-48F1-1AE9-4F2DC57E6759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367C435-8EA8-CA52-0BF5-C9CE1F2B6392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FE0B6126-B99B-0CA0-8840-C2248B417E51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C7ECCCCA-6C9F-0217-CF8A-36870D8ACD11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0CCD1CA6-4247-8894-B815-2C7E450726E8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C3E2D4DB-2BA1-3418-608D-D84C79BB338E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7">
              <a:extLst>
                <a:ext uri="{FF2B5EF4-FFF2-40B4-BE49-F238E27FC236}">
                  <a16:creationId xmlns:a16="http://schemas.microsoft.com/office/drawing/2014/main" id="{464EF573-F9D1-9E61-E03E-4ADB75DB2FD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25" name="object 59">
            <a:extLst>
              <a:ext uri="{FF2B5EF4-FFF2-40B4-BE49-F238E27FC236}">
                <a16:creationId xmlns:a16="http://schemas.microsoft.com/office/drawing/2014/main" id="{47FD5D15-99F3-B1ED-CD52-8B6C0D6FEA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3" name="object 27">
            <a:extLst>
              <a:ext uri="{FF2B5EF4-FFF2-40B4-BE49-F238E27FC236}">
                <a16:creationId xmlns:a16="http://schemas.microsoft.com/office/drawing/2014/main" id="{C6AC9B10-39C6-68A1-91A1-8B5E25C2DC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7" name="object 47">
            <a:extLst>
              <a:ext uri="{FF2B5EF4-FFF2-40B4-BE49-F238E27FC236}">
                <a16:creationId xmlns:a16="http://schemas.microsoft.com/office/drawing/2014/main" id="{C9DD7414-3C7C-CBFA-1EA7-4B1957D1A1C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86F7AC-EF6C-1BC5-A6F3-CE522DC54F79}"/>
              </a:ext>
            </a:extLst>
          </p:cNvPr>
          <p:cNvGrpSpPr/>
          <p:nvPr/>
        </p:nvGrpSpPr>
        <p:grpSpPr>
          <a:xfrm>
            <a:off x="2750859" y="646691"/>
            <a:ext cx="2635128" cy="1651713"/>
            <a:chOff x="2803415" y="646987"/>
            <a:chExt cx="2635128" cy="165171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4637AF2-7E6C-3F10-F24E-9D7553E1927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9" name="object 39">
              <a:extLst>
                <a:ext uri="{FF2B5EF4-FFF2-40B4-BE49-F238E27FC236}">
                  <a16:creationId xmlns:a16="http://schemas.microsoft.com/office/drawing/2014/main" id="{28496125-ECE4-683B-1947-101F4AB9F636}"/>
                </a:ext>
              </a:extLst>
            </p:cNvPr>
            <p:cNvSpPr/>
            <p:nvPr/>
          </p:nvSpPr>
          <p:spPr>
            <a:xfrm>
              <a:off x="3625952" y="1771091"/>
              <a:ext cx="1812591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40">
              <a:extLst>
                <a:ext uri="{FF2B5EF4-FFF2-40B4-BE49-F238E27FC236}">
                  <a16:creationId xmlns:a16="http://schemas.microsoft.com/office/drawing/2014/main" id="{B0625F2E-3A10-6692-451F-9E495E7B442E}"/>
                </a:ext>
              </a:extLst>
            </p:cNvPr>
            <p:cNvSpPr txBox="1"/>
            <p:nvPr/>
          </p:nvSpPr>
          <p:spPr>
            <a:xfrm rot="21360000">
              <a:off x="3818069" y="1966861"/>
              <a:ext cx="1615600" cy="1961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PÅSKEFERIEN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12" name="object 23">
            <a:extLst>
              <a:ext uri="{FF2B5EF4-FFF2-40B4-BE49-F238E27FC236}">
                <a16:creationId xmlns:a16="http://schemas.microsoft.com/office/drawing/2014/main" id="{92B1586B-3964-A294-E4E2-26076BF476FC}"/>
              </a:ext>
            </a:extLst>
          </p:cNvPr>
          <p:cNvSpPr/>
          <p:nvPr/>
        </p:nvSpPr>
        <p:spPr>
          <a:xfrm>
            <a:off x="331134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24FA0CA0-18C3-CBCE-09F6-23C885D4BA2D}"/>
              </a:ext>
            </a:extLst>
          </p:cNvPr>
          <p:cNvSpPr/>
          <p:nvPr/>
        </p:nvSpPr>
        <p:spPr>
          <a:xfrm>
            <a:off x="1744257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86379263-8915-F548-D813-DE0F2A832957}"/>
              </a:ext>
            </a:extLst>
          </p:cNvPr>
          <p:cNvSpPr/>
          <p:nvPr/>
        </p:nvSpPr>
        <p:spPr>
          <a:xfrm>
            <a:off x="3154010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C5E9DE1F-8ECD-A6C7-177A-1F319B4DF277}"/>
              </a:ext>
            </a:extLst>
          </p:cNvPr>
          <p:cNvSpPr/>
          <p:nvPr/>
        </p:nvSpPr>
        <p:spPr>
          <a:xfrm>
            <a:off x="4570501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A925EF31-33FF-B515-8269-10E1BDF38AC7}"/>
              </a:ext>
            </a:extLst>
          </p:cNvPr>
          <p:cNvSpPr/>
          <p:nvPr/>
        </p:nvSpPr>
        <p:spPr>
          <a:xfrm>
            <a:off x="5964362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lede 33" descr="Et billede, der indeholder person, fodbold/amerikansk fodbold, bold&#10;&#10;AI-genereret indhold kan være ukorrekt.">
            <a:extLst>
              <a:ext uri="{FF2B5EF4-FFF2-40B4-BE49-F238E27FC236}">
                <a16:creationId xmlns:a16="http://schemas.microsoft.com/office/drawing/2014/main" id="{E4783EC5-38FD-18C1-FBC3-43543D0D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98" y="734458"/>
            <a:ext cx="3240642" cy="3240642"/>
          </a:xfrm>
          <a:prstGeom prst="rect">
            <a:avLst/>
          </a:prstGeom>
        </p:spPr>
      </p:pic>
      <p:sp>
        <p:nvSpPr>
          <p:cNvPr id="142" name="object 2">
            <a:extLst>
              <a:ext uri="{FF2B5EF4-FFF2-40B4-BE49-F238E27FC236}">
                <a16:creationId xmlns:a16="http://schemas.microsoft.com/office/drawing/2014/main" id="{F48E47EE-21A2-88B0-2FCE-12C7E0693BBC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">
            <a:extLst>
              <a:ext uri="{FF2B5EF4-FFF2-40B4-BE49-F238E27FC236}">
                <a16:creationId xmlns:a16="http://schemas.microsoft.com/office/drawing/2014/main" id="{2CF342DA-4C92-7DC0-F791-7BB03A51BB38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39D151D1-0490-26DF-85DF-47F306C51746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35291B1-E681-6CF3-97AB-1B51C8E2BFA2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0211BCA-E668-3C9B-152D-7215FB3321A7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467446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07E6394-2CBB-D435-2DDE-726EBDA59281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A3758DF4-E653-9647-832C-BABCD3FAE606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F00A362-5B7B-4D4C-5608-B101A35FB454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19C00057-51B7-DD58-585B-CE956B99EDA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" name="object 3">
            <a:extLst>
              <a:ext uri="{FF2B5EF4-FFF2-40B4-BE49-F238E27FC236}">
                <a16:creationId xmlns:a16="http://schemas.microsoft.com/office/drawing/2014/main" id="{118D35A4-E744-9939-8DD7-90D5409D2627}"/>
              </a:ext>
            </a:extLst>
          </p:cNvPr>
          <p:cNvSpPr/>
          <p:nvPr/>
        </p:nvSpPr>
        <p:spPr>
          <a:xfrm>
            <a:off x="-4902" y="3542845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59">
            <a:extLst>
              <a:ext uri="{FF2B5EF4-FFF2-40B4-BE49-F238E27FC236}">
                <a16:creationId xmlns:a16="http://schemas.microsoft.com/office/drawing/2014/main" id="{65FDDC2C-1ADD-4A1D-AAD4-4A877142DC9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8AE991D-C61F-AA59-1915-C50D401A2AFF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214C5F9-CE1C-F156-60A5-6004B33F7E2A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B64540B3-EE6D-A081-9D65-7309C3DEAD83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C2BAFB5-CA9E-3187-59D1-705D4CA6477F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467446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4F220371-9761-412C-BF73-484CDC9F53D2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E77CEBE-FEDF-E741-A3E7-EC661A33FBC7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467446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9711EE61-74CE-F582-E27C-3647877BB44F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C846045A-CF42-1D9E-2F89-293D376A7563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3DA33502-5553-51DF-5D8A-B310BB042FF6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7CA8394D-AC9D-6483-9A2F-8A7C1D95EDDE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CF2A48F0-0E4E-FD07-045B-CF8B3ACB9BF8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C76D6A63-3D14-2064-4F80-CA355A6226F0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C17C0DEB-199F-1DFC-2BC2-C1073D660254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31" name="object 27">
            <a:extLst>
              <a:ext uri="{FF2B5EF4-FFF2-40B4-BE49-F238E27FC236}">
                <a16:creationId xmlns:a16="http://schemas.microsoft.com/office/drawing/2014/main" id="{2D13D6F9-4609-4EB4-443E-1A1D7D80E3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32" name="object 47">
            <a:extLst>
              <a:ext uri="{FF2B5EF4-FFF2-40B4-BE49-F238E27FC236}">
                <a16:creationId xmlns:a16="http://schemas.microsoft.com/office/drawing/2014/main" id="{178A7702-66D6-46F4-5A8C-90EACCF4EC41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D83565A-DA94-4199-F070-58DAE1EA49B1}"/>
              </a:ext>
            </a:extLst>
          </p:cNvPr>
          <p:cNvSpPr txBox="1"/>
          <p:nvPr/>
        </p:nvSpPr>
        <p:spPr>
          <a:xfrm>
            <a:off x="211602" y="4406044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pic>
        <p:nvPicPr>
          <p:cNvPr id="35" name="Billede 34" descr="Et billede, der indeholder Danse, person, danse&#10;&#10;AI-genereret indhold kan være ukorrekt.">
            <a:extLst>
              <a:ext uri="{FF2B5EF4-FFF2-40B4-BE49-F238E27FC236}">
                <a16:creationId xmlns:a16="http://schemas.microsoft.com/office/drawing/2014/main" id="{FE0B83B4-90A8-0585-7D19-AC92637EA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84" y="5536289"/>
            <a:ext cx="3931692" cy="3931692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B4A33818-2314-C6D8-9571-B1FDCCDFFDAE}"/>
              </a:ext>
            </a:extLst>
          </p:cNvPr>
          <p:cNvGrpSpPr/>
          <p:nvPr/>
        </p:nvGrpSpPr>
        <p:grpSpPr>
          <a:xfrm>
            <a:off x="2750859" y="646691"/>
            <a:ext cx="2635128" cy="1651713"/>
            <a:chOff x="2803415" y="646987"/>
            <a:chExt cx="2635128" cy="1651713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7E83A71-CA65-76F9-12FF-1FC6E2C4346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33" name="object 39">
              <a:extLst>
                <a:ext uri="{FF2B5EF4-FFF2-40B4-BE49-F238E27FC236}">
                  <a16:creationId xmlns:a16="http://schemas.microsoft.com/office/drawing/2014/main" id="{207EB43E-604B-8A17-003F-B9D2272DFF7B}"/>
                </a:ext>
              </a:extLst>
            </p:cNvPr>
            <p:cNvSpPr/>
            <p:nvPr/>
          </p:nvSpPr>
          <p:spPr>
            <a:xfrm>
              <a:off x="3625952" y="1771091"/>
              <a:ext cx="1812591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40">
              <a:extLst>
                <a:ext uri="{FF2B5EF4-FFF2-40B4-BE49-F238E27FC236}">
                  <a16:creationId xmlns:a16="http://schemas.microsoft.com/office/drawing/2014/main" id="{9C446336-388C-8B36-2730-5AB6B9056989}"/>
                </a:ext>
              </a:extLst>
            </p:cNvPr>
            <p:cNvSpPr txBox="1"/>
            <p:nvPr/>
          </p:nvSpPr>
          <p:spPr>
            <a:xfrm rot="21360000">
              <a:off x="3818069" y="1966861"/>
              <a:ext cx="1615600" cy="1961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PÅSKEFERIEN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D36A7B-3D50-4535-BFB8-7D5FAB3C2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AFC9CB-C379-4209-AFB5-A34036738FAE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customXml/itemProps3.xml><?xml version="1.0" encoding="utf-8"?>
<ds:datastoreItem xmlns:ds="http://schemas.openxmlformats.org/officeDocument/2006/customXml" ds:itemID="{1522B121-CF97-4F40-BB68-1741EE94F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17143</TotalTime>
  <Words>2626</Words>
  <Application>Microsoft Office PowerPoint</Application>
  <PresentationFormat>Brugerdefineret</PresentationFormat>
  <Paragraphs>949</Paragraphs>
  <Slides>23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Aptos</vt:lpstr>
      <vt:lpstr>Calibri</vt:lpstr>
      <vt:lpstr>KBH</vt:lpstr>
      <vt:lpstr>KBH Medium</vt:lpstr>
      <vt:lpstr>Trebuchet MS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Josefine Sacha Johansen</cp:lastModifiedBy>
  <cp:revision>1</cp:revision>
  <dcterms:created xsi:type="dcterms:W3CDTF">2025-08-25T08:51:24Z</dcterms:created>
  <dcterms:modified xsi:type="dcterms:W3CDTF">2026-06-19T07:20:54Z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2025-08-25T00:00:00Z</vt:filetime>
  </property>
  <property fmtid="{D5CDD505-2E9C-101B-9397-08002B2CF9AE}" pid="3" name="Creator">
    <vt:lpwstr>Adobe InDesign 20.5 (Windows)</vt:lpwstr>
  </property>
  <property fmtid="{D5CDD505-2E9C-101B-9397-08002B2CF9AE}" pid="4" name="LastSaved">
    <vt:filetime>2025-08-25T00:00:00Z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0x010100885B931D86B02B4780BE3203B6FCA981</vt:lpwstr>
  </property>
  <property fmtid="{D5CDD505-2E9C-101B-9397-08002B2CF9AE}" pid="7" name="MediaServiceImageTags">
    <vt:lpwstr/>
  </property>
</Properties>
</file>