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63" r:id="rId5"/>
    <p:sldId id="258" r:id="rId6"/>
    <p:sldId id="261" r:id="rId7"/>
    <p:sldId id="260" r:id="rId8"/>
    <p:sldId id="256" r:id="rId9"/>
    <p:sldId id="264" r:id="rId10"/>
    <p:sldId id="266" r:id="rId11"/>
  </p:sldIdLst>
  <p:sldSz cx="7556500" cy="10693400"/>
  <p:notesSz cx="7556500" cy="10693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3B8E"/>
    <a:srgbClr val="1314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353391-FDBA-43E4-92A0-6FA4A83AC189}" v="1" dt="2026-06-19T07:51:45.342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3390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efine Sacha Johansen" userId="0657ae30-8e6e-489d-ac3b-9e71bbd5a6c7" providerId="ADAL" clId="{DADBBCB6-B90D-4D1F-A4BE-C4D2070868D1}"/>
    <pc:docChg chg="undo custSel addSld delSld modSld sldOrd">
      <pc:chgData name="Josefine Sacha Johansen" userId="0657ae30-8e6e-489d-ac3b-9e71bbd5a6c7" providerId="ADAL" clId="{DADBBCB6-B90D-4D1F-A4BE-C4D2070868D1}" dt="2026-06-19T07:52:25.221" v="2159" actId="1076"/>
      <pc:docMkLst>
        <pc:docMk/>
      </pc:docMkLst>
      <pc:sldChg chg="addSp delSp modSp mod">
        <pc:chgData name="Josefine Sacha Johansen" userId="0657ae30-8e6e-489d-ac3b-9e71bbd5a6c7" providerId="ADAL" clId="{DADBBCB6-B90D-4D1F-A4BE-C4D2070868D1}" dt="2026-06-19T07:52:25.221" v="2159" actId="1076"/>
        <pc:sldMkLst>
          <pc:docMk/>
          <pc:sldMk cId="0" sldId="256"/>
        </pc:sldMkLst>
        <pc:picChg chg="add mod">
          <ac:chgData name="Josefine Sacha Johansen" userId="0657ae30-8e6e-489d-ac3b-9e71bbd5a6c7" providerId="ADAL" clId="{DADBBCB6-B90D-4D1F-A4BE-C4D2070868D1}" dt="2026-06-19T07:52:25.221" v="2159" actId="1076"/>
          <ac:picMkLst>
            <pc:docMk/>
            <pc:sldMk cId="0" sldId="256"/>
            <ac:picMk id="10" creationId="{913AC06B-6FCE-EC99-A120-76FE37E04E92}"/>
          </ac:picMkLst>
        </pc:picChg>
        <pc:picChg chg="del">
          <ac:chgData name="Josefine Sacha Johansen" userId="0657ae30-8e6e-489d-ac3b-9e71bbd5a6c7" providerId="ADAL" clId="{DADBBCB6-B90D-4D1F-A4BE-C4D2070868D1}" dt="2026-06-19T07:51:14.761" v="2151" actId="478"/>
          <ac:picMkLst>
            <pc:docMk/>
            <pc:sldMk cId="0" sldId="256"/>
            <ac:picMk id="11" creationId="{8F859707-82FF-4DFC-4970-F479F323936E}"/>
          </ac:picMkLst>
        </pc:picChg>
        <pc:picChg chg="mod">
          <ac:chgData name="Josefine Sacha Johansen" userId="0657ae30-8e6e-489d-ac3b-9e71bbd5a6c7" providerId="ADAL" clId="{DADBBCB6-B90D-4D1F-A4BE-C4D2070868D1}" dt="2026-06-19T07:52:18.602" v="2156" actId="1076"/>
          <ac:picMkLst>
            <pc:docMk/>
            <pc:sldMk cId="0" sldId="256"/>
            <ac:picMk id="75" creationId="{D03E2A92-0D42-0507-C0BD-A4130EF25CE9}"/>
          </ac:picMkLst>
        </pc:picChg>
      </pc:sldChg>
      <pc:sldChg chg="addSp delSp modSp mod">
        <pc:chgData name="Josefine Sacha Johansen" userId="0657ae30-8e6e-489d-ac3b-9e71bbd5a6c7" providerId="ADAL" clId="{DADBBCB6-B90D-4D1F-A4BE-C4D2070868D1}" dt="2026-06-19T07:21:00.514" v="2150" actId="1076"/>
        <pc:sldMkLst>
          <pc:docMk/>
          <pc:sldMk cId="3867139229" sldId="258"/>
        </pc:sldMkLst>
        <pc:picChg chg="mod modCrop">
          <ac:chgData name="Josefine Sacha Johansen" userId="0657ae30-8e6e-489d-ac3b-9e71bbd5a6c7" providerId="ADAL" clId="{DADBBCB6-B90D-4D1F-A4BE-C4D2070868D1}" dt="2026-06-19T07:20:59.442" v="2149" actId="1076"/>
          <ac:picMkLst>
            <pc:docMk/>
            <pc:sldMk cId="3867139229" sldId="258"/>
            <ac:picMk id="20" creationId="{52B79BE7-51A3-ADB4-42A0-F08BB19129BA}"/>
          </ac:picMkLst>
        </pc:picChg>
        <pc:picChg chg="mod">
          <ac:chgData name="Josefine Sacha Johansen" userId="0657ae30-8e6e-489d-ac3b-9e71bbd5a6c7" providerId="ADAL" clId="{DADBBCB6-B90D-4D1F-A4BE-C4D2070868D1}" dt="2026-06-19T07:21:00.514" v="2150" actId="1076"/>
          <ac:picMkLst>
            <pc:docMk/>
            <pc:sldMk cId="3867139229" sldId="258"/>
            <ac:picMk id="24" creationId="{51572F3E-B9E0-94C6-E781-63646FD6C442}"/>
          </ac:picMkLst>
        </pc:picChg>
        <pc:picChg chg="add del mod">
          <ac:chgData name="Josefine Sacha Johansen" userId="0657ae30-8e6e-489d-ac3b-9e71bbd5a6c7" providerId="ADAL" clId="{DADBBCB6-B90D-4D1F-A4BE-C4D2070868D1}" dt="2026-06-19T07:20:54.997" v="2146" actId="478"/>
          <ac:picMkLst>
            <pc:docMk/>
            <pc:sldMk cId="3867139229" sldId="258"/>
            <ac:picMk id="28" creationId="{8809F741-4CA4-2C9A-D12C-DE2254B76DB5}"/>
          </ac:picMkLst>
        </pc:picChg>
        <pc:picChg chg="add mod">
          <ac:chgData name="Josefine Sacha Johansen" userId="0657ae30-8e6e-489d-ac3b-9e71bbd5a6c7" providerId="ADAL" clId="{DADBBCB6-B90D-4D1F-A4BE-C4D2070868D1}" dt="2026-06-19T07:20:57.385" v="2147" actId="1076"/>
          <ac:picMkLst>
            <pc:docMk/>
            <pc:sldMk cId="3867139229" sldId="258"/>
            <ac:picMk id="29" creationId="{ADB5413D-ADEC-F6EF-D4A6-FA5CE61AB3A2}"/>
          </ac:picMkLst>
        </pc:picChg>
        <pc:picChg chg="add mod">
          <ac:chgData name="Josefine Sacha Johansen" userId="0657ae30-8e6e-489d-ac3b-9e71bbd5a6c7" providerId="ADAL" clId="{DADBBCB6-B90D-4D1F-A4BE-C4D2070868D1}" dt="2026-06-19T07:20:58.396" v="2148" actId="1076"/>
          <ac:picMkLst>
            <pc:docMk/>
            <pc:sldMk cId="3867139229" sldId="258"/>
            <ac:picMk id="33" creationId="{F2B198E2-8A9E-8BB0-BD53-2C8708B28CE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1" i="1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pc="114" dirty="0"/>
              <a:t>@FERIECAMP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 marR="5080">
              <a:lnSpc>
                <a:spcPts val="1400"/>
              </a:lnSpc>
              <a:spcBef>
                <a:spcPts val="40"/>
              </a:spcBef>
            </a:pPr>
            <a:r>
              <a:rPr spc="160" dirty="0"/>
              <a:t>LOKATION </a:t>
            </a:r>
            <a:r>
              <a:rPr spc="185" dirty="0"/>
              <a:t>ADRESSE </a:t>
            </a:r>
            <a:r>
              <a:rPr spc="170" dirty="0"/>
              <a:t>POSTNUMMER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1" i="1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pc="114" dirty="0"/>
              <a:t>@FERIECAMP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 marR="5080">
              <a:lnSpc>
                <a:spcPts val="1400"/>
              </a:lnSpc>
              <a:spcBef>
                <a:spcPts val="40"/>
              </a:spcBef>
            </a:pPr>
            <a:r>
              <a:rPr spc="160" dirty="0"/>
              <a:t>LOKATION </a:t>
            </a:r>
            <a:r>
              <a:rPr spc="185" dirty="0"/>
              <a:t>ADRESSE </a:t>
            </a:r>
            <a:r>
              <a:rPr spc="170" dirty="0"/>
              <a:t>POSTNUMMER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1" i="1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pc="114" dirty="0"/>
              <a:t>@FERIECAMP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 marR="5080">
              <a:lnSpc>
                <a:spcPts val="1400"/>
              </a:lnSpc>
              <a:spcBef>
                <a:spcPts val="40"/>
              </a:spcBef>
            </a:pPr>
            <a:r>
              <a:rPr spc="160" dirty="0"/>
              <a:t>LOKATION </a:t>
            </a:r>
            <a:r>
              <a:rPr spc="185" dirty="0"/>
              <a:t>ADRESSE </a:t>
            </a:r>
            <a:r>
              <a:rPr spc="170" dirty="0"/>
              <a:t>POSTNUMMER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1" i="1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pc="114" dirty="0"/>
              <a:t>@FERIECAMP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 marR="5080">
              <a:lnSpc>
                <a:spcPts val="1400"/>
              </a:lnSpc>
              <a:spcBef>
                <a:spcPts val="40"/>
              </a:spcBef>
            </a:pPr>
            <a:r>
              <a:rPr spc="160" dirty="0"/>
              <a:t>LOKATION </a:t>
            </a:r>
            <a:r>
              <a:rPr spc="185" dirty="0"/>
              <a:t>ADRESSE </a:t>
            </a:r>
            <a:r>
              <a:rPr spc="170" dirty="0"/>
              <a:t>POSTNUMMER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1" i="1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pc="114" dirty="0"/>
              <a:t>@FERIECAMP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 marR="5080">
              <a:lnSpc>
                <a:spcPts val="1400"/>
              </a:lnSpc>
              <a:spcBef>
                <a:spcPts val="40"/>
              </a:spcBef>
            </a:pPr>
            <a:r>
              <a:rPr spc="160" dirty="0"/>
              <a:t>LOKATION </a:t>
            </a:r>
            <a:r>
              <a:rPr spc="185" dirty="0"/>
              <a:t>ADRESSE </a:t>
            </a:r>
            <a:r>
              <a:rPr spc="170" dirty="0"/>
              <a:t>POSTNUMMER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7560309" cy="10692130"/>
          </a:xfrm>
          <a:custGeom>
            <a:avLst/>
            <a:gdLst/>
            <a:ahLst/>
            <a:cxnLst/>
            <a:rect l="l" t="t" r="r" b="b"/>
            <a:pathLst>
              <a:path w="7560309" h="10692130">
                <a:moveTo>
                  <a:pt x="7559992" y="0"/>
                </a:moveTo>
                <a:lnTo>
                  <a:pt x="0" y="0"/>
                </a:lnTo>
                <a:lnTo>
                  <a:pt x="0" y="10692003"/>
                </a:lnTo>
                <a:lnTo>
                  <a:pt x="7559992" y="10692003"/>
                </a:lnTo>
                <a:lnTo>
                  <a:pt x="7559992" y="0"/>
                </a:lnTo>
                <a:close/>
              </a:path>
            </a:pathLst>
          </a:custGeom>
          <a:solidFill>
            <a:srgbClr val="FEC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65912" y="10285884"/>
            <a:ext cx="960120" cy="1809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1" i="1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pc="114" dirty="0"/>
              <a:t>@FERIECAMP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240821" y="9705901"/>
            <a:ext cx="1139825" cy="553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 marR="5080">
              <a:lnSpc>
                <a:spcPts val="1400"/>
              </a:lnSpc>
              <a:spcBef>
                <a:spcPts val="40"/>
              </a:spcBef>
            </a:pPr>
            <a:r>
              <a:rPr spc="160" dirty="0"/>
              <a:t>LOKATION </a:t>
            </a:r>
            <a:r>
              <a:rPr spc="185" dirty="0"/>
              <a:t>ADRESSE </a:t>
            </a:r>
            <a:r>
              <a:rPr spc="170" dirty="0"/>
              <a:t>POSTNUMMER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svg"/><Relationship Id="rId18" Type="http://schemas.openxmlformats.org/officeDocument/2006/relationships/image" Target="../media/image28.svg"/><Relationship Id="rId26" Type="http://schemas.openxmlformats.org/officeDocument/2006/relationships/image" Target="../media/image36.svg"/><Relationship Id="rId39" Type="http://schemas.openxmlformats.org/officeDocument/2006/relationships/image" Target="../media/image49.svg"/><Relationship Id="rId21" Type="http://schemas.openxmlformats.org/officeDocument/2006/relationships/image" Target="../media/image31.svg"/><Relationship Id="rId34" Type="http://schemas.openxmlformats.org/officeDocument/2006/relationships/image" Target="../media/image44.svg"/><Relationship Id="rId7" Type="http://schemas.openxmlformats.org/officeDocument/2006/relationships/image" Target="../media/image17.svg"/><Relationship Id="rId2" Type="http://schemas.openxmlformats.org/officeDocument/2006/relationships/image" Target="../media/image12.svg"/><Relationship Id="rId16" Type="http://schemas.openxmlformats.org/officeDocument/2006/relationships/image" Target="../media/image26.svg"/><Relationship Id="rId20" Type="http://schemas.openxmlformats.org/officeDocument/2006/relationships/image" Target="../media/image30.svg"/><Relationship Id="rId29" Type="http://schemas.openxmlformats.org/officeDocument/2006/relationships/image" Target="../media/image39.svg"/><Relationship Id="rId41" Type="http://schemas.openxmlformats.org/officeDocument/2006/relationships/image" Target="../media/image51.sv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svg"/><Relationship Id="rId11" Type="http://schemas.openxmlformats.org/officeDocument/2006/relationships/image" Target="../media/image21.svg"/><Relationship Id="rId24" Type="http://schemas.openxmlformats.org/officeDocument/2006/relationships/image" Target="../media/image34.svg"/><Relationship Id="rId32" Type="http://schemas.openxmlformats.org/officeDocument/2006/relationships/image" Target="../media/image42.svg"/><Relationship Id="rId37" Type="http://schemas.openxmlformats.org/officeDocument/2006/relationships/image" Target="../media/image47.svg"/><Relationship Id="rId40" Type="http://schemas.openxmlformats.org/officeDocument/2006/relationships/image" Target="../media/image50.svg"/><Relationship Id="rId5" Type="http://schemas.openxmlformats.org/officeDocument/2006/relationships/image" Target="../media/image15.svg"/><Relationship Id="rId15" Type="http://schemas.openxmlformats.org/officeDocument/2006/relationships/image" Target="../media/image25.svg"/><Relationship Id="rId23" Type="http://schemas.openxmlformats.org/officeDocument/2006/relationships/image" Target="../media/image33.svg"/><Relationship Id="rId28" Type="http://schemas.openxmlformats.org/officeDocument/2006/relationships/image" Target="../media/image38.svg"/><Relationship Id="rId36" Type="http://schemas.openxmlformats.org/officeDocument/2006/relationships/image" Target="../media/image46.svg"/><Relationship Id="rId10" Type="http://schemas.openxmlformats.org/officeDocument/2006/relationships/image" Target="../media/image20.svg"/><Relationship Id="rId19" Type="http://schemas.openxmlformats.org/officeDocument/2006/relationships/image" Target="../media/image29.svg"/><Relationship Id="rId31" Type="http://schemas.openxmlformats.org/officeDocument/2006/relationships/image" Target="../media/image41.svg"/><Relationship Id="rId4" Type="http://schemas.openxmlformats.org/officeDocument/2006/relationships/image" Target="../media/image14.svg"/><Relationship Id="rId9" Type="http://schemas.openxmlformats.org/officeDocument/2006/relationships/image" Target="../media/image19.svg"/><Relationship Id="rId14" Type="http://schemas.openxmlformats.org/officeDocument/2006/relationships/image" Target="../media/image24.svg"/><Relationship Id="rId22" Type="http://schemas.openxmlformats.org/officeDocument/2006/relationships/image" Target="../media/image32.svg"/><Relationship Id="rId27" Type="http://schemas.openxmlformats.org/officeDocument/2006/relationships/image" Target="../media/image37.svg"/><Relationship Id="rId30" Type="http://schemas.openxmlformats.org/officeDocument/2006/relationships/image" Target="../media/image40.svg"/><Relationship Id="rId35" Type="http://schemas.openxmlformats.org/officeDocument/2006/relationships/image" Target="../media/image45.svg"/><Relationship Id="rId8" Type="http://schemas.openxmlformats.org/officeDocument/2006/relationships/image" Target="../media/image18.svg"/><Relationship Id="rId3" Type="http://schemas.openxmlformats.org/officeDocument/2006/relationships/image" Target="../media/image13.svg"/><Relationship Id="rId12" Type="http://schemas.openxmlformats.org/officeDocument/2006/relationships/image" Target="../media/image22.svg"/><Relationship Id="rId17" Type="http://schemas.openxmlformats.org/officeDocument/2006/relationships/image" Target="../media/image27.svg"/><Relationship Id="rId25" Type="http://schemas.openxmlformats.org/officeDocument/2006/relationships/image" Target="../media/image35.svg"/><Relationship Id="rId33" Type="http://schemas.openxmlformats.org/officeDocument/2006/relationships/image" Target="../media/image43.svg"/><Relationship Id="rId38" Type="http://schemas.openxmlformats.org/officeDocument/2006/relationships/image" Target="../media/image4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53.png"/><Relationship Id="rId4" Type="http://schemas.openxmlformats.org/officeDocument/2006/relationships/image" Target="../media/image54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1.svg"/><Relationship Id="rId7" Type="http://schemas.openxmlformats.org/officeDocument/2006/relationships/image" Target="../media/image54.sv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svg"/><Relationship Id="rId5" Type="http://schemas.openxmlformats.org/officeDocument/2006/relationships/image" Target="../media/image28.svg"/><Relationship Id="rId4" Type="http://schemas.openxmlformats.org/officeDocument/2006/relationships/image" Target="../media/image2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svg"/><Relationship Id="rId7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4.sv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6">
            <a:extLst>
              <a:ext uri="{FF2B5EF4-FFF2-40B4-BE49-F238E27FC236}">
                <a16:creationId xmlns:a16="http://schemas.microsoft.com/office/drawing/2014/main" id="{E42A59ED-7CF4-7EEE-D85C-5B9DECCDF584}"/>
              </a:ext>
            </a:extLst>
          </p:cNvPr>
          <p:cNvSpPr txBox="1"/>
          <p:nvPr/>
        </p:nvSpPr>
        <p:spPr>
          <a:xfrm>
            <a:off x="574174" y="469900"/>
            <a:ext cx="5410200" cy="112530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da-DK" sz="3600" b="1" dirty="0">
                <a:solidFill>
                  <a:srgbClr val="000632"/>
                </a:solidFill>
                <a:latin typeface="KBH" panose="00000500000000000000" pitchFamily="2" charset="0"/>
                <a:cs typeface="Calibri"/>
              </a:rPr>
              <a:t>Skabelon til layout af </a:t>
            </a:r>
            <a:r>
              <a:rPr lang="da-DK" sz="3600" b="1" dirty="0" err="1">
                <a:solidFill>
                  <a:srgbClr val="000632"/>
                </a:solidFill>
                <a:latin typeface="KBH" panose="00000500000000000000" pitchFamily="2" charset="0"/>
                <a:cs typeface="Calibri"/>
              </a:rPr>
              <a:t>PigeCamp</a:t>
            </a:r>
            <a:r>
              <a:rPr lang="da-DK" sz="3600" b="1" dirty="0">
                <a:solidFill>
                  <a:srgbClr val="000632"/>
                </a:solidFill>
                <a:latin typeface="KBH" panose="00000500000000000000" pitchFamily="2" charset="0"/>
                <a:cs typeface="Calibri"/>
              </a:rPr>
              <a:t> program</a:t>
            </a:r>
          </a:p>
        </p:txBody>
      </p:sp>
      <p:pic>
        <p:nvPicPr>
          <p:cNvPr id="4" name="Billede 3" descr="Et billede, der indeholder Font/skrifttype, skærmbillede, Grafik, grafisk design&#10;&#10;AI-genereret indhold kan være ukorrekt.">
            <a:extLst>
              <a:ext uri="{FF2B5EF4-FFF2-40B4-BE49-F238E27FC236}">
                <a16:creationId xmlns:a16="http://schemas.microsoft.com/office/drawing/2014/main" id="{99FD49EC-F801-ACB2-2AAC-86583141F7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850" y="9690100"/>
            <a:ext cx="1319129" cy="65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874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lede 16" descr="Et billede, der indeholder person, orange, kunst&#10;&#10;AI-genereret indhold kan være ukorrekt.">
            <a:extLst>
              <a:ext uri="{FF2B5EF4-FFF2-40B4-BE49-F238E27FC236}">
                <a16:creationId xmlns:a16="http://schemas.microsoft.com/office/drawing/2014/main" id="{F690DED3-A2FA-F993-3250-09CE25811D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5" r="25143"/>
          <a:stretch>
            <a:fillRect/>
          </a:stretch>
        </p:blipFill>
        <p:spPr>
          <a:xfrm>
            <a:off x="5586032" y="7357407"/>
            <a:ext cx="1732120" cy="3111845"/>
          </a:xfrm>
          <a:prstGeom prst="rect">
            <a:avLst/>
          </a:prstGeom>
        </p:spPr>
      </p:pic>
      <p:pic>
        <p:nvPicPr>
          <p:cNvPr id="18" name="Billede 17" descr="Et billede, der indeholder tøj, person, Ansigt, smil&#10;&#10;AI-genereret indhold kan være ukorrekt.">
            <a:extLst>
              <a:ext uri="{FF2B5EF4-FFF2-40B4-BE49-F238E27FC236}">
                <a16:creationId xmlns:a16="http://schemas.microsoft.com/office/drawing/2014/main" id="{D468F82E-87B9-8599-B0DD-1847BAF053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7" r="23273"/>
          <a:stretch>
            <a:fillRect/>
          </a:stretch>
        </p:blipFill>
        <p:spPr>
          <a:xfrm>
            <a:off x="3827463" y="7130372"/>
            <a:ext cx="1878055" cy="3305860"/>
          </a:xfrm>
          <a:prstGeom prst="rect">
            <a:avLst/>
          </a:prstGeom>
        </p:spPr>
      </p:pic>
      <p:pic>
        <p:nvPicPr>
          <p:cNvPr id="20" name="Billede 19" descr="Et billede, der indeholder person, fodbold/amerikansk fodbold, bold&#10;&#10;AI-genereret indhold kan være ukorrekt.">
            <a:extLst>
              <a:ext uri="{FF2B5EF4-FFF2-40B4-BE49-F238E27FC236}">
                <a16:creationId xmlns:a16="http://schemas.microsoft.com/office/drawing/2014/main" id="{52B79BE7-51A3-ADB4-42A0-F08BB19129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7" r="15485"/>
          <a:stretch>
            <a:fillRect/>
          </a:stretch>
        </p:blipFill>
        <p:spPr>
          <a:xfrm>
            <a:off x="2102962" y="2381712"/>
            <a:ext cx="2136694" cy="2741207"/>
          </a:xfrm>
          <a:prstGeom prst="rect">
            <a:avLst/>
          </a:prstGeom>
        </p:spPr>
      </p:pic>
      <p:pic>
        <p:nvPicPr>
          <p:cNvPr id="23" name="Billede 22" descr="Et billede, der indeholder Ansigt, person, kunst&#10;&#10;AI-genereret indhold kan være ukorrekt.">
            <a:extLst>
              <a:ext uri="{FF2B5EF4-FFF2-40B4-BE49-F238E27FC236}">
                <a16:creationId xmlns:a16="http://schemas.microsoft.com/office/drawing/2014/main" id="{5A08D545-F70C-4DD9-3CCF-563DD25FDE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610" y="8021265"/>
            <a:ext cx="2414967" cy="2414967"/>
          </a:xfrm>
          <a:prstGeom prst="rect">
            <a:avLst/>
          </a:prstGeom>
        </p:spPr>
      </p:pic>
      <p:pic>
        <p:nvPicPr>
          <p:cNvPr id="24" name="Billede 23" descr="Et billede, der indeholder Danse, person, danse&#10;&#10;AI-genereret indhold kan være ukorrekt.">
            <a:extLst>
              <a:ext uri="{FF2B5EF4-FFF2-40B4-BE49-F238E27FC236}">
                <a16:creationId xmlns:a16="http://schemas.microsoft.com/office/drawing/2014/main" id="{51572F3E-B9E0-94C6-E781-63646FD6C4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63109" y="4582904"/>
            <a:ext cx="3275792" cy="3275792"/>
          </a:xfrm>
          <a:prstGeom prst="rect">
            <a:avLst/>
          </a:prstGeom>
        </p:spPr>
      </p:pic>
      <p:pic>
        <p:nvPicPr>
          <p:cNvPr id="25" name="Billede 24" descr="Et billede, der indeholder fodtøj, person, tøj&#10;&#10;AI-genereret indhold kan være ukorrekt.">
            <a:extLst>
              <a:ext uri="{FF2B5EF4-FFF2-40B4-BE49-F238E27FC236}">
                <a16:creationId xmlns:a16="http://schemas.microsoft.com/office/drawing/2014/main" id="{F95D01D7-2A89-9057-A689-B3D0CEEED1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462" y="4681447"/>
            <a:ext cx="2598713" cy="3675922"/>
          </a:xfrm>
          <a:prstGeom prst="rect">
            <a:avLst/>
          </a:prstGeom>
        </p:spPr>
      </p:pic>
      <p:pic>
        <p:nvPicPr>
          <p:cNvPr id="26" name="Billede 25" descr="Et billede, der indeholder kunst, orange&#10;&#10;AI-genereret indhold kan være ukorrekt.">
            <a:extLst>
              <a:ext uri="{FF2B5EF4-FFF2-40B4-BE49-F238E27FC236}">
                <a16:creationId xmlns:a16="http://schemas.microsoft.com/office/drawing/2014/main" id="{3830319D-8917-621E-2DC9-8DD4FC086C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95" r="24689"/>
          <a:stretch>
            <a:fillRect/>
          </a:stretch>
        </p:blipFill>
        <p:spPr>
          <a:xfrm>
            <a:off x="2025316" y="6637176"/>
            <a:ext cx="1732120" cy="4008047"/>
          </a:xfrm>
          <a:prstGeom prst="rect">
            <a:avLst/>
          </a:prstGeom>
        </p:spPr>
      </p:pic>
      <p:pic>
        <p:nvPicPr>
          <p:cNvPr id="29" name="Billede 28" descr="Et billede, der indeholder Danse, danse, kunst&#10;&#10;AI-genereret indhold kan være ukorrekt.">
            <a:extLst>
              <a:ext uri="{FF2B5EF4-FFF2-40B4-BE49-F238E27FC236}">
                <a16:creationId xmlns:a16="http://schemas.microsoft.com/office/drawing/2014/main" id="{ADB5413D-ADEC-F6EF-D4A6-FA5CE61AB3A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71" b="12349"/>
          <a:stretch>
            <a:fillRect/>
          </a:stretch>
        </p:blipFill>
        <p:spPr>
          <a:xfrm>
            <a:off x="4904796" y="5106845"/>
            <a:ext cx="2355760" cy="1804042"/>
          </a:xfrm>
          <a:prstGeom prst="rect">
            <a:avLst/>
          </a:prstGeom>
        </p:spPr>
      </p:pic>
      <p:pic>
        <p:nvPicPr>
          <p:cNvPr id="30" name="Billede 29" descr="Et billede, der indeholder tøj, orange, kåber&#10;&#10;AI-genereret indhold kan være ukorrekt.">
            <a:extLst>
              <a:ext uri="{FF2B5EF4-FFF2-40B4-BE49-F238E27FC236}">
                <a16:creationId xmlns:a16="http://schemas.microsoft.com/office/drawing/2014/main" id="{1D869A29-D267-526D-71FB-8E5B1B2C324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26" y="1266868"/>
            <a:ext cx="2277189" cy="3414579"/>
          </a:xfrm>
          <a:prstGeom prst="rect">
            <a:avLst/>
          </a:prstGeom>
        </p:spPr>
      </p:pic>
      <p:pic>
        <p:nvPicPr>
          <p:cNvPr id="33" name="Billede 32" descr="Et billede, der indeholder Danse&#10;&#10;AI-genereret indhold kan være ukorrekt.">
            <a:extLst>
              <a:ext uri="{FF2B5EF4-FFF2-40B4-BE49-F238E27FC236}">
                <a16:creationId xmlns:a16="http://schemas.microsoft.com/office/drawing/2014/main" id="{F2B198E2-8A9E-8BB0-BD53-2C8708B28CE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7" r="20441"/>
          <a:stretch>
            <a:fillRect/>
          </a:stretch>
        </p:blipFill>
        <p:spPr>
          <a:xfrm>
            <a:off x="4674685" y="2406130"/>
            <a:ext cx="2355761" cy="252848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8188A7-748F-DBBC-24A5-0EC725713422}"/>
              </a:ext>
            </a:extLst>
          </p:cNvPr>
          <p:cNvSpPr txBox="1">
            <a:spLocks/>
          </p:cNvSpPr>
          <p:nvPr/>
        </p:nvSpPr>
        <p:spPr>
          <a:xfrm>
            <a:off x="483869" y="463501"/>
            <a:ext cx="6546577" cy="73505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1pPr>
            <a:lvl2pPr marL="432000" indent="-2301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2pPr>
            <a:lvl3pPr marL="611188" indent="-1635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 b="0" kern="1200">
                <a:solidFill>
                  <a:srgbClr val="000C2E"/>
                </a:solidFill>
                <a:latin typeface="+mj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2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1" kern="1200" baseline="0">
                <a:solidFill>
                  <a:srgbClr val="000C2E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600" b="0" kern="1200" baseline="0">
                <a:solidFill>
                  <a:srgbClr val="000C2E"/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da-DK" sz="1600" dirty="0">
                <a:latin typeface="KBH Medium" panose="00000600000000000000" pitchFamily="2" charset="0"/>
              </a:rPr>
              <a:t>Kopier og indsæt gerne én eller flere af nedenstående fritlagte billeder til dit layout.</a:t>
            </a:r>
          </a:p>
        </p:txBody>
      </p:sp>
    </p:spTree>
    <p:extLst>
      <p:ext uri="{BB962C8B-B14F-4D97-AF65-F5344CB8AC3E}">
        <p14:creationId xmlns:p14="http://schemas.microsoft.com/office/powerpoint/2010/main" val="3867139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1F4C4FB-A77F-F1C9-69D3-AD05B28E37C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87350" y="1460500"/>
            <a:ext cx="1019175" cy="1095375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0633A3CD-907E-5342-C3E9-4063176FAA3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76280" y="1460499"/>
            <a:ext cx="989450" cy="112205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A4AE8E7-7981-48A1-DA2A-19966D641EF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56579" y="1508124"/>
            <a:ext cx="1100579" cy="104775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8596CA2D-0252-6CAE-3FA5-422822B089A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07062" y="1731961"/>
            <a:ext cx="1200150" cy="60007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514D3D5-1479-5523-BBE9-D50FDE957BD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23469" y="1666876"/>
            <a:ext cx="1200151" cy="89775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2FCC90A-F241-C1B8-BC83-5B78BA79CDA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8401" y="2733674"/>
            <a:ext cx="1114425" cy="116554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F325A39-D28C-94DF-2FB9-0610F43B11E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87475" y="2790826"/>
            <a:ext cx="1038225" cy="1143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C5067B01-B418-4AB8-71AA-25AA2A7376D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05092" y="1489004"/>
            <a:ext cx="989560" cy="1731961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6915B68F-A51E-B8EF-6C02-D8264F73B51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848007" y="2555875"/>
            <a:ext cx="939914" cy="1439244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56A319CF-62A3-A179-88BF-9653D702737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706423" y="2855913"/>
            <a:ext cx="1250377" cy="841375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CF57C2D4-A752-E9D4-BA8A-ED21925025B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911850" y="3348742"/>
            <a:ext cx="858416" cy="1452033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FFB4AC39-A28C-635A-36BA-276C23A7FB9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7573966">
            <a:off x="6194068" y="6720335"/>
            <a:ext cx="1374213" cy="1055199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EE4B8AD5-1F1E-8AE3-A64E-6126CBC5B96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738987" y="3959227"/>
            <a:ext cx="1134388" cy="1341632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DECE717D-351B-A09E-5B4E-F04594E8BAB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56936" y="3850614"/>
            <a:ext cx="1114425" cy="127635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D7B51710-686A-61F9-C1CF-CBC1E5A23BD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98270" y="5175022"/>
            <a:ext cx="1114425" cy="127635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5CFD8FC0-55A6-6E0C-5857-E9989247464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677476" y="5167690"/>
            <a:ext cx="1133475" cy="129540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DC58ADFB-9F87-3103-EC36-DDAA28AD596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045823" y="5133944"/>
            <a:ext cx="995457" cy="1358505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EED8CA97-E5EC-386D-05EF-DC6BB8C3FEB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041280" y="6457251"/>
            <a:ext cx="1398987" cy="1398987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CCD1CB15-6217-30FB-6558-B3D6541E5FC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747749" y="3852541"/>
            <a:ext cx="1420132" cy="1420132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0F6CA783-FF34-0EC6-5FF8-82CC1A79057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259619" y="7631060"/>
            <a:ext cx="1279558" cy="1279558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BDB16A3E-FCF9-B789-DA9E-53C25194812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800589" y="7703495"/>
            <a:ext cx="1234763" cy="1234763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C7FAC7FC-2573-BD52-1199-9F9E70567DD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2756778" y="7457469"/>
            <a:ext cx="1453149" cy="1453149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C4EFB9D8-8FCD-83A8-A64B-ED85DF46706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376904" y="6605544"/>
            <a:ext cx="1042824" cy="1042824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A032817E-0792-5B75-C5CD-0C760795E46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605670" y="6589241"/>
            <a:ext cx="1070941" cy="1070941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C98A9826-094F-77C2-F02D-A53FE0A844C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4377367" y="5166088"/>
            <a:ext cx="1122822" cy="1160884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88336A46-F83F-CD90-C142-5297BD9734B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 rot="17035892">
            <a:off x="5284361" y="5059679"/>
            <a:ext cx="1344879" cy="1344879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EFEE2222-A1EF-C641-3131-D662025E454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6623543" y="4860781"/>
            <a:ext cx="588982" cy="1606315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73F740C1-8863-FA72-60FC-B92CFC5C97F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 rot="17925610">
            <a:off x="6596041" y="3638421"/>
            <a:ext cx="895687" cy="913249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9FD99EE1-3945-2824-E361-7687C619E17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3832294" y="7832329"/>
            <a:ext cx="1135454" cy="1068662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54F34921-BE34-81A9-2CB3-3CD18585953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6046725" y="9306167"/>
            <a:ext cx="1231547" cy="964711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8F5A8DB6-8458-67C5-84A4-FAEB6ABAB88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6088670" y="8184043"/>
            <a:ext cx="1147656" cy="826313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41509BEA-A238-DCB9-4C97-746509DDF8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1548880" y="9094194"/>
            <a:ext cx="1529415" cy="1173329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67B034A7-9AEA-40A6-79CA-A4B4C07EA64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3277129" y="9019622"/>
            <a:ext cx="1419337" cy="1323686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023A1D3B-9CC5-3D41-90BE-F78B2EC2182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4876333" y="9023985"/>
            <a:ext cx="969997" cy="1355658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3233EA56-1617-FC12-5A1E-D655B13134F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4992519" y="7809775"/>
            <a:ext cx="1164154" cy="1050021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AADAD278-2A1A-3D97-E154-68AB2AF9B01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2873375" y="6611520"/>
            <a:ext cx="1100324" cy="1100324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B1D487CB-6F64-337B-A80D-611DD4D9114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5347361" y="6593464"/>
            <a:ext cx="1110031" cy="1110031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391A62BD-57F0-3E7A-0960-FF80450F212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4511625" y="3800566"/>
            <a:ext cx="1347042" cy="1347042"/>
          </a:xfrm>
          <a:prstGeom prst="rect">
            <a:avLst/>
          </a:prstGeom>
        </p:spPr>
      </p:pic>
      <p:pic>
        <p:nvPicPr>
          <p:cNvPr id="42" name="Grafik 41">
            <a:extLst>
              <a:ext uri="{FF2B5EF4-FFF2-40B4-BE49-F238E27FC236}">
                <a16:creationId xmlns:a16="http://schemas.microsoft.com/office/drawing/2014/main" id="{F27E9DFE-9C54-88F8-1411-59E9F1DCA4A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431876" y="8899131"/>
            <a:ext cx="1047215" cy="1448116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id="{D54F2FEC-FC29-A706-F69A-97E48F9F933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2557884" y="2546241"/>
            <a:ext cx="1186782" cy="1375161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B17E645-6068-5AE3-F9C8-ED07ECA3277D}"/>
              </a:ext>
            </a:extLst>
          </p:cNvPr>
          <p:cNvSpPr txBox="1">
            <a:spLocks/>
          </p:cNvSpPr>
          <p:nvPr/>
        </p:nvSpPr>
        <p:spPr>
          <a:xfrm>
            <a:off x="483869" y="463501"/>
            <a:ext cx="6728656" cy="73505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1pPr>
            <a:lvl2pPr marL="432000" indent="-2301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2pPr>
            <a:lvl3pPr marL="611188" indent="-1635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 b="0" kern="1200">
                <a:solidFill>
                  <a:srgbClr val="000C2E"/>
                </a:solidFill>
                <a:latin typeface="+mj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2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1" kern="1200" baseline="0">
                <a:solidFill>
                  <a:srgbClr val="000C2E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600" b="0" kern="1200" baseline="0">
                <a:solidFill>
                  <a:srgbClr val="000C2E"/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da-DK" sz="1600" dirty="0">
                <a:latin typeface="KBH Medium" panose="00000600000000000000" pitchFamily="2" charset="0"/>
              </a:rPr>
              <a:t>Kopier og indsæt gerne én eller flere af nedenstående figurer til dit layout. Redigér evt. størrelse og far i fanen ”Grafikformat”. Har du ønsker til et ikon, så send din forespørgsel til os.</a:t>
            </a:r>
          </a:p>
        </p:txBody>
      </p:sp>
    </p:spTree>
    <p:extLst>
      <p:ext uri="{BB962C8B-B14F-4D97-AF65-F5344CB8AC3E}">
        <p14:creationId xmlns:p14="http://schemas.microsoft.com/office/powerpoint/2010/main" val="2310188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B6507B88-47F0-4598-73C1-0D1176C59356}"/>
              </a:ext>
            </a:extLst>
          </p:cNvPr>
          <p:cNvSpPr/>
          <p:nvPr/>
        </p:nvSpPr>
        <p:spPr>
          <a:xfrm>
            <a:off x="5506695" y="0"/>
            <a:ext cx="2053589" cy="1347698"/>
          </a:xfrm>
          <a:custGeom>
            <a:avLst/>
            <a:gdLst/>
            <a:ahLst/>
            <a:cxnLst/>
            <a:rect l="l" t="t" r="r" b="b"/>
            <a:pathLst>
              <a:path w="2199640" h="1480820">
                <a:moveTo>
                  <a:pt x="2199346" y="0"/>
                </a:moveTo>
                <a:lnTo>
                  <a:pt x="0" y="0"/>
                </a:lnTo>
                <a:lnTo>
                  <a:pt x="5080" y="4106"/>
                </a:lnTo>
                <a:lnTo>
                  <a:pt x="34875" y="30866"/>
                </a:lnTo>
                <a:lnTo>
                  <a:pt x="63596" y="59738"/>
                </a:lnTo>
                <a:lnTo>
                  <a:pt x="91028" y="90852"/>
                </a:lnTo>
                <a:lnTo>
                  <a:pt x="116961" y="124339"/>
                </a:lnTo>
                <a:lnTo>
                  <a:pt x="141182" y="160330"/>
                </a:lnTo>
                <a:lnTo>
                  <a:pt x="163478" y="198956"/>
                </a:lnTo>
                <a:lnTo>
                  <a:pt x="183639" y="240349"/>
                </a:lnTo>
                <a:lnTo>
                  <a:pt x="201451" y="284638"/>
                </a:lnTo>
                <a:lnTo>
                  <a:pt x="216702" y="331956"/>
                </a:lnTo>
                <a:lnTo>
                  <a:pt x="229181" y="382433"/>
                </a:lnTo>
                <a:lnTo>
                  <a:pt x="238675" y="436201"/>
                </a:lnTo>
                <a:lnTo>
                  <a:pt x="244972" y="493390"/>
                </a:lnTo>
                <a:lnTo>
                  <a:pt x="247860" y="554131"/>
                </a:lnTo>
                <a:lnTo>
                  <a:pt x="247126" y="618556"/>
                </a:lnTo>
                <a:lnTo>
                  <a:pt x="242559" y="686795"/>
                </a:lnTo>
                <a:lnTo>
                  <a:pt x="233947" y="758979"/>
                </a:lnTo>
                <a:lnTo>
                  <a:pt x="228029" y="807498"/>
                </a:lnTo>
                <a:lnTo>
                  <a:pt x="224300" y="856572"/>
                </a:lnTo>
                <a:lnTo>
                  <a:pt x="222962" y="905884"/>
                </a:lnTo>
                <a:lnTo>
                  <a:pt x="224220" y="955114"/>
                </a:lnTo>
                <a:lnTo>
                  <a:pt x="228277" y="1003947"/>
                </a:lnTo>
                <a:lnTo>
                  <a:pt x="235337" y="1052063"/>
                </a:lnTo>
                <a:lnTo>
                  <a:pt x="245604" y="1099144"/>
                </a:lnTo>
                <a:lnTo>
                  <a:pt x="259282" y="1144873"/>
                </a:lnTo>
                <a:lnTo>
                  <a:pt x="276574" y="1188931"/>
                </a:lnTo>
                <a:lnTo>
                  <a:pt x="297684" y="1231001"/>
                </a:lnTo>
                <a:lnTo>
                  <a:pt x="322817" y="1270764"/>
                </a:lnTo>
                <a:lnTo>
                  <a:pt x="352177" y="1307903"/>
                </a:lnTo>
                <a:lnTo>
                  <a:pt x="385966" y="1342100"/>
                </a:lnTo>
                <a:lnTo>
                  <a:pt x="424456" y="1373362"/>
                </a:lnTo>
                <a:lnTo>
                  <a:pt x="465689" y="1400329"/>
                </a:lnTo>
                <a:lnTo>
                  <a:pt x="509307" y="1423137"/>
                </a:lnTo>
                <a:lnTo>
                  <a:pt x="554949" y="1441924"/>
                </a:lnTo>
                <a:lnTo>
                  <a:pt x="602257" y="1456826"/>
                </a:lnTo>
                <a:lnTo>
                  <a:pt x="650870" y="1467980"/>
                </a:lnTo>
                <a:lnTo>
                  <a:pt x="700430" y="1475523"/>
                </a:lnTo>
                <a:lnTo>
                  <a:pt x="750578" y="1479593"/>
                </a:lnTo>
                <a:lnTo>
                  <a:pt x="800953" y="1480325"/>
                </a:lnTo>
                <a:lnTo>
                  <a:pt x="851197" y="1477857"/>
                </a:lnTo>
                <a:lnTo>
                  <a:pt x="900951" y="1472326"/>
                </a:lnTo>
                <a:lnTo>
                  <a:pt x="950042" y="1464057"/>
                </a:lnTo>
                <a:lnTo>
                  <a:pt x="998575" y="1453450"/>
                </a:lnTo>
                <a:lnTo>
                  <a:pt x="1046591" y="1440745"/>
                </a:lnTo>
                <a:lnTo>
                  <a:pt x="1094130" y="1426177"/>
                </a:lnTo>
                <a:lnTo>
                  <a:pt x="1141233" y="1409987"/>
                </a:lnTo>
                <a:lnTo>
                  <a:pt x="1187942" y="1392412"/>
                </a:lnTo>
                <a:lnTo>
                  <a:pt x="1234297" y="1373691"/>
                </a:lnTo>
                <a:lnTo>
                  <a:pt x="1280340" y="1354061"/>
                </a:lnTo>
                <a:lnTo>
                  <a:pt x="1326111" y="1333760"/>
                </a:lnTo>
                <a:lnTo>
                  <a:pt x="1687296" y="1167056"/>
                </a:lnTo>
                <a:lnTo>
                  <a:pt x="1718218" y="1154719"/>
                </a:lnTo>
                <a:lnTo>
                  <a:pt x="1754608" y="1143839"/>
                </a:lnTo>
                <a:lnTo>
                  <a:pt x="1795555" y="1134918"/>
                </a:lnTo>
                <a:lnTo>
                  <a:pt x="1840144" y="1128454"/>
                </a:lnTo>
                <a:lnTo>
                  <a:pt x="1887465" y="1124950"/>
                </a:lnTo>
                <a:lnTo>
                  <a:pt x="2199346" y="1124950"/>
                </a:lnTo>
                <a:lnTo>
                  <a:pt x="2199346" y="0"/>
                </a:lnTo>
                <a:close/>
              </a:path>
              <a:path w="2199640" h="1480820">
                <a:moveTo>
                  <a:pt x="2199346" y="1124950"/>
                </a:moveTo>
                <a:lnTo>
                  <a:pt x="1937174" y="1124950"/>
                </a:lnTo>
                <a:lnTo>
                  <a:pt x="1986649" y="1128821"/>
                </a:lnTo>
                <a:lnTo>
                  <a:pt x="2036688" y="1137198"/>
                </a:lnTo>
                <a:lnTo>
                  <a:pt x="2085808" y="1150537"/>
                </a:lnTo>
                <a:lnTo>
                  <a:pt x="2133096" y="1169338"/>
                </a:lnTo>
                <a:lnTo>
                  <a:pt x="2177640" y="1194103"/>
                </a:lnTo>
                <a:lnTo>
                  <a:pt x="2199346" y="1210682"/>
                </a:lnTo>
                <a:lnTo>
                  <a:pt x="2199346" y="1124950"/>
                </a:lnTo>
                <a:close/>
              </a:path>
            </a:pathLst>
          </a:custGeom>
          <a:solidFill>
            <a:srgbClr val="CA3B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F5A53632-5142-8F8E-2408-3F3C38FF4286}"/>
              </a:ext>
            </a:extLst>
          </p:cNvPr>
          <p:cNvSpPr/>
          <p:nvPr/>
        </p:nvSpPr>
        <p:spPr>
          <a:xfrm>
            <a:off x="6246422" y="9745649"/>
            <a:ext cx="271145" cy="429259"/>
          </a:xfrm>
          <a:custGeom>
            <a:avLst/>
            <a:gdLst/>
            <a:ahLst/>
            <a:cxnLst/>
            <a:rect l="l" t="t" r="r" b="b"/>
            <a:pathLst>
              <a:path w="271145" h="429259">
                <a:moveTo>
                  <a:pt x="170684" y="0"/>
                </a:moveTo>
                <a:lnTo>
                  <a:pt x="117297" y="10418"/>
                </a:lnTo>
                <a:lnTo>
                  <a:pt x="77076" y="49427"/>
                </a:lnTo>
                <a:lnTo>
                  <a:pt x="69649" y="68533"/>
                </a:lnTo>
                <a:lnTo>
                  <a:pt x="69570" y="68737"/>
                </a:lnTo>
                <a:lnTo>
                  <a:pt x="65829" y="85043"/>
                </a:lnTo>
                <a:lnTo>
                  <a:pt x="63635" y="102709"/>
                </a:lnTo>
                <a:lnTo>
                  <a:pt x="63541" y="103471"/>
                </a:lnTo>
                <a:lnTo>
                  <a:pt x="62676" y="124490"/>
                </a:lnTo>
                <a:lnTo>
                  <a:pt x="62767" y="128604"/>
                </a:lnTo>
                <a:lnTo>
                  <a:pt x="62852" y="132458"/>
                </a:lnTo>
                <a:lnTo>
                  <a:pt x="62950" y="136917"/>
                </a:lnTo>
                <a:lnTo>
                  <a:pt x="63060" y="141889"/>
                </a:lnTo>
                <a:lnTo>
                  <a:pt x="63107" y="144017"/>
                </a:lnTo>
                <a:lnTo>
                  <a:pt x="63204" y="148424"/>
                </a:lnTo>
                <a:lnTo>
                  <a:pt x="2339" y="148424"/>
                </a:lnTo>
                <a:lnTo>
                  <a:pt x="1308" y="158018"/>
                </a:lnTo>
                <a:lnTo>
                  <a:pt x="466" y="169043"/>
                </a:lnTo>
                <a:lnTo>
                  <a:pt x="311" y="174083"/>
                </a:lnTo>
                <a:lnTo>
                  <a:pt x="194" y="177905"/>
                </a:lnTo>
                <a:lnTo>
                  <a:pt x="158" y="234535"/>
                </a:lnTo>
                <a:lnTo>
                  <a:pt x="0" y="240530"/>
                </a:lnTo>
                <a:lnTo>
                  <a:pt x="9537" y="241698"/>
                </a:lnTo>
                <a:lnTo>
                  <a:pt x="23306" y="242903"/>
                </a:lnTo>
                <a:lnTo>
                  <a:pt x="63817" y="242903"/>
                </a:lnTo>
                <a:lnTo>
                  <a:pt x="63817" y="428985"/>
                </a:lnTo>
                <a:lnTo>
                  <a:pt x="161632" y="428985"/>
                </a:lnTo>
                <a:lnTo>
                  <a:pt x="161632" y="407852"/>
                </a:lnTo>
                <a:lnTo>
                  <a:pt x="84962" y="407852"/>
                </a:lnTo>
                <a:lnTo>
                  <a:pt x="84962" y="221988"/>
                </a:lnTo>
                <a:lnTo>
                  <a:pt x="77354" y="221741"/>
                </a:lnTo>
                <a:lnTo>
                  <a:pt x="28334" y="221741"/>
                </a:lnTo>
                <a:lnTo>
                  <a:pt x="21513" y="221505"/>
                </a:lnTo>
                <a:lnTo>
                  <a:pt x="21450" y="209402"/>
                </a:lnTo>
                <a:lnTo>
                  <a:pt x="21326" y="184865"/>
                </a:lnTo>
                <a:lnTo>
                  <a:pt x="21308" y="177905"/>
                </a:lnTo>
                <a:lnTo>
                  <a:pt x="21597" y="169854"/>
                </a:lnTo>
                <a:lnTo>
                  <a:pt x="85684" y="169854"/>
                </a:lnTo>
                <a:lnTo>
                  <a:pt x="84924" y="158437"/>
                </a:lnTo>
                <a:lnTo>
                  <a:pt x="83859" y="132458"/>
                </a:lnTo>
                <a:lnTo>
                  <a:pt x="84153" y="118002"/>
                </a:lnTo>
                <a:lnTo>
                  <a:pt x="84193" y="116070"/>
                </a:lnTo>
                <a:lnTo>
                  <a:pt x="84315" y="110075"/>
                </a:lnTo>
                <a:lnTo>
                  <a:pt x="86300" y="91054"/>
                </a:lnTo>
                <a:lnTo>
                  <a:pt x="86314" y="90921"/>
                </a:lnTo>
                <a:lnTo>
                  <a:pt x="103576" y="47074"/>
                </a:lnTo>
                <a:lnTo>
                  <a:pt x="142271" y="24352"/>
                </a:lnTo>
                <a:lnTo>
                  <a:pt x="187102" y="21194"/>
                </a:lnTo>
                <a:lnTo>
                  <a:pt x="236062" y="21194"/>
                </a:lnTo>
                <a:lnTo>
                  <a:pt x="236588" y="4779"/>
                </a:lnTo>
                <a:lnTo>
                  <a:pt x="227139" y="3497"/>
                </a:lnTo>
                <a:lnTo>
                  <a:pt x="199911" y="683"/>
                </a:lnTo>
                <a:lnTo>
                  <a:pt x="170684" y="0"/>
                </a:lnTo>
                <a:close/>
              </a:path>
              <a:path w="271145" h="429259">
                <a:moveTo>
                  <a:pt x="232107" y="169384"/>
                </a:moveTo>
                <a:lnTo>
                  <a:pt x="195875" y="169384"/>
                </a:lnTo>
                <a:lnTo>
                  <a:pt x="210794" y="169854"/>
                </a:lnTo>
                <a:lnTo>
                  <a:pt x="210273" y="174083"/>
                </a:lnTo>
                <a:lnTo>
                  <a:pt x="205556" y="212101"/>
                </a:lnTo>
                <a:lnTo>
                  <a:pt x="203945" y="221741"/>
                </a:lnTo>
                <a:lnTo>
                  <a:pt x="140474" y="221741"/>
                </a:lnTo>
                <a:lnTo>
                  <a:pt x="140474" y="407852"/>
                </a:lnTo>
                <a:lnTo>
                  <a:pt x="161632" y="407852"/>
                </a:lnTo>
                <a:lnTo>
                  <a:pt x="161632" y="242903"/>
                </a:lnTo>
                <a:lnTo>
                  <a:pt x="221033" y="242903"/>
                </a:lnTo>
                <a:lnTo>
                  <a:pt x="228853" y="197447"/>
                </a:lnTo>
                <a:lnTo>
                  <a:pt x="232053" y="169854"/>
                </a:lnTo>
                <a:lnTo>
                  <a:pt x="232107" y="169384"/>
                </a:lnTo>
                <a:close/>
              </a:path>
              <a:path w="271145" h="429259">
                <a:moveTo>
                  <a:pt x="70064" y="221505"/>
                </a:moveTo>
                <a:lnTo>
                  <a:pt x="58934" y="221505"/>
                </a:lnTo>
                <a:lnTo>
                  <a:pt x="43230" y="221741"/>
                </a:lnTo>
                <a:lnTo>
                  <a:pt x="77354" y="221741"/>
                </a:lnTo>
                <a:lnTo>
                  <a:pt x="70064" y="221505"/>
                </a:lnTo>
                <a:close/>
              </a:path>
              <a:path w="271145" h="429259">
                <a:moveTo>
                  <a:pt x="185905" y="68152"/>
                </a:moveTo>
                <a:lnTo>
                  <a:pt x="143621" y="90396"/>
                </a:lnTo>
                <a:lnTo>
                  <a:pt x="139885" y="116070"/>
                </a:lnTo>
                <a:lnTo>
                  <a:pt x="140433" y="128604"/>
                </a:lnTo>
                <a:lnTo>
                  <a:pt x="140881" y="136917"/>
                </a:lnTo>
                <a:lnTo>
                  <a:pt x="141051" y="141889"/>
                </a:lnTo>
                <a:lnTo>
                  <a:pt x="141064" y="151044"/>
                </a:lnTo>
                <a:lnTo>
                  <a:pt x="140537" y="158018"/>
                </a:lnTo>
                <a:lnTo>
                  <a:pt x="139232" y="169043"/>
                </a:lnTo>
                <a:lnTo>
                  <a:pt x="139191" y="169384"/>
                </a:lnTo>
                <a:lnTo>
                  <a:pt x="156315" y="169854"/>
                </a:lnTo>
                <a:lnTo>
                  <a:pt x="210794" y="169854"/>
                </a:lnTo>
                <a:lnTo>
                  <a:pt x="195875" y="169384"/>
                </a:lnTo>
                <a:lnTo>
                  <a:pt x="232107" y="169384"/>
                </a:lnTo>
                <a:lnTo>
                  <a:pt x="234607" y="151044"/>
                </a:lnTo>
                <a:lnTo>
                  <a:pt x="234645" y="150766"/>
                </a:lnTo>
                <a:lnTo>
                  <a:pt x="223799" y="149610"/>
                </a:lnTo>
                <a:lnTo>
                  <a:pt x="212888" y="148774"/>
                </a:lnTo>
                <a:lnTo>
                  <a:pt x="162279" y="148774"/>
                </a:lnTo>
                <a:lnTo>
                  <a:pt x="162382" y="141889"/>
                </a:lnTo>
                <a:lnTo>
                  <a:pt x="161679" y="129836"/>
                </a:lnTo>
                <a:lnTo>
                  <a:pt x="161079" y="118002"/>
                </a:lnTo>
                <a:lnTo>
                  <a:pt x="161182" y="108335"/>
                </a:lnTo>
                <a:lnTo>
                  <a:pt x="162532" y="100240"/>
                </a:lnTo>
                <a:lnTo>
                  <a:pt x="165747" y="94353"/>
                </a:lnTo>
                <a:lnTo>
                  <a:pt x="171189" y="91054"/>
                </a:lnTo>
                <a:lnTo>
                  <a:pt x="178329" y="89654"/>
                </a:lnTo>
                <a:lnTo>
                  <a:pt x="175726" y="89654"/>
                </a:lnTo>
                <a:lnTo>
                  <a:pt x="188059" y="89295"/>
                </a:lnTo>
                <a:lnTo>
                  <a:pt x="228774" y="89295"/>
                </a:lnTo>
                <a:lnTo>
                  <a:pt x="234187" y="88803"/>
                </a:lnTo>
                <a:lnTo>
                  <a:pt x="235216" y="80294"/>
                </a:lnTo>
                <a:lnTo>
                  <a:pt x="236058" y="70379"/>
                </a:lnTo>
                <a:lnTo>
                  <a:pt x="236104" y="69043"/>
                </a:lnTo>
                <a:lnTo>
                  <a:pt x="210972" y="69043"/>
                </a:lnTo>
                <a:lnTo>
                  <a:pt x="199478" y="68533"/>
                </a:lnTo>
                <a:lnTo>
                  <a:pt x="185905" y="68152"/>
                </a:lnTo>
                <a:close/>
              </a:path>
              <a:path w="271145" h="429259">
                <a:moveTo>
                  <a:pt x="270575" y="169384"/>
                </a:moveTo>
                <a:lnTo>
                  <a:pt x="232107" y="169384"/>
                </a:lnTo>
                <a:lnTo>
                  <a:pt x="232053" y="169854"/>
                </a:lnTo>
                <a:lnTo>
                  <a:pt x="129093" y="169854"/>
                </a:lnTo>
                <a:lnTo>
                  <a:pt x="270575" y="169384"/>
                </a:lnTo>
                <a:close/>
              </a:path>
              <a:path w="271145" h="429259">
                <a:moveTo>
                  <a:pt x="201566" y="148424"/>
                </a:moveTo>
                <a:lnTo>
                  <a:pt x="188236" y="148424"/>
                </a:lnTo>
                <a:lnTo>
                  <a:pt x="161195" y="148774"/>
                </a:lnTo>
                <a:lnTo>
                  <a:pt x="212888" y="148774"/>
                </a:lnTo>
                <a:lnTo>
                  <a:pt x="201566" y="148424"/>
                </a:lnTo>
                <a:close/>
              </a:path>
              <a:path w="271145" h="429259">
                <a:moveTo>
                  <a:pt x="228774" y="89295"/>
                </a:moveTo>
                <a:lnTo>
                  <a:pt x="188059" y="89295"/>
                </a:lnTo>
                <a:lnTo>
                  <a:pt x="208981" y="90077"/>
                </a:lnTo>
                <a:lnTo>
                  <a:pt x="217470" y="90077"/>
                </a:lnTo>
                <a:lnTo>
                  <a:pt x="224417" y="89654"/>
                </a:lnTo>
                <a:lnTo>
                  <a:pt x="224828" y="89654"/>
                </a:lnTo>
                <a:lnTo>
                  <a:pt x="228774" y="89295"/>
                </a:lnTo>
                <a:close/>
              </a:path>
              <a:path w="271145" h="429259">
                <a:moveTo>
                  <a:pt x="236062" y="21194"/>
                </a:moveTo>
                <a:lnTo>
                  <a:pt x="187102" y="21194"/>
                </a:lnTo>
                <a:lnTo>
                  <a:pt x="215011" y="23296"/>
                </a:lnTo>
                <a:lnTo>
                  <a:pt x="215123" y="37160"/>
                </a:lnTo>
                <a:lnTo>
                  <a:pt x="215227" y="61777"/>
                </a:lnTo>
                <a:lnTo>
                  <a:pt x="214989" y="68152"/>
                </a:lnTo>
                <a:lnTo>
                  <a:pt x="214956" y="69043"/>
                </a:lnTo>
                <a:lnTo>
                  <a:pt x="236104" y="69043"/>
                </a:lnTo>
                <a:lnTo>
                  <a:pt x="236351" y="61777"/>
                </a:lnTo>
                <a:lnTo>
                  <a:pt x="236258" y="37160"/>
                </a:lnTo>
                <a:lnTo>
                  <a:pt x="236149" y="29557"/>
                </a:lnTo>
                <a:lnTo>
                  <a:pt x="236062" y="211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" name="object 5">
            <a:extLst>
              <a:ext uri="{FF2B5EF4-FFF2-40B4-BE49-F238E27FC236}">
                <a16:creationId xmlns:a16="http://schemas.microsoft.com/office/drawing/2014/main" id="{F6BEEF4F-5A8A-0342-A9E0-C606CE6F2F4B}"/>
              </a:ext>
            </a:extLst>
          </p:cNvPr>
          <p:cNvGrpSpPr/>
          <p:nvPr/>
        </p:nvGrpSpPr>
        <p:grpSpPr>
          <a:xfrm>
            <a:off x="6615587" y="9754187"/>
            <a:ext cx="427990" cy="419100"/>
            <a:chOff x="6615587" y="9702207"/>
            <a:chExt cx="427990" cy="419100"/>
          </a:xfrm>
        </p:grpSpPr>
        <p:sp>
          <p:nvSpPr>
            <p:cNvPr id="82" name="object 6">
              <a:extLst>
                <a:ext uri="{FF2B5EF4-FFF2-40B4-BE49-F238E27FC236}">
                  <a16:creationId xmlns:a16="http://schemas.microsoft.com/office/drawing/2014/main" id="{42220E57-B0B8-00E9-E0CA-69FE5F05FB68}"/>
                </a:ext>
              </a:extLst>
            </p:cNvPr>
            <p:cNvSpPr/>
            <p:nvPr/>
          </p:nvSpPr>
          <p:spPr>
            <a:xfrm>
              <a:off x="6615587" y="9702207"/>
              <a:ext cx="427990" cy="419100"/>
            </a:xfrm>
            <a:custGeom>
              <a:avLst/>
              <a:gdLst/>
              <a:ahLst/>
              <a:cxnLst/>
              <a:rect l="l" t="t" r="r" b="b"/>
              <a:pathLst>
                <a:path w="427990" h="419100">
                  <a:moveTo>
                    <a:pt x="310779" y="419062"/>
                  </a:moveTo>
                  <a:lnTo>
                    <a:pt x="116636" y="419062"/>
                  </a:lnTo>
                  <a:lnTo>
                    <a:pt x="71284" y="410061"/>
                  </a:lnTo>
                  <a:lnTo>
                    <a:pt x="34205" y="385530"/>
                  </a:lnTo>
                  <a:lnTo>
                    <a:pt x="9182" y="349175"/>
                  </a:lnTo>
                  <a:lnTo>
                    <a:pt x="0" y="304705"/>
                  </a:lnTo>
                  <a:lnTo>
                    <a:pt x="0" y="114357"/>
                  </a:lnTo>
                  <a:lnTo>
                    <a:pt x="9182" y="69886"/>
                  </a:lnTo>
                  <a:lnTo>
                    <a:pt x="34205" y="33532"/>
                  </a:lnTo>
                  <a:lnTo>
                    <a:pt x="71284" y="9000"/>
                  </a:lnTo>
                  <a:lnTo>
                    <a:pt x="116636" y="0"/>
                  </a:lnTo>
                  <a:lnTo>
                    <a:pt x="310779" y="0"/>
                  </a:lnTo>
                  <a:lnTo>
                    <a:pt x="356136" y="9000"/>
                  </a:lnTo>
                  <a:lnTo>
                    <a:pt x="381185" y="25573"/>
                  </a:lnTo>
                  <a:lnTo>
                    <a:pt x="116636" y="25573"/>
                  </a:lnTo>
                  <a:lnTo>
                    <a:pt x="81421" y="32561"/>
                  </a:lnTo>
                  <a:lnTo>
                    <a:pt x="52634" y="51606"/>
                  </a:lnTo>
                  <a:lnTo>
                    <a:pt x="33210" y="79830"/>
                  </a:lnTo>
                  <a:lnTo>
                    <a:pt x="26083" y="114357"/>
                  </a:lnTo>
                  <a:lnTo>
                    <a:pt x="26083" y="304705"/>
                  </a:lnTo>
                  <a:lnTo>
                    <a:pt x="33210" y="339232"/>
                  </a:lnTo>
                  <a:lnTo>
                    <a:pt x="52634" y="367456"/>
                  </a:lnTo>
                  <a:lnTo>
                    <a:pt x="81421" y="386501"/>
                  </a:lnTo>
                  <a:lnTo>
                    <a:pt x="116636" y="393489"/>
                  </a:lnTo>
                  <a:lnTo>
                    <a:pt x="381185" y="393489"/>
                  </a:lnTo>
                  <a:lnTo>
                    <a:pt x="356136" y="410061"/>
                  </a:lnTo>
                  <a:lnTo>
                    <a:pt x="310779" y="419062"/>
                  </a:lnTo>
                  <a:close/>
                </a:path>
                <a:path w="427990" h="419100">
                  <a:moveTo>
                    <a:pt x="381185" y="393489"/>
                  </a:moveTo>
                  <a:lnTo>
                    <a:pt x="310779" y="393489"/>
                  </a:lnTo>
                  <a:lnTo>
                    <a:pt x="345994" y="386501"/>
                  </a:lnTo>
                  <a:lnTo>
                    <a:pt x="374781" y="367456"/>
                  </a:lnTo>
                  <a:lnTo>
                    <a:pt x="394205" y="339232"/>
                  </a:lnTo>
                  <a:lnTo>
                    <a:pt x="401332" y="304705"/>
                  </a:lnTo>
                  <a:lnTo>
                    <a:pt x="401332" y="114357"/>
                  </a:lnTo>
                  <a:lnTo>
                    <a:pt x="394205" y="79830"/>
                  </a:lnTo>
                  <a:lnTo>
                    <a:pt x="374781" y="51606"/>
                  </a:lnTo>
                  <a:lnTo>
                    <a:pt x="345994" y="32561"/>
                  </a:lnTo>
                  <a:lnTo>
                    <a:pt x="310779" y="25573"/>
                  </a:lnTo>
                  <a:lnTo>
                    <a:pt x="381185" y="25573"/>
                  </a:lnTo>
                  <a:lnTo>
                    <a:pt x="393215" y="33532"/>
                  </a:lnTo>
                  <a:lnTo>
                    <a:pt x="418235" y="69886"/>
                  </a:lnTo>
                  <a:lnTo>
                    <a:pt x="427415" y="114357"/>
                  </a:lnTo>
                  <a:lnTo>
                    <a:pt x="427415" y="304705"/>
                  </a:lnTo>
                  <a:lnTo>
                    <a:pt x="418235" y="349175"/>
                  </a:lnTo>
                  <a:lnTo>
                    <a:pt x="393215" y="385530"/>
                  </a:lnTo>
                  <a:lnTo>
                    <a:pt x="381185" y="3934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3" name="object 7">
              <a:extLst>
                <a:ext uri="{FF2B5EF4-FFF2-40B4-BE49-F238E27FC236}">
                  <a16:creationId xmlns:a16="http://schemas.microsoft.com/office/drawing/2014/main" id="{A32AF697-4884-2E5D-42A0-F391A876BC78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19908" y="9771808"/>
              <a:ext cx="254997" cy="247183"/>
            </a:xfrm>
            <a:prstGeom prst="rect">
              <a:avLst/>
            </a:prstGeom>
          </p:spPr>
        </p:pic>
      </p:grpSp>
      <p:sp>
        <p:nvSpPr>
          <p:cNvPr id="87" name="object 59">
            <a:extLst>
              <a:ext uri="{FF2B5EF4-FFF2-40B4-BE49-F238E27FC236}">
                <a16:creationId xmlns:a16="http://schemas.microsoft.com/office/drawing/2014/main" id="{4397264D-D22A-C0EC-D847-1A0F7D056C99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6106655" y="10265510"/>
            <a:ext cx="1115059" cy="18659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>
                <a:latin typeface="KBH" panose="00000500000000000000" pitchFamily="2" charset="0"/>
              </a:rPr>
              <a:t>@FERIECAMP</a:t>
            </a:r>
          </a:p>
        </p:txBody>
      </p:sp>
      <p:pic>
        <p:nvPicPr>
          <p:cNvPr id="88" name="object 27">
            <a:extLst>
              <a:ext uri="{FF2B5EF4-FFF2-40B4-BE49-F238E27FC236}">
                <a16:creationId xmlns:a16="http://schemas.microsoft.com/office/drawing/2014/main" id="{9FADFA1C-A1C7-F62B-C7EB-2A944CA1FA89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4810" y="9604796"/>
            <a:ext cx="809625" cy="843889"/>
          </a:xfrm>
          <a:prstGeom prst="rect">
            <a:avLst/>
          </a:prstGeom>
        </p:spPr>
      </p:pic>
      <p:sp>
        <p:nvSpPr>
          <p:cNvPr id="89" name="object 47">
            <a:extLst>
              <a:ext uri="{FF2B5EF4-FFF2-40B4-BE49-F238E27FC236}">
                <a16:creationId xmlns:a16="http://schemas.microsoft.com/office/drawing/2014/main" id="{1BD4AE4C-BEDE-72B1-79BD-445C3D028E4B}"/>
              </a:ext>
            </a:extLst>
          </p:cNvPr>
          <p:cNvSpPr txBox="1">
            <a:spLocks noGrp="1"/>
          </p:cNvSpPr>
          <p:nvPr>
            <p:ph type="dt" sz="half" idx="6"/>
          </p:nvPr>
        </p:nvSpPr>
        <p:spPr>
          <a:xfrm>
            <a:off x="1240821" y="9705901"/>
            <a:ext cx="1921226" cy="572593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R="5080">
              <a:lnSpc>
                <a:spcPts val="1500"/>
              </a:lnSpc>
            </a:pPr>
            <a:r>
              <a:rPr lang="da-DK" sz="1200" dirty="0">
                <a:latin typeface="KBH" panose="00000500000000000000" pitchFamily="2" charset="0"/>
              </a:rPr>
              <a:t>LOKATION</a:t>
            </a:r>
            <a:r>
              <a:rPr sz="1200" dirty="0">
                <a:latin typeface="KBH" panose="00000500000000000000" pitchFamily="2" charset="0"/>
              </a:rPr>
              <a:t> </a:t>
            </a:r>
            <a:endParaRPr lang="da-DK" sz="1200" dirty="0">
              <a:latin typeface="KBH" panose="00000500000000000000" pitchFamily="2" charset="0"/>
            </a:endParaRPr>
          </a:p>
          <a:p>
            <a:pPr marR="5080">
              <a:lnSpc>
                <a:spcPts val="1500"/>
              </a:lnSpc>
            </a:pPr>
            <a:r>
              <a:rPr sz="1200" dirty="0">
                <a:latin typeface="KBH" panose="00000500000000000000" pitchFamily="2" charset="0"/>
              </a:rPr>
              <a:t>ADRESSE POSTNUMMER</a:t>
            </a:r>
            <a:r>
              <a:rPr lang="da-DK" sz="1200" dirty="0">
                <a:latin typeface="KBH" panose="00000500000000000000" pitchFamily="2" charset="0"/>
              </a:rPr>
              <a:t> OG BY</a:t>
            </a:r>
            <a:endParaRPr sz="1200" dirty="0">
              <a:latin typeface="KBH" panose="00000500000000000000" pitchFamily="2" charset="0"/>
            </a:endParaRPr>
          </a:p>
        </p:txBody>
      </p:sp>
      <p:sp>
        <p:nvSpPr>
          <p:cNvPr id="92" name="object 46">
            <a:extLst>
              <a:ext uri="{FF2B5EF4-FFF2-40B4-BE49-F238E27FC236}">
                <a16:creationId xmlns:a16="http://schemas.microsoft.com/office/drawing/2014/main" id="{E01798D2-E695-FA62-6452-881F056C1BC3}"/>
              </a:ext>
            </a:extLst>
          </p:cNvPr>
          <p:cNvSpPr/>
          <p:nvPr/>
        </p:nvSpPr>
        <p:spPr>
          <a:xfrm>
            <a:off x="331135" y="3125814"/>
            <a:ext cx="1302449" cy="289110"/>
          </a:xfrm>
          <a:custGeom>
            <a:avLst/>
            <a:gdLst/>
            <a:ahLst/>
            <a:cxnLst/>
            <a:rect l="l" t="t" r="r" b="b"/>
            <a:pathLst>
              <a:path w="1258570" h="433070">
                <a:moveTo>
                  <a:pt x="0" y="432879"/>
                </a:moveTo>
                <a:lnTo>
                  <a:pt x="1258519" y="432879"/>
                </a:lnTo>
                <a:lnTo>
                  <a:pt x="1258519" y="0"/>
                </a:lnTo>
                <a:lnTo>
                  <a:pt x="0" y="0"/>
                </a:lnTo>
                <a:lnTo>
                  <a:pt x="0" y="432879"/>
                </a:lnTo>
                <a:close/>
              </a:path>
            </a:pathLst>
          </a:custGeom>
          <a:solidFill>
            <a:srgbClr val="CA3B8E"/>
          </a:solidFill>
          <a:ln w="31750">
            <a:solidFill>
              <a:srgbClr val="FFFFFF"/>
            </a:solidFill>
          </a:ln>
        </p:spPr>
        <p:txBody>
          <a:bodyPr wrap="square" lIns="216000" tIns="72000" rIns="0" bIns="288000" rtlCol="0"/>
          <a:lstStyle/>
          <a:p>
            <a:r>
              <a:rPr lang="da-DK" sz="1350" b="1" dirty="0">
                <a:solidFill>
                  <a:schemeClr val="bg1"/>
                </a:solidFill>
                <a:latin typeface="KBH" panose="00000500000000000000" pitchFamily="2" charset="0"/>
              </a:rPr>
              <a:t>MANDAG</a:t>
            </a:r>
            <a:endParaRPr sz="1350" b="1" dirty="0">
              <a:solidFill>
                <a:schemeClr val="bg1"/>
              </a:solidFill>
              <a:latin typeface="KBH" panose="00000500000000000000" pitchFamily="2" charset="0"/>
            </a:endParaRPr>
          </a:p>
        </p:txBody>
      </p:sp>
      <p:sp>
        <p:nvSpPr>
          <p:cNvPr id="93" name="object 46">
            <a:extLst>
              <a:ext uri="{FF2B5EF4-FFF2-40B4-BE49-F238E27FC236}">
                <a16:creationId xmlns:a16="http://schemas.microsoft.com/office/drawing/2014/main" id="{122791DE-55D0-99E7-E767-A6CD5706ACFE}"/>
              </a:ext>
            </a:extLst>
          </p:cNvPr>
          <p:cNvSpPr/>
          <p:nvPr/>
        </p:nvSpPr>
        <p:spPr>
          <a:xfrm>
            <a:off x="1744257" y="3125814"/>
            <a:ext cx="1302449" cy="289110"/>
          </a:xfrm>
          <a:custGeom>
            <a:avLst/>
            <a:gdLst/>
            <a:ahLst/>
            <a:cxnLst/>
            <a:rect l="l" t="t" r="r" b="b"/>
            <a:pathLst>
              <a:path w="1258570" h="433070">
                <a:moveTo>
                  <a:pt x="0" y="432879"/>
                </a:moveTo>
                <a:lnTo>
                  <a:pt x="1258519" y="432879"/>
                </a:lnTo>
                <a:lnTo>
                  <a:pt x="1258519" y="0"/>
                </a:lnTo>
                <a:lnTo>
                  <a:pt x="0" y="0"/>
                </a:lnTo>
                <a:lnTo>
                  <a:pt x="0" y="432879"/>
                </a:lnTo>
                <a:close/>
              </a:path>
            </a:pathLst>
          </a:custGeom>
          <a:solidFill>
            <a:srgbClr val="CA3B8E"/>
          </a:solidFill>
          <a:ln w="31750">
            <a:solidFill>
              <a:srgbClr val="FFFFFF"/>
            </a:solidFill>
          </a:ln>
        </p:spPr>
        <p:txBody>
          <a:bodyPr wrap="square" lIns="252000" tIns="72000" rIns="0" bIns="288000" rtlCol="0"/>
          <a:lstStyle/>
          <a:p>
            <a:r>
              <a:rPr lang="da-DK" sz="1350" b="1" dirty="0">
                <a:solidFill>
                  <a:schemeClr val="bg1"/>
                </a:solidFill>
                <a:latin typeface="KBH" panose="00000500000000000000" pitchFamily="2" charset="0"/>
              </a:rPr>
              <a:t>TIRSDAG</a:t>
            </a:r>
            <a:endParaRPr sz="1350" b="1" dirty="0">
              <a:solidFill>
                <a:schemeClr val="bg1"/>
              </a:solidFill>
              <a:latin typeface="KBH" panose="00000500000000000000" pitchFamily="2" charset="0"/>
            </a:endParaRPr>
          </a:p>
        </p:txBody>
      </p:sp>
      <p:sp>
        <p:nvSpPr>
          <p:cNvPr id="94" name="object 46">
            <a:extLst>
              <a:ext uri="{FF2B5EF4-FFF2-40B4-BE49-F238E27FC236}">
                <a16:creationId xmlns:a16="http://schemas.microsoft.com/office/drawing/2014/main" id="{42AA4A8E-93BA-C499-9B14-D2113C6B28AC}"/>
              </a:ext>
            </a:extLst>
          </p:cNvPr>
          <p:cNvSpPr/>
          <p:nvPr/>
        </p:nvSpPr>
        <p:spPr>
          <a:xfrm>
            <a:off x="3162047" y="3125814"/>
            <a:ext cx="1302449" cy="289110"/>
          </a:xfrm>
          <a:custGeom>
            <a:avLst/>
            <a:gdLst/>
            <a:ahLst/>
            <a:cxnLst/>
            <a:rect l="l" t="t" r="r" b="b"/>
            <a:pathLst>
              <a:path w="1258570" h="433070">
                <a:moveTo>
                  <a:pt x="0" y="432879"/>
                </a:moveTo>
                <a:lnTo>
                  <a:pt x="1258519" y="432879"/>
                </a:lnTo>
                <a:lnTo>
                  <a:pt x="1258519" y="0"/>
                </a:lnTo>
                <a:lnTo>
                  <a:pt x="0" y="0"/>
                </a:lnTo>
                <a:lnTo>
                  <a:pt x="0" y="432879"/>
                </a:lnTo>
                <a:close/>
              </a:path>
            </a:pathLst>
          </a:custGeom>
          <a:solidFill>
            <a:srgbClr val="CA3B8E"/>
          </a:solidFill>
          <a:ln w="31750">
            <a:solidFill>
              <a:srgbClr val="FFFFFF"/>
            </a:solidFill>
          </a:ln>
        </p:spPr>
        <p:txBody>
          <a:bodyPr wrap="square" lIns="252000" tIns="72000" rIns="0" bIns="288000" rtlCol="0"/>
          <a:lstStyle/>
          <a:p>
            <a:r>
              <a:rPr lang="da-DK" sz="1350" b="1" dirty="0">
                <a:solidFill>
                  <a:schemeClr val="bg1"/>
                </a:solidFill>
                <a:latin typeface="KBH" panose="00000500000000000000" pitchFamily="2" charset="0"/>
              </a:rPr>
              <a:t>ONSDAG</a:t>
            </a:r>
            <a:endParaRPr sz="1350" b="1" dirty="0">
              <a:solidFill>
                <a:schemeClr val="bg1"/>
              </a:solidFill>
              <a:latin typeface="KBH" panose="00000500000000000000" pitchFamily="2" charset="0"/>
            </a:endParaRPr>
          </a:p>
        </p:txBody>
      </p:sp>
      <p:sp>
        <p:nvSpPr>
          <p:cNvPr id="96" name="object 46">
            <a:extLst>
              <a:ext uri="{FF2B5EF4-FFF2-40B4-BE49-F238E27FC236}">
                <a16:creationId xmlns:a16="http://schemas.microsoft.com/office/drawing/2014/main" id="{37C793A1-6A40-7983-CE73-ECA8F937DB91}"/>
              </a:ext>
            </a:extLst>
          </p:cNvPr>
          <p:cNvSpPr/>
          <p:nvPr/>
        </p:nvSpPr>
        <p:spPr>
          <a:xfrm>
            <a:off x="4570501" y="3125814"/>
            <a:ext cx="1302449" cy="289110"/>
          </a:xfrm>
          <a:custGeom>
            <a:avLst/>
            <a:gdLst/>
            <a:ahLst/>
            <a:cxnLst/>
            <a:rect l="l" t="t" r="r" b="b"/>
            <a:pathLst>
              <a:path w="1258570" h="433070">
                <a:moveTo>
                  <a:pt x="0" y="432879"/>
                </a:moveTo>
                <a:lnTo>
                  <a:pt x="1258519" y="432879"/>
                </a:lnTo>
                <a:lnTo>
                  <a:pt x="1258519" y="0"/>
                </a:lnTo>
                <a:lnTo>
                  <a:pt x="0" y="0"/>
                </a:lnTo>
                <a:lnTo>
                  <a:pt x="0" y="432879"/>
                </a:lnTo>
                <a:close/>
              </a:path>
            </a:pathLst>
          </a:custGeom>
          <a:solidFill>
            <a:srgbClr val="CA3B8E"/>
          </a:solidFill>
          <a:ln w="31750">
            <a:solidFill>
              <a:srgbClr val="FFFFFF"/>
            </a:solidFill>
          </a:ln>
        </p:spPr>
        <p:txBody>
          <a:bodyPr wrap="square" lIns="216000" tIns="72000" rIns="0" bIns="288000" rtlCol="0"/>
          <a:lstStyle/>
          <a:p>
            <a:r>
              <a:rPr lang="da-DK" sz="1350" b="1" dirty="0">
                <a:solidFill>
                  <a:schemeClr val="bg1"/>
                </a:solidFill>
                <a:latin typeface="KBH" panose="00000500000000000000" pitchFamily="2" charset="0"/>
              </a:rPr>
              <a:t>TORSDAG</a:t>
            </a:r>
            <a:endParaRPr sz="1350" b="1" dirty="0">
              <a:solidFill>
                <a:schemeClr val="bg1"/>
              </a:solidFill>
              <a:latin typeface="KBH" panose="00000500000000000000" pitchFamily="2" charset="0"/>
            </a:endParaRPr>
          </a:p>
        </p:txBody>
      </p:sp>
      <p:sp>
        <p:nvSpPr>
          <p:cNvPr id="97" name="object 46">
            <a:extLst>
              <a:ext uri="{FF2B5EF4-FFF2-40B4-BE49-F238E27FC236}">
                <a16:creationId xmlns:a16="http://schemas.microsoft.com/office/drawing/2014/main" id="{5ABB10AE-0047-46F1-2DB9-6AA857791FEC}"/>
              </a:ext>
            </a:extLst>
          </p:cNvPr>
          <p:cNvSpPr/>
          <p:nvPr/>
        </p:nvSpPr>
        <p:spPr>
          <a:xfrm>
            <a:off x="5983624" y="3125814"/>
            <a:ext cx="1302449" cy="289110"/>
          </a:xfrm>
          <a:custGeom>
            <a:avLst/>
            <a:gdLst/>
            <a:ahLst/>
            <a:cxnLst/>
            <a:rect l="l" t="t" r="r" b="b"/>
            <a:pathLst>
              <a:path w="1258570" h="433070">
                <a:moveTo>
                  <a:pt x="0" y="432879"/>
                </a:moveTo>
                <a:lnTo>
                  <a:pt x="1258519" y="432879"/>
                </a:lnTo>
                <a:lnTo>
                  <a:pt x="1258519" y="0"/>
                </a:lnTo>
                <a:lnTo>
                  <a:pt x="0" y="0"/>
                </a:lnTo>
                <a:lnTo>
                  <a:pt x="0" y="432879"/>
                </a:lnTo>
                <a:close/>
              </a:path>
            </a:pathLst>
          </a:custGeom>
          <a:solidFill>
            <a:srgbClr val="CA3B8E"/>
          </a:solidFill>
          <a:ln w="31750">
            <a:solidFill>
              <a:srgbClr val="FFFFFF"/>
            </a:solidFill>
          </a:ln>
        </p:spPr>
        <p:txBody>
          <a:bodyPr wrap="square" lIns="288000" tIns="72000" rIns="0" bIns="288000" rtlCol="0"/>
          <a:lstStyle/>
          <a:p>
            <a:r>
              <a:rPr lang="da-DK" sz="1350" b="1" dirty="0">
                <a:solidFill>
                  <a:schemeClr val="bg1"/>
                </a:solidFill>
                <a:latin typeface="KBH" panose="00000500000000000000" pitchFamily="2" charset="0"/>
              </a:rPr>
              <a:t>FREDAG</a:t>
            </a:r>
            <a:endParaRPr sz="1350" b="1" dirty="0">
              <a:solidFill>
                <a:schemeClr val="bg1"/>
              </a:solidFill>
              <a:latin typeface="KBH" panose="00000500000000000000" pitchFamily="2" charset="0"/>
            </a:endParaRPr>
          </a:p>
        </p:txBody>
      </p:sp>
      <p:sp>
        <p:nvSpPr>
          <p:cNvPr id="99" name="object 23">
            <a:extLst>
              <a:ext uri="{FF2B5EF4-FFF2-40B4-BE49-F238E27FC236}">
                <a16:creationId xmlns:a16="http://schemas.microsoft.com/office/drawing/2014/main" id="{8D0B2F78-DB01-3DD0-ADBA-0ED528CB92CC}"/>
              </a:ext>
            </a:extLst>
          </p:cNvPr>
          <p:cNvSpPr/>
          <p:nvPr/>
        </p:nvSpPr>
        <p:spPr>
          <a:xfrm>
            <a:off x="331134" y="4720082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CA3B8E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CA3B8E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CA3B8E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CA3B8E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CA3B8E"/>
              </a:solidFill>
              <a:latin typeface="KBH" panose="00000500000000000000" pitchFamily="2" charset="0"/>
            </a:endParaRPr>
          </a:p>
        </p:txBody>
      </p:sp>
      <p:sp>
        <p:nvSpPr>
          <p:cNvPr id="100" name="object 23">
            <a:extLst>
              <a:ext uri="{FF2B5EF4-FFF2-40B4-BE49-F238E27FC236}">
                <a16:creationId xmlns:a16="http://schemas.microsoft.com/office/drawing/2014/main" id="{C0BF6949-482E-D165-F381-1C3D33D75C6C}"/>
              </a:ext>
            </a:extLst>
          </p:cNvPr>
          <p:cNvSpPr/>
          <p:nvPr/>
        </p:nvSpPr>
        <p:spPr>
          <a:xfrm>
            <a:off x="331134" y="5926394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CA3B8E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CA3B8E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AKTVITET</a:t>
            </a:r>
          </a:p>
          <a:p>
            <a:pPr algn="ctr"/>
            <a:r>
              <a:rPr lang="da-DK" sz="1000" b="1" dirty="0">
                <a:solidFill>
                  <a:srgbClr val="CA3B8E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CA3B8E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CA3B8E"/>
              </a:solidFill>
              <a:latin typeface="KBH" panose="00000500000000000000" pitchFamily="2" charset="0"/>
            </a:endParaRPr>
          </a:p>
        </p:txBody>
      </p:sp>
      <p:sp>
        <p:nvSpPr>
          <p:cNvPr id="101" name="object 23">
            <a:extLst>
              <a:ext uri="{FF2B5EF4-FFF2-40B4-BE49-F238E27FC236}">
                <a16:creationId xmlns:a16="http://schemas.microsoft.com/office/drawing/2014/main" id="{296238EE-6713-6DA6-9BE1-3AD478405E8E}"/>
              </a:ext>
            </a:extLst>
          </p:cNvPr>
          <p:cNvSpPr/>
          <p:nvPr/>
        </p:nvSpPr>
        <p:spPr>
          <a:xfrm>
            <a:off x="331134" y="7121522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CA3B8E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CA3B8E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CA3B8E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CA3B8E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CA3B8E"/>
              </a:solidFill>
              <a:latin typeface="KBH" panose="00000500000000000000" pitchFamily="2" charset="0"/>
            </a:endParaRPr>
          </a:p>
        </p:txBody>
      </p:sp>
      <p:sp>
        <p:nvSpPr>
          <p:cNvPr id="102" name="object 23">
            <a:extLst>
              <a:ext uri="{FF2B5EF4-FFF2-40B4-BE49-F238E27FC236}">
                <a16:creationId xmlns:a16="http://schemas.microsoft.com/office/drawing/2014/main" id="{AF6373B3-32BE-3F71-36D3-FA1B28D7AB14}"/>
              </a:ext>
            </a:extLst>
          </p:cNvPr>
          <p:cNvSpPr/>
          <p:nvPr/>
        </p:nvSpPr>
        <p:spPr>
          <a:xfrm>
            <a:off x="331134" y="8313289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CA3B8E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CA3B8E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CA3B8E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CA3B8E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CA3B8E"/>
              </a:solidFill>
              <a:latin typeface="KBH" panose="00000500000000000000" pitchFamily="2" charset="0"/>
            </a:endParaRPr>
          </a:p>
        </p:txBody>
      </p:sp>
      <p:sp>
        <p:nvSpPr>
          <p:cNvPr id="104" name="object 23">
            <a:extLst>
              <a:ext uri="{FF2B5EF4-FFF2-40B4-BE49-F238E27FC236}">
                <a16:creationId xmlns:a16="http://schemas.microsoft.com/office/drawing/2014/main" id="{8A230BF2-0079-577F-DD28-3EA333AA8ACC}"/>
              </a:ext>
            </a:extLst>
          </p:cNvPr>
          <p:cNvSpPr/>
          <p:nvPr/>
        </p:nvSpPr>
        <p:spPr>
          <a:xfrm>
            <a:off x="1744257" y="4720082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CA3B8E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CA3B8E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CA3B8E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CA3B8E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CA3B8E"/>
              </a:solidFill>
              <a:latin typeface="KBH" panose="00000500000000000000" pitchFamily="2" charset="0"/>
            </a:endParaRPr>
          </a:p>
        </p:txBody>
      </p:sp>
      <p:sp>
        <p:nvSpPr>
          <p:cNvPr id="105" name="object 23">
            <a:extLst>
              <a:ext uri="{FF2B5EF4-FFF2-40B4-BE49-F238E27FC236}">
                <a16:creationId xmlns:a16="http://schemas.microsoft.com/office/drawing/2014/main" id="{14B82B20-1F21-19FA-D708-0F546DFAD033}"/>
              </a:ext>
            </a:extLst>
          </p:cNvPr>
          <p:cNvSpPr/>
          <p:nvPr/>
        </p:nvSpPr>
        <p:spPr>
          <a:xfrm>
            <a:off x="1744257" y="5926394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CA3B8E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CA3B8E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CA3B8E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CA3B8E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CA3B8E"/>
              </a:solidFill>
              <a:latin typeface="KBH" panose="00000500000000000000" pitchFamily="2" charset="0"/>
            </a:endParaRPr>
          </a:p>
        </p:txBody>
      </p:sp>
      <p:sp>
        <p:nvSpPr>
          <p:cNvPr id="106" name="object 23">
            <a:extLst>
              <a:ext uri="{FF2B5EF4-FFF2-40B4-BE49-F238E27FC236}">
                <a16:creationId xmlns:a16="http://schemas.microsoft.com/office/drawing/2014/main" id="{89BC3D1B-D87F-08FC-6A13-E2E06F90B551}"/>
              </a:ext>
            </a:extLst>
          </p:cNvPr>
          <p:cNvSpPr/>
          <p:nvPr/>
        </p:nvSpPr>
        <p:spPr>
          <a:xfrm>
            <a:off x="1744257" y="7121522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CA3B8E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CA3B8E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CA3B8E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CA3B8E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CA3B8E"/>
              </a:solidFill>
              <a:latin typeface="KBH" panose="00000500000000000000" pitchFamily="2" charset="0"/>
            </a:endParaRPr>
          </a:p>
        </p:txBody>
      </p:sp>
      <p:sp>
        <p:nvSpPr>
          <p:cNvPr id="107" name="object 23">
            <a:extLst>
              <a:ext uri="{FF2B5EF4-FFF2-40B4-BE49-F238E27FC236}">
                <a16:creationId xmlns:a16="http://schemas.microsoft.com/office/drawing/2014/main" id="{7685E4B3-9BFB-8E8D-BA11-0D245D4981BD}"/>
              </a:ext>
            </a:extLst>
          </p:cNvPr>
          <p:cNvSpPr/>
          <p:nvPr/>
        </p:nvSpPr>
        <p:spPr>
          <a:xfrm>
            <a:off x="1744257" y="8313289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CA3B8E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CA3B8E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AKTIVTET</a:t>
            </a:r>
          </a:p>
          <a:p>
            <a:pPr algn="ctr"/>
            <a:r>
              <a:rPr lang="da-DK" sz="1000" b="1" dirty="0">
                <a:solidFill>
                  <a:srgbClr val="CA3B8E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CA3B8E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CA3B8E"/>
              </a:solidFill>
              <a:latin typeface="KBH" panose="00000500000000000000" pitchFamily="2" charset="0"/>
            </a:endParaRPr>
          </a:p>
        </p:txBody>
      </p:sp>
      <p:sp>
        <p:nvSpPr>
          <p:cNvPr id="109" name="object 23">
            <a:extLst>
              <a:ext uri="{FF2B5EF4-FFF2-40B4-BE49-F238E27FC236}">
                <a16:creationId xmlns:a16="http://schemas.microsoft.com/office/drawing/2014/main" id="{F9D7C2B5-C375-8049-B4F0-64164CEFE257}"/>
              </a:ext>
            </a:extLst>
          </p:cNvPr>
          <p:cNvSpPr/>
          <p:nvPr/>
        </p:nvSpPr>
        <p:spPr>
          <a:xfrm>
            <a:off x="3162048" y="4720082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CA3B8E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CA3B8E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CA3B8E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CA3B8E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CA3B8E"/>
              </a:solidFill>
              <a:latin typeface="KBH" panose="00000500000000000000" pitchFamily="2" charset="0"/>
            </a:endParaRPr>
          </a:p>
        </p:txBody>
      </p:sp>
      <p:sp>
        <p:nvSpPr>
          <p:cNvPr id="110" name="object 23">
            <a:extLst>
              <a:ext uri="{FF2B5EF4-FFF2-40B4-BE49-F238E27FC236}">
                <a16:creationId xmlns:a16="http://schemas.microsoft.com/office/drawing/2014/main" id="{DA869F09-1DBD-5B32-D49B-50C8C9E81DC2}"/>
              </a:ext>
            </a:extLst>
          </p:cNvPr>
          <p:cNvSpPr/>
          <p:nvPr/>
        </p:nvSpPr>
        <p:spPr>
          <a:xfrm>
            <a:off x="3162048" y="5926394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CA3B8E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CA3B8E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CA3B8E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CA3B8E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CA3B8E"/>
              </a:solidFill>
              <a:latin typeface="KBH" panose="00000500000000000000" pitchFamily="2" charset="0"/>
            </a:endParaRPr>
          </a:p>
        </p:txBody>
      </p:sp>
      <p:sp>
        <p:nvSpPr>
          <p:cNvPr id="111" name="object 23">
            <a:extLst>
              <a:ext uri="{FF2B5EF4-FFF2-40B4-BE49-F238E27FC236}">
                <a16:creationId xmlns:a16="http://schemas.microsoft.com/office/drawing/2014/main" id="{0C58B012-00D1-628D-8E9C-E2FAB137AA74}"/>
              </a:ext>
            </a:extLst>
          </p:cNvPr>
          <p:cNvSpPr/>
          <p:nvPr/>
        </p:nvSpPr>
        <p:spPr>
          <a:xfrm>
            <a:off x="3162048" y="7121522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CA3B8E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CA3B8E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CA3B8E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CA3B8E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CA3B8E"/>
              </a:solidFill>
              <a:latin typeface="KBH" panose="00000500000000000000" pitchFamily="2" charset="0"/>
            </a:endParaRPr>
          </a:p>
        </p:txBody>
      </p:sp>
      <p:sp>
        <p:nvSpPr>
          <p:cNvPr id="112" name="object 23">
            <a:extLst>
              <a:ext uri="{FF2B5EF4-FFF2-40B4-BE49-F238E27FC236}">
                <a16:creationId xmlns:a16="http://schemas.microsoft.com/office/drawing/2014/main" id="{E2A7134C-7AA5-56FD-C595-2BB7AA7C90F2}"/>
              </a:ext>
            </a:extLst>
          </p:cNvPr>
          <p:cNvSpPr/>
          <p:nvPr/>
        </p:nvSpPr>
        <p:spPr>
          <a:xfrm>
            <a:off x="3162048" y="8313289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CA3B8E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CA3B8E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CA3B8E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CA3B8E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CA3B8E"/>
              </a:solidFill>
              <a:latin typeface="KBH" panose="00000500000000000000" pitchFamily="2" charset="0"/>
            </a:endParaRPr>
          </a:p>
        </p:txBody>
      </p:sp>
      <p:sp>
        <p:nvSpPr>
          <p:cNvPr id="114" name="object 23">
            <a:extLst>
              <a:ext uri="{FF2B5EF4-FFF2-40B4-BE49-F238E27FC236}">
                <a16:creationId xmlns:a16="http://schemas.microsoft.com/office/drawing/2014/main" id="{8A7A2E1B-8238-8583-E81B-8B800B25DAC5}"/>
              </a:ext>
            </a:extLst>
          </p:cNvPr>
          <p:cNvSpPr/>
          <p:nvPr/>
        </p:nvSpPr>
        <p:spPr>
          <a:xfrm>
            <a:off x="4570501" y="4720082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CA3B8E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CA3B8E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CA3B8E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CA3B8E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CA3B8E"/>
              </a:solidFill>
              <a:latin typeface="KBH" panose="00000500000000000000" pitchFamily="2" charset="0"/>
            </a:endParaRPr>
          </a:p>
        </p:txBody>
      </p:sp>
      <p:sp>
        <p:nvSpPr>
          <p:cNvPr id="115" name="object 23">
            <a:extLst>
              <a:ext uri="{FF2B5EF4-FFF2-40B4-BE49-F238E27FC236}">
                <a16:creationId xmlns:a16="http://schemas.microsoft.com/office/drawing/2014/main" id="{77DEEB77-36C9-EBB4-3596-45605B1A7843}"/>
              </a:ext>
            </a:extLst>
          </p:cNvPr>
          <p:cNvSpPr/>
          <p:nvPr/>
        </p:nvSpPr>
        <p:spPr>
          <a:xfrm>
            <a:off x="4570501" y="5926394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CA3B8E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CA3B8E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CA3B8E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CA3B8E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CA3B8E"/>
              </a:solidFill>
              <a:latin typeface="KBH" panose="00000500000000000000" pitchFamily="2" charset="0"/>
            </a:endParaRPr>
          </a:p>
        </p:txBody>
      </p:sp>
      <p:sp>
        <p:nvSpPr>
          <p:cNvPr id="116" name="object 23">
            <a:extLst>
              <a:ext uri="{FF2B5EF4-FFF2-40B4-BE49-F238E27FC236}">
                <a16:creationId xmlns:a16="http://schemas.microsoft.com/office/drawing/2014/main" id="{5ECD9885-E67C-3E1A-CC0E-C698C64ED147}"/>
              </a:ext>
            </a:extLst>
          </p:cNvPr>
          <p:cNvSpPr/>
          <p:nvPr/>
        </p:nvSpPr>
        <p:spPr>
          <a:xfrm>
            <a:off x="4570501" y="7121522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CA3B8E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CA3B8E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CA3B8E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CA3B8E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CA3B8E"/>
              </a:solidFill>
              <a:latin typeface="KBH" panose="00000500000000000000" pitchFamily="2" charset="0"/>
            </a:endParaRPr>
          </a:p>
        </p:txBody>
      </p:sp>
      <p:sp>
        <p:nvSpPr>
          <p:cNvPr id="117" name="object 23">
            <a:extLst>
              <a:ext uri="{FF2B5EF4-FFF2-40B4-BE49-F238E27FC236}">
                <a16:creationId xmlns:a16="http://schemas.microsoft.com/office/drawing/2014/main" id="{5760557A-55B6-BC99-BC28-2F30D4BE48DB}"/>
              </a:ext>
            </a:extLst>
          </p:cNvPr>
          <p:cNvSpPr/>
          <p:nvPr/>
        </p:nvSpPr>
        <p:spPr>
          <a:xfrm>
            <a:off x="4570501" y="8313289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CA3B8E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CA3B8E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CA3B8E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CA3B8E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CA3B8E"/>
              </a:solidFill>
              <a:latin typeface="KBH" panose="00000500000000000000" pitchFamily="2" charset="0"/>
            </a:endParaRPr>
          </a:p>
        </p:txBody>
      </p:sp>
      <p:sp>
        <p:nvSpPr>
          <p:cNvPr id="119" name="object 23">
            <a:extLst>
              <a:ext uri="{FF2B5EF4-FFF2-40B4-BE49-F238E27FC236}">
                <a16:creationId xmlns:a16="http://schemas.microsoft.com/office/drawing/2014/main" id="{4928E902-8A2C-4D97-B5DE-0CBDB28892BC}"/>
              </a:ext>
            </a:extLst>
          </p:cNvPr>
          <p:cNvSpPr/>
          <p:nvPr/>
        </p:nvSpPr>
        <p:spPr>
          <a:xfrm>
            <a:off x="5983625" y="4719775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CA3B8E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CA3B8E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CA3B8E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CA3B8E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CA3B8E"/>
              </a:solidFill>
              <a:latin typeface="KBH" panose="00000500000000000000" pitchFamily="2" charset="0"/>
            </a:endParaRPr>
          </a:p>
        </p:txBody>
      </p:sp>
      <p:sp>
        <p:nvSpPr>
          <p:cNvPr id="120" name="object 23">
            <a:extLst>
              <a:ext uri="{FF2B5EF4-FFF2-40B4-BE49-F238E27FC236}">
                <a16:creationId xmlns:a16="http://schemas.microsoft.com/office/drawing/2014/main" id="{F8276163-C44E-BEB3-100E-161CA6D19BBB}"/>
              </a:ext>
            </a:extLst>
          </p:cNvPr>
          <p:cNvSpPr/>
          <p:nvPr/>
        </p:nvSpPr>
        <p:spPr>
          <a:xfrm>
            <a:off x="5983625" y="5926087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CA3B8E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CA3B8E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CA3B8E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CA3B8E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CA3B8E"/>
              </a:solidFill>
              <a:latin typeface="KBH" panose="00000500000000000000" pitchFamily="2" charset="0"/>
            </a:endParaRPr>
          </a:p>
        </p:txBody>
      </p:sp>
      <p:sp>
        <p:nvSpPr>
          <p:cNvPr id="121" name="object 23">
            <a:extLst>
              <a:ext uri="{FF2B5EF4-FFF2-40B4-BE49-F238E27FC236}">
                <a16:creationId xmlns:a16="http://schemas.microsoft.com/office/drawing/2014/main" id="{F9080C45-3696-7B93-451E-0A34F4320F0A}"/>
              </a:ext>
            </a:extLst>
          </p:cNvPr>
          <p:cNvSpPr/>
          <p:nvPr/>
        </p:nvSpPr>
        <p:spPr>
          <a:xfrm>
            <a:off x="5983625" y="7121215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CA3B8E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CA3B8E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CA3B8E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CA3B8E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CA3B8E"/>
              </a:solidFill>
              <a:latin typeface="KBH" panose="00000500000000000000" pitchFamily="2" charset="0"/>
            </a:endParaRPr>
          </a:p>
        </p:txBody>
      </p:sp>
      <p:sp>
        <p:nvSpPr>
          <p:cNvPr id="122" name="object 23">
            <a:extLst>
              <a:ext uri="{FF2B5EF4-FFF2-40B4-BE49-F238E27FC236}">
                <a16:creationId xmlns:a16="http://schemas.microsoft.com/office/drawing/2014/main" id="{10B499D5-D933-5BA3-054D-8EA730159E4A}"/>
              </a:ext>
            </a:extLst>
          </p:cNvPr>
          <p:cNvSpPr/>
          <p:nvPr/>
        </p:nvSpPr>
        <p:spPr>
          <a:xfrm>
            <a:off x="5983625" y="8312982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CA3B8E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CA3B8E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CA3B8E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CA3B8E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CA3B8E"/>
              </a:solidFill>
              <a:latin typeface="KBH" panose="00000500000000000000" pitchFamily="2" charset="0"/>
            </a:endParaRPr>
          </a:p>
        </p:txBody>
      </p:sp>
      <p:sp>
        <p:nvSpPr>
          <p:cNvPr id="123" name="object 16">
            <a:extLst>
              <a:ext uri="{FF2B5EF4-FFF2-40B4-BE49-F238E27FC236}">
                <a16:creationId xmlns:a16="http://schemas.microsoft.com/office/drawing/2014/main" id="{340FC68C-AAC8-54E6-BF1D-8276E024A68A}"/>
              </a:ext>
            </a:extLst>
          </p:cNvPr>
          <p:cNvSpPr txBox="1"/>
          <p:nvPr/>
        </p:nvSpPr>
        <p:spPr>
          <a:xfrm>
            <a:off x="433723" y="2437084"/>
            <a:ext cx="6954939" cy="615801"/>
          </a:xfrm>
          <a:prstGeom prst="rect">
            <a:avLst/>
          </a:prstGeom>
        </p:spPr>
        <p:txBody>
          <a:bodyPr vert="horz" wrap="square" lIns="0" tIns="17145" rIns="0" bIns="7200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  <a:spcAft>
                <a:spcPts val="400"/>
              </a:spcAft>
            </a:pPr>
            <a:r>
              <a:rPr sz="1600" b="1" dirty="0">
                <a:solidFill>
                  <a:srgbClr val="000632"/>
                </a:solidFill>
                <a:latin typeface="KBH" panose="00000500000000000000" pitchFamily="2" charset="0"/>
                <a:cs typeface="Calibri"/>
              </a:rPr>
              <a:t>LOKATIONENS NAVN</a:t>
            </a:r>
            <a:endParaRPr lang="da-DK" sz="1600" b="1" dirty="0">
              <a:solidFill>
                <a:srgbClr val="000632"/>
              </a:solidFill>
              <a:latin typeface="KBH" panose="00000500000000000000" pitchFamily="2" charset="0"/>
              <a:cs typeface="Calibri"/>
            </a:endParaRPr>
          </a:p>
          <a:p>
            <a:pPr marL="12700" algn="ctr">
              <a:lnSpc>
                <a:spcPct val="100000"/>
              </a:lnSpc>
              <a:spcBef>
                <a:spcPts val="135"/>
              </a:spcBef>
              <a:spcAft>
                <a:spcPts val="400"/>
              </a:spcAft>
            </a:pPr>
            <a:r>
              <a:rPr lang="da-DK" sz="1400" b="1" i="1" dirty="0">
                <a:solidFill>
                  <a:srgbClr val="000632"/>
                </a:solidFill>
                <a:latin typeface="KBH" panose="00000500000000000000" pitchFamily="2" charset="0"/>
                <a:cs typeface="Calibri"/>
              </a:rPr>
              <a:t>ARRANGERET AF XXXX</a:t>
            </a:r>
            <a:endParaRPr sz="1400" i="1" dirty="0">
              <a:latin typeface="KBH" panose="00000500000000000000" pitchFamily="2" charset="0"/>
              <a:cs typeface="Calibri"/>
            </a:endParaRPr>
          </a:p>
        </p:txBody>
      </p:sp>
      <p:sp>
        <p:nvSpPr>
          <p:cNvPr id="135" name="Tekstfelt 134">
            <a:extLst>
              <a:ext uri="{FF2B5EF4-FFF2-40B4-BE49-F238E27FC236}">
                <a16:creationId xmlns:a16="http://schemas.microsoft.com/office/drawing/2014/main" id="{DBB05C91-F932-73A4-2FD1-261341B41116}"/>
              </a:ext>
            </a:extLst>
          </p:cNvPr>
          <p:cNvSpPr txBox="1"/>
          <p:nvPr/>
        </p:nvSpPr>
        <p:spPr>
          <a:xfrm>
            <a:off x="5823771" y="151447"/>
            <a:ext cx="168082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500" b="1" i="1" dirty="0">
                <a:solidFill>
                  <a:schemeClr val="bg1"/>
                </a:solidFill>
                <a:latin typeface="KBH" panose="00000500000000000000" pitchFamily="2" charset="0"/>
              </a:rPr>
              <a:t>GRATIS AKTIVITETER FOR PIGER</a:t>
            </a:r>
          </a:p>
        </p:txBody>
      </p:sp>
      <p:grpSp>
        <p:nvGrpSpPr>
          <p:cNvPr id="5" name="Gruppe 4">
            <a:extLst>
              <a:ext uri="{FF2B5EF4-FFF2-40B4-BE49-F238E27FC236}">
                <a16:creationId xmlns:a16="http://schemas.microsoft.com/office/drawing/2014/main" id="{D86B0E52-E9B0-F929-3BCA-07DADAA9E094}"/>
              </a:ext>
            </a:extLst>
          </p:cNvPr>
          <p:cNvGrpSpPr/>
          <p:nvPr/>
        </p:nvGrpSpPr>
        <p:grpSpPr>
          <a:xfrm>
            <a:off x="2572619" y="588944"/>
            <a:ext cx="2940821" cy="1709756"/>
            <a:chOff x="2572619" y="588944"/>
            <a:chExt cx="2940821" cy="1709756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45FADDA6-2CD9-873C-8FFC-549F0770B01C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572619" y="588944"/>
              <a:ext cx="2649106" cy="1319011"/>
            </a:xfrm>
            <a:prstGeom prst="rect">
              <a:avLst/>
            </a:prstGeom>
          </p:spPr>
        </p:pic>
        <p:sp>
          <p:nvSpPr>
            <p:cNvPr id="126" name="object 39">
              <a:extLst>
                <a:ext uri="{FF2B5EF4-FFF2-40B4-BE49-F238E27FC236}">
                  <a16:creationId xmlns:a16="http://schemas.microsoft.com/office/drawing/2014/main" id="{2AE9A4FB-4BAA-2636-1278-4D9965BC688E}"/>
                </a:ext>
              </a:extLst>
            </p:cNvPr>
            <p:cNvSpPr/>
            <p:nvPr/>
          </p:nvSpPr>
          <p:spPr>
            <a:xfrm>
              <a:off x="3625952" y="1771091"/>
              <a:ext cx="1887488" cy="527609"/>
            </a:xfrm>
            <a:custGeom>
              <a:avLst/>
              <a:gdLst/>
              <a:ahLst/>
              <a:cxnLst/>
              <a:rect l="l" t="t" r="r" b="b"/>
              <a:pathLst>
                <a:path w="2053589" h="574039">
                  <a:moveTo>
                    <a:pt x="60058" y="137007"/>
                  </a:moveTo>
                  <a:lnTo>
                    <a:pt x="0" y="574027"/>
                  </a:lnTo>
                  <a:lnTo>
                    <a:pt x="1993061" y="437007"/>
                  </a:lnTo>
                  <a:lnTo>
                    <a:pt x="2053132" y="0"/>
                  </a:lnTo>
                  <a:lnTo>
                    <a:pt x="60058" y="137007"/>
                  </a:lnTo>
                  <a:close/>
                </a:path>
              </a:pathLst>
            </a:custGeom>
            <a:solidFill>
              <a:srgbClr val="13142A"/>
            </a:solidFill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7" name="object 40">
              <a:extLst>
                <a:ext uri="{FF2B5EF4-FFF2-40B4-BE49-F238E27FC236}">
                  <a16:creationId xmlns:a16="http://schemas.microsoft.com/office/drawing/2014/main" id="{ABFFABEE-D6E0-D112-DBE8-0731A67C0EBC}"/>
                </a:ext>
              </a:extLst>
            </p:cNvPr>
            <p:cNvSpPr txBox="1"/>
            <p:nvPr/>
          </p:nvSpPr>
          <p:spPr>
            <a:xfrm rot="21362148">
              <a:off x="3809178" y="1954239"/>
              <a:ext cx="1615600" cy="1939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1545"/>
                </a:lnSpc>
              </a:pPr>
              <a:r>
                <a:rPr lang="da-DK" sz="1550" b="1" dirty="0">
                  <a:solidFill>
                    <a:srgbClr val="FFFFFF"/>
                  </a:solidFill>
                  <a:latin typeface="KBH" panose="00000500000000000000" pitchFamily="2" charset="0"/>
                  <a:cs typeface="Calibri"/>
                </a:rPr>
                <a:t>XXXXXFERIEN</a:t>
              </a:r>
              <a:endParaRPr sz="1550" dirty="0">
                <a:latin typeface="KBH" panose="00000500000000000000" pitchFamily="2" charset="0"/>
                <a:cs typeface="Calibri"/>
              </a:endParaRPr>
            </a:p>
          </p:txBody>
        </p:sp>
      </p:grpSp>
      <p:sp>
        <p:nvSpPr>
          <p:cNvPr id="3" name="object 23">
            <a:extLst>
              <a:ext uri="{FF2B5EF4-FFF2-40B4-BE49-F238E27FC236}">
                <a16:creationId xmlns:a16="http://schemas.microsoft.com/office/drawing/2014/main" id="{4E6EC9DD-C552-BD4E-3467-7E27B19F8487}"/>
              </a:ext>
            </a:extLst>
          </p:cNvPr>
          <p:cNvSpPr/>
          <p:nvPr/>
        </p:nvSpPr>
        <p:spPr>
          <a:xfrm>
            <a:off x="331133" y="3548194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CA3B8E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CA3B8E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CA3B8E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CA3B8E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CA3B8E"/>
              </a:solidFill>
              <a:latin typeface="KBH" panose="00000500000000000000" pitchFamily="2" charset="0"/>
            </a:endParaRPr>
          </a:p>
        </p:txBody>
      </p:sp>
      <p:sp>
        <p:nvSpPr>
          <p:cNvPr id="6" name="object 23">
            <a:extLst>
              <a:ext uri="{FF2B5EF4-FFF2-40B4-BE49-F238E27FC236}">
                <a16:creationId xmlns:a16="http://schemas.microsoft.com/office/drawing/2014/main" id="{EBE5FC42-C5F9-E404-C587-F722388DC34E}"/>
              </a:ext>
            </a:extLst>
          </p:cNvPr>
          <p:cNvSpPr/>
          <p:nvPr/>
        </p:nvSpPr>
        <p:spPr>
          <a:xfrm>
            <a:off x="1744256" y="3548194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CA3B8E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CA3B8E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CA3B8E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CA3B8E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CA3B8E"/>
              </a:solidFill>
              <a:latin typeface="KBH" panose="00000500000000000000" pitchFamily="2" charset="0"/>
            </a:endParaRPr>
          </a:p>
        </p:txBody>
      </p:sp>
      <p:sp>
        <p:nvSpPr>
          <p:cNvPr id="7" name="object 23">
            <a:extLst>
              <a:ext uri="{FF2B5EF4-FFF2-40B4-BE49-F238E27FC236}">
                <a16:creationId xmlns:a16="http://schemas.microsoft.com/office/drawing/2014/main" id="{446E6D3D-2263-CA09-0EBC-E89FBE5AC4FB}"/>
              </a:ext>
            </a:extLst>
          </p:cNvPr>
          <p:cNvSpPr/>
          <p:nvPr/>
        </p:nvSpPr>
        <p:spPr>
          <a:xfrm>
            <a:off x="3162047" y="3548194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CA3B8E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CA3B8E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CA3B8E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CA3B8E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CA3B8E"/>
              </a:solidFill>
              <a:latin typeface="KBH" panose="00000500000000000000" pitchFamily="2" charset="0"/>
            </a:endParaRPr>
          </a:p>
        </p:txBody>
      </p:sp>
      <p:sp>
        <p:nvSpPr>
          <p:cNvPr id="8" name="object 23">
            <a:extLst>
              <a:ext uri="{FF2B5EF4-FFF2-40B4-BE49-F238E27FC236}">
                <a16:creationId xmlns:a16="http://schemas.microsoft.com/office/drawing/2014/main" id="{2A06A706-BA8F-AA39-DF49-1E6DF040DB6E}"/>
              </a:ext>
            </a:extLst>
          </p:cNvPr>
          <p:cNvSpPr/>
          <p:nvPr/>
        </p:nvSpPr>
        <p:spPr>
          <a:xfrm>
            <a:off x="4570500" y="3548194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CA3B8E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CA3B8E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CA3B8E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CA3B8E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CA3B8E"/>
              </a:solidFill>
              <a:latin typeface="KBH" panose="00000500000000000000" pitchFamily="2" charset="0"/>
            </a:endParaRPr>
          </a:p>
        </p:txBody>
      </p:sp>
      <p:sp>
        <p:nvSpPr>
          <p:cNvPr id="9" name="object 23">
            <a:extLst>
              <a:ext uri="{FF2B5EF4-FFF2-40B4-BE49-F238E27FC236}">
                <a16:creationId xmlns:a16="http://schemas.microsoft.com/office/drawing/2014/main" id="{77DDA033-1CC4-9A26-9CE3-816A0BA7EF4B}"/>
              </a:ext>
            </a:extLst>
          </p:cNvPr>
          <p:cNvSpPr/>
          <p:nvPr/>
        </p:nvSpPr>
        <p:spPr>
          <a:xfrm>
            <a:off x="5983624" y="3547887"/>
            <a:ext cx="1302449" cy="1077854"/>
          </a:xfrm>
          <a:custGeom>
            <a:avLst/>
            <a:gdLst/>
            <a:ahLst/>
            <a:cxnLst/>
            <a:rect l="l" t="t" r="r" b="b"/>
            <a:pathLst>
              <a:path w="1264920" h="1117600">
                <a:moveTo>
                  <a:pt x="0" y="1117168"/>
                </a:moveTo>
                <a:lnTo>
                  <a:pt x="1264716" y="1117168"/>
                </a:lnTo>
                <a:lnTo>
                  <a:pt x="1264716" y="0"/>
                </a:lnTo>
                <a:lnTo>
                  <a:pt x="0" y="0"/>
                </a:lnTo>
                <a:lnTo>
                  <a:pt x="0" y="1117168"/>
                </a:lnTo>
                <a:close/>
              </a:path>
            </a:pathLst>
          </a:custGeom>
          <a:solidFill>
            <a:srgbClr val="FEC128"/>
          </a:solidFill>
          <a:ln w="38099">
            <a:solidFill>
              <a:srgbClr val="CA3B8E"/>
            </a:solidFill>
          </a:ln>
        </p:spPr>
        <p:txBody>
          <a:bodyPr wrap="square" lIns="36000" tIns="108000" rIns="36000" bIns="72000" rtlCol="0" anchor="ctr" anchorCtr="1"/>
          <a:lstStyle/>
          <a:p>
            <a:pPr algn="ctr"/>
            <a:r>
              <a:rPr lang="da-DK" sz="1000" b="1" dirty="0">
                <a:solidFill>
                  <a:srgbClr val="CA3B8E"/>
                </a:solidFill>
                <a:latin typeface="KBH" panose="00000500000000000000" pitchFamily="2" charset="0"/>
              </a:rPr>
              <a:t>KL. XX.XX-XX.XX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tabLst>
                <a:tab pos="216000" algn="l"/>
              </a:tabLst>
            </a:pPr>
            <a:r>
              <a:rPr lang="da-DK" sz="1200" b="1" dirty="0">
                <a:solidFill>
                  <a:srgbClr val="13142A"/>
                </a:solidFill>
                <a:latin typeface="KBH" panose="00000500000000000000" pitchFamily="2" charset="0"/>
              </a:rPr>
              <a:t>AKTIVITET</a:t>
            </a:r>
          </a:p>
          <a:p>
            <a:pPr algn="ctr"/>
            <a:r>
              <a:rPr lang="da-DK" sz="1000" b="1" dirty="0">
                <a:solidFill>
                  <a:srgbClr val="CA3B8E"/>
                </a:solidFill>
                <a:latin typeface="KBH" panose="00000500000000000000" pitchFamily="2" charset="0"/>
              </a:rPr>
              <a:t>MED XXXXXXXX</a:t>
            </a:r>
          </a:p>
          <a:p>
            <a:pPr algn="ctr"/>
            <a:r>
              <a:rPr lang="da-DK" sz="1000" b="1" dirty="0">
                <a:solidFill>
                  <a:srgbClr val="CA3B8E"/>
                </a:solidFill>
                <a:latin typeface="KBH" panose="00000500000000000000" pitchFamily="2" charset="0"/>
              </a:rPr>
              <a:t>XXXXXXXXXXX</a:t>
            </a:r>
            <a:endParaRPr sz="1000" b="1" dirty="0">
              <a:solidFill>
                <a:srgbClr val="CA3B8E"/>
              </a:solidFill>
              <a:latin typeface="KBH" panose="00000500000000000000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9785014F-489E-DC72-3653-D0A44E5018F5}"/>
              </a:ext>
            </a:extLst>
          </p:cNvPr>
          <p:cNvSpPr/>
          <p:nvPr/>
        </p:nvSpPr>
        <p:spPr>
          <a:xfrm>
            <a:off x="5506695" y="0"/>
            <a:ext cx="2053589" cy="1347698"/>
          </a:xfrm>
          <a:custGeom>
            <a:avLst/>
            <a:gdLst/>
            <a:ahLst/>
            <a:cxnLst/>
            <a:rect l="l" t="t" r="r" b="b"/>
            <a:pathLst>
              <a:path w="2199640" h="1480820">
                <a:moveTo>
                  <a:pt x="2199346" y="0"/>
                </a:moveTo>
                <a:lnTo>
                  <a:pt x="0" y="0"/>
                </a:lnTo>
                <a:lnTo>
                  <a:pt x="5080" y="4106"/>
                </a:lnTo>
                <a:lnTo>
                  <a:pt x="34875" y="30866"/>
                </a:lnTo>
                <a:lnTo>
                  <a:pt x="63596" y="59738"/>
                </a:lnTo>
                <a:lnTo>
                  <a:pt x="91028" y="90852"/>
                </a:lnTo>
                <a:lnTo>
                  <a:pt x="116961" y="124339"/>
                </a:lnTo>
                <a:lnTo>
                  <a:pt x="141182" y="160330"/>
                </a:lnTo>
                <a:lnTo>
                  <a:pt x="163478" y="198956"/>
                </a:lnTo>
                <a:lnTo>
                  <a:pt x="183639" y="240349"/>
                </a:lnTo>
                <a:lnTo>
                  <a:pt x="201451" y="284638"/>
                </a:lnTo>
                <a:lnTo>
                  <a:pt x="216702" y="331956"/>
                </a:lnTo>
                <a:lnTo>
                  <a:pt x="229181" y="382433"/>
                </a:lnTo>
                <a:lnTo>
                  <a:pt x="238675" y="436201"/>
                </a:lnTo>
                <a:lnTo>
                  <a:pt x="244972" y="493390"/>
                </a:lnTo>
                <a:lnTo>
                  <a:pt x="247860" y="554131"/>
                </a:lnTo>
                <a:lnTo>
                  <a:pt x="247126" y="618556"/>
                </a:lnTo>
                <a:lnTo>
                  <a:pt x="242559" y="686795"/>
                </a:lnTo>
                <a:lnTo>
                  <a:pt x="233947" y="758979"/>
                </a:lnTo>
                <a:lnTo>
                  <a:pt x="228029" y="807498"/>
                </a:lnTo>
                <a:lnTo>
                  <a:pt x="224300" y="856572"/>
                </a:lnTo>
                <a:lnTo>
                  <a:pt x="222962" y="905884"/>
                </a:lnTo>
                <a:lnTo>
                  <a:pt x="224220" y="955114"/>
                </a:lnTo>
                <a:lnTo>
                  <a:pt x="228277" y="1003947"/>
                </a:lnTo>
                <a:lnTo>
                  <a:pt x="235337" y="1052063"/>
                </a:lnTo>
                <a:lnTo>
                  <a:pt x="245604" y="1099144"/>
                </a:lnTo>
                <a:lnTo>
                  <a:pt x="259282" y="1144873"/>
                </a:lnTo>
                <a:lnTo>
                  <a:pt x="276574" y="1188931"/>
                </a:lnTo>
                <a:lnTo>
                  <a:pt x="297684" y="1231001"/>
                </a:lnTo>
                <a:lnTo>
                  <a:pt x="322817" y="1270764"/>
                </a:lnTo>
                <a:lnTo>
                  <a:pt x="352177" y="1307903"/>
                </a:lnTo>
                <a:lnTo>
                  <a:pt x="385966" y="1342100"/>
                </a:lnTo>
                <a:lnTo>
                  <a:pt x="424456" y="1373362"/>
                </a:lnTo>
                <a:lnTo>
                  <a:pt x="465689" y="1400329"/>
                </a:lnTo>
                <a:lnTo>
                  <a:pt x="509307" y="1423137"/>
                </a:lnTo>
                <a:lnTo>
                  <a:pt x="554949" y="1441924"/>
                </a:lnTo>
                <a:lnTo>
                  <a:pt x="602257" y="1456826"/>
                </a:lnTo>
                <a:lnTo>
                  <a:pt x="650870" y="1467980"/>
                </a:lnTo>
                <a:lnTo>
                  <a:pt x="700430" y="1475523"/>
                </a:lnTo>
                <a:lnTo>
                  <a:pt x="750578" y="1479593"/>
                </a:lnTo>
                <a:lnTo>
                  <a:pt x="800953" y="1480325"/>
                </a:lnTo>
                <a:lnTo>
                  <a:pt x="851197" y="1477857"/>
                </a:lnTo>
                <a:lnTo>
                  <a:pt x="900951" y="1472326"/>
                </a:lnTo>
                <a:lnTo>
                  <a:pt x="950042" y="1464057"/>
                </a:lnTo>
                <a:lnTo>
                  <a:pt x="998575" y="1453450"/>
                </a:lnTo>
                <a:lnTo>
                  <a:pt x="1046591" y="1440745"/>
                </a:lnTo>
                <a:lnTo>
                  <a:pt x="1094130" y="1426177"/>
                </a:lnTo>
                <a:lnTo>
                  <a:pt x="1141233" y="1409987"/>
                </a:lnTo>
                <a:lnTo>
                  <a:pt x="1187942" y="1392412"/>
                </a:lnTo>
                <a:lnTo>
                  <a:pt x="1234297" y="1373691"/>
                </a:lnTo>
                <a:lnTo>
                  <a:pt x="1280340" y="1354061"/>
                </a:lnTo>
                <a:lnTo>
                  <a:pt x="1326111" y="1333760"/>
                </a:lnTo>
                <a:lnTo>
                  <a:pt x="1687296" y="1167056"/>
                </a:lnTo>
                <a:lnTo>
                  <a:pt x="1718218" y="1154719"/>
                </a:lnTo>
                <a:lnTo>
                  <a:pt x="1754608" y="1143839"/>
                </a:lnTo>
                <a:lnTo>
                  <a:pt x="1795555" y="1134918"/>
                </a:lnTo>
                <a:lnTo>
                  <a:pt x="1840144" y="1128454"/>
                </a:lnTo>
                <a:lnTo>
                  <a:pt x="1887465" y="1124950"/>
                </a:lnTo>
                <a:lnTo>
                  <a:pt x="2199346" y="1124950"/>
                </a:lnTo>
                <a:lnTo>
                  <a:pt x="2199346" y="0"/>
                </a:lnTo>
                <a:close/>
              </a:path>
              <a:path w="2199640" h="1480820">
                <a:moveTo>
                  <a:pt x="2199346" y="1124950"/>
                </a:moveTo>
                <a:lnTo>
                  <a:pt x="1937174" y="1124950"/>
                </a:lnTo>
                <a:lnTo>
                  <a:pt x="1986649" y="1128821"/>
                </a:lnTo>
                <a:lnTo>
                  <a:pt x="2036688" y="1137198"/>
                </a:lnTo>
                <a:lnTo>
                  <a:pt x="2085808" y="1150537"/>
                </a:lnTo>
                <a:lnTo>
                  <a:pt x="2133096" y="1169338"/>
                </a:lnTo>
                <a:lnTo>
                  <a:pt x="2177640" y="1194103"/>
                </a:lnTo>
                <a:lnTo>
                  <a:pt x="2199346" y="1210682"/>
                </a:lnTo>
                <a:lnTo>
                  <a:pt x="2199346" y="1124950"/>
                </a:lnTo>
                <a:close/>
              </a:path>
            </a:pathLst>
          </a:custGeom>
          <a:solidFill>
            <a:srgbClr val="CA3B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43FD4CAD-E447-0867-899C-2F20210E4E11}"/>
              </a:ext>
            </a:extLst>
          </p:cNvPr>
          <p:cNvSpPr txBox="1"/>
          <p:nvPr/>
        </p:nvSpPr>
        <p:spPr>
          <a:xfrm>
            <a:off x="5823771" y="151447"/>
            <a:ext cx="168082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500" b="1" i="1" dirty="0">
                <a:solidFill>
                  <a:schemeClr val="bg1"/>
                </a:solidFill>
                <a:latin typeface="KBH" panose="00000500000000000000" pitchFamily="2" charset="0"/>
              </a:rPr>
              <a:t>GRATIS AKTIVITETER FOR PIGER</a:t>
            </a:r>
          </a:p>
        </p:txBody>
      </p:sp>
      <p:sp>
        <p:nvSpPr>
          <p:cNvPr id="27" name="object 10">
            <a:extLst>
              <a:ext uri="{FF2B5EF4-FFF2-40B4-BE49-F238E27FC236}">
                <a16:creationId xmlns:a16="http://schemas.microsoft.com/office/drawing/2014/main" id="{8E0A3AF7-6CE2-8742-3501-8A6379ACDD3C}"/>
              </a:ext>
            </a:extLst>
          </p:cNvPr>
          <p:cNvSpPr/>
          <p:nvPr/>
        </p:nvSpPr>
        <p:spPr>
          <a:xfrm>
            <a:off x="3904304" y="3138703"/>
            <a:ext cx="3654149" cy="45719"/>
          </a:xfrm>
          <a:custGeom>
            <a:avLst/>
            <a:gdLst/>
            <a:ahLst/>
            <a:cxnLst/>
            <a:rect l="l" t="t" r="r" b="b"/>
            <a:pathLst>
              <a:path w="4227830" h="38100">
                <a:moveTo>
                  <a:pt x="4227629" y="0"/>
                </a:moveTo>
                <a:lnTo>
                  <a:pt x="0" y="0"/>
                </a:lnTo>
                <a:lnTo>
                  <a:pt x="0" y="38100"/>
                </a:lnTo>
                <a:lnTo>
                  <a:pt x="4227629" y="38100"/>
                </a:lnTo>
                <a:lnTo>
                  <a:pt x="4227629" y="0"/>
                </a:lnTo>
                <a:close/>
              </a:path>
            </a:pathLst>
          </a:custGeom>
          <a:solidFill>
            <a:srgbClr val="CA3B8E"/>
          </a:solidFill>
        </p:spPr>
        <p:txBody>
          <a:bodyPr wrap="square" lIns="0" tIns="0" rIns="0" bIns="0" rtlCol="0"/>
          <a:lstStyle/>
          <a:p>
            <a:endParaRPr>
              <a:solidFill>
                <a:srgbClr val="2B3F88"/>
              </a:solidFill>
            </a:endParaRPr>
          </a:p>
        </p:txBody>
      </p:sp>
      <p:sp>
        <p:nvSpPr>
          <p:cNvPr id="44" name="Tekstfelt 43">
            <a:extLst>
              <a:ext uri="{FF2B5EF4-FFF2-40B4-BE49-F238E27FC236}">
                <a16:creationId xmlns:a16="http://schemas.microsoft.com/office/drawing/2014/main" id="{D7EDA0E2-216F-30E5-D37F-74835DB1C781}"/>
              </a:ext>
            </a:extLst>
          </p:cNvPr>
          <p:cNvSpPr txBox="1"/>
          <p:nvPr/>
        </p:nvSpPr>
        <p:spPr>
          <a:xfrm>
            <a:off x="3844752" y="3252423"/>
            <a:ext cx="3574207" cy="456535"/>
          </a:xfrm>
          <a:prstGeom prst="rect">
            <a:avLst/>
          </a:prstGeom>
          <a:noFill/>
        </p:spPr>
        <p:txBody>
          <a:bodyPr wrap="square" lIns="90000" tIns="0" bIns="0" rtlCol="0">
            <a:spAutoFit/>
          </a:bodyPr>
          <a:lstStyle/>
          <a:p>
            <a:pPr algn="l">
              <a:spcBef>
                <a:spcPts val="200"/>
              </a:spcBef>
            </a:pPr>
            <a:r>
              <a:rPr lang="da-DK" b="1" dirty="0">
                <a:solidFill>
                  <a:schemeClr val="bg1"/>
                </a:solidFill>
                <a:latin typeface="KBH" panose="00000500000000000000" pitchFamily="2" charset="0"/>
              </a:rPr>
              <a:t>AKTIVITET</a:t>
            </a:r>
          </a:p>
          <a:p>
            <a:pPr algn="l">
              <a:spcBef>
                <a:spcPts val="200"/>
              </a:spcBef>
            </a:pPr>
            <a:r>
              <a:rPr lang="da-DK" sz="1000" b="1" dirty="0">
                <a:solidFill>
                  <a:srgbClr val="13142A"/>
                </a:solidFill>
                <a:latin typeface="KBH" panose="00000500000000000000" pitchFamily="2" charset="0"/>
              </a:rPr>
              <a:t>MED XXXXXXXXXXXXXX</a:t>
            </a:r>
          </a:p>
        </p:txBody>
      </p:sp>
      <p:sp>
        <p:nvSpPr>
          <p:cNvPr id="45" name="Tekstfelt 44">
            <a:extLst>
              <a:ext uri="{FF2B5EF4-FFF2-40B4-BE49-F238E27FC236}">
                <a16:creationId xmlns:a16="http://schemas.microsoft.com/office/drawing/2014/main" id="{E4064F98-D4F4-8C98-3E93-C4C0D825C57B}"/>
              </a:ext>
            </a:extLst>
          </p:cNvPr>
          <p:cNvSpPr txBox="1"/>
          <p:nvPr/>
        </p:nvSpPr>
        <p:spPr>
          <a:xfrm>
            <a:off x="3823760" y="2848353"/>
            <a:ext cx="25452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600" b="1" dirty="0">
                <a:solidFill>
                  <a:srgbClr val="CA3B8E"/>
                </a:solidFill>
                <a:latin typeface="KBH" panose="00000500000000000000" pitchFamily="2" charset="0"/>
              </a:rPr>
              <a:t>KL. XX.XX – XX.XX </a:t>
            </a:r>
          </a:p>
        </p:txBody>
      </p:sp>
      <p:sp>
        <p:nvSpPr>
          <p:cNvPr id="46" name="object 4">
            <a:extLst>
              <a:ext uri="{FF2B5EF4-FFF2-40B4-BE49-F238E27FC236}">
                <a16:creationId xmlns:a16="http://schemas.microsoft.com/office/drawing/2014/main" id="{3260E6B5-0FE8-58FD-9782-CC06D96EC29C}"/>
              </a:ext>
            </a:extLst>
          </p:cNvPr>
          <p:cNvSpPr/>
          <p:nvPr/>
        </p:nvSpPr>
        <p:spPr>
          <a:xfrm>
            <a:off x="6246422" y="9745649"/>
            <a:ext cx="271145" cy="429259"/>
          </a:xfrm>
          <a:custGeom>
            <a:avLst/>
            <a:gdLst/>
            <a:ahLst/>
            <a:cxnLst/>
            <a:rect l="l" t="t" r="r" b="b"/>
            <a:pathLst>
              <a:path w="271145" h="429259">
                <a:moveTo>
                  <a:pt x="170684" y="0"/>
                </a:moveTo>
                <a:lnTo>
                  <a:pt x="117297" y="10418"/>
                </a:lnTo>
                <a:lnTo>
                  <a:pt x="77076" y="49427"/>
                </a:lnTo>
                <a:lnTo>
                  <a:pt x="69649" y="68533"/>
                </a:lnTo>
                <a:lnTo>
                  <a:pt x="69570" y="68737"/>
                </a:lnTo>
                <a:lnTo>
                  <a:pt x="65829" y="85043"/>
                </a:lnTo>
                <a:lnTo>
                  <a:pt x="63635" y="102709"/>
                </a:lnTo>
                <a:lnTo>
                  <a:pt x="63541" y="103471"/>
                </a:lnTo>
                <a:lnTo>
                  <a:pt x="62676" y="124490"/>
                </a:lnTo>
                <a:lnTo>
                  <a:pt x="62767" y="128604"/>
                </a:lnTo>
                <a:lnTo>
                  <a:pt x="62852" y="132458"/>
                </a:lnTo>
                <a:lnTo>
                  <a:pt x="62950" y="136917"/>
                </a:lnTo>
                <a:lnTo>
                  <a:pt x="63060" y="141889"/>
                </a:lnTo>
                <a:lnTo>
                  <a:pt x="63107" y="144017"/>
                </a:lnTo>
                <a:lnTo>
                  <a:pt x="63204" y="148424"/>
                </a:lnTo>
                <a:lnTo>
                  <a:pt x="2339" y="148424"/>
                </a:lnTo>
                <a:lnTo>
                  <a:pt x="1308" y="158018"/>
                </a:lnTo>
                <a:lnTo>
                  <a:pt x="466" y="169043"/>
                </a:lnTo>
                <a:lnTo>
                  <a:pt x="311" y="174083"/>
                </a:lnTo>
                <a:lnTo>
                  <a:pt x="194" y="177905"/>
                </a:lnTo>
                <a:lnTo>
                  <a:pt x="158" y="234535"/>
                </a:lnTo>
                <a:lnTo>
                  <a:pt x="0" y="240530"/>
                </a:lnTo>
                <a:lnTo>
                  <a:pt x="9537" y="241698"/>
                </a:lnTo>
                <a:lnTo>
                  <a:pt x="23306" y="242903"/>
                </a:lnTo>
                <a:lnTo>
                  <a:pt x="63817" y="242903"/>
                </a:lnTo>
                <a:lnTo>
                  <a:pt x="63817" y="428985"/>
                </a:lnTo>
                <a:lnTo>
                  <a:pt x="161632" y="428985"/>
                </a:lnTo>
                <a:lnTo>
                  <a:pt x="161632" y="407852"/>
                </a:lnTo>
                <a:lnTo>
                  <a:pt x="84962" y="407852"/>
                </a:lnTo>
                <a:lnTo>
                  <a:pt x="84962" y="221988"/>
                </a:lnTo>
                <a:lnTo>
                  <a:pt x="77354" y="221741"/>
                </a:lnTo>
                <a:lnTo>
                  <a:pt x="28334" y="221741"/>
                </a:lnTo>
                <a:lnTo>
                  <a:pt x="21513" y="221505"/>
                </a:lnTo>
                <a:lnTo>
                  <a:pt x="21450" y="209402"/>
                </a:lnTo>
                <a:lnTo>
                  <a:pt x="21326" y="184865"/>
                </a:lnTo>
                <a:lnTo>
                  <a:pt x="21308" y="177905"/>
                </a:lnTo>
                <a:lnTo>
                  <a:pt x="21597" y="169854"/>
                </a:lnTo>
                <a:lnTo>
                  <a:pt x="85684" y="169854"/>
                </a:lnTo>
                <a:lnTo>
                  <a:pt x="84924" y="158437"/>
                </a:lnTo>
                <a:lnTo>
                  <a:pt x="83859" y="132458"/>
                </a:lnTo>
                <a:lnTo>
                  <a:pt x="84153" y="118002"/>
                </a:lnTo>
                <a:lnTo>
                  <a:pt x="84193" y="116070"/>
                </a:lnTo>
                <a:lnTo>
                  <a:pt x="84315" y="110075"/>
                </a:lnTo>
                <a:lnTo>
                  <a:pt x="86300" y="91054"/>
                </a:lnTo>
                <a:lnTo>
                  <a:pt x="86314" y="90921"/>
                </a:lnTo>
                <a:lnTo>
                  <a:pt x="103576" y="47074"/>
                </a:lnTo>
                <a:lnTo>
                  <a:pt x="142271" y="24352"/>
                </a:lnTo>
                <a:lnTo>
                  <a:pt x="187102" y="21194"/>
                </a:lnTo>
                <a:lnTo>
                  <a:pt x="236062" y="21194"/>
                </a:lnTo>
                <a:lnTo>
                  <a:pt x="236588" y="4779"/>
                </a:lnTo>
                <a:lnTo>
                  <a:pt x="227139" y="3497"/>
                </a:lnTo>
                <a:lnTo>
                  <a:pt x="199911" y="683"/>
                </a:lnTo>
                <a:lnTo>
                  <a:pt x="170684" y="0"/>
                </a:lnTo>
                <a:close/>
              </a:path>
              <a:path w="271145" h="429259">
                <a:moveTo>
                  <a:pt x="232107" y="169384"/>
                </a:moveTo>
                <a:lnTo>
                  <a:pt x="195875" y="169384"/>
                </a:lnTo>
                <a:lnTo>
                  <a:pt x="210794" y="169854"/>
                </a:lnTo>
                <a:lnTo>
                  <a:pt x="210273" y="174083"/>
                </a:lnTo>
                <a:lnTo>
                  <a:pt x="205556" y="212101"/>
                </a:lnTo>
                <a:lnTo>
                  <a:pt x="203945" y="221741"/>
                </a:lnTo>
                <a:lnTo>
                  <a:pt x="140474" y="221741"/>
                </a:lnTo>
                <a:lnTo>
                  <a:pt x="140474" y="407852"/>
                </a:lnTo>
                <a:lnTo>
                  <a:pt x="161632" y="407852"/>
                </a:lnTo>
                <a:lnTo>
                  <a:pt x="161632" y="242903"/>
                </a:lnTo>
                <a:lnTo>
                  <a:pt x="221033" y="242903"/>
                </a:lnTo>
                <a:lnTo>
                  <a:pt x="228853" y="197447"/>
                </a:lnTo>
                <a:lnTo>
                  <a:pt x="232053" y="169854"/>
                </a:lnTo>
                <a:lnTo>
                  <a:pt x="232107" y="169384"/>
                </a:lnTo>
                <a:close/>
              </a:path>
              <a:path w="271145" h="429259">
                <a:moveTo>
                  <a:pt x="70064" y="221505"/>
                </a:moveTo>
                <a:lnTo>
                  <a:pt x="58934" y="221505"/>
                </a:lnTo>
                <a:lnTo>
                  <a:pt x="43230" y="221741"/>
                </a:lnTo>
                <a:lnTo>
                  <a:pt x="77354" y="221741"/>
                </a:lnTo>
                <a:lnTo>
                  <a:pt x="70064" y="221505"/>
                </a:lnTo>
                <a:close/>
              </a:path>
              <a:path w="271145" h="429259">
                <a:moveTo>
                  <a:pt x="185905" y="68152"/>
                </a:moveTo>
                <a:lnTo>
                  <a:pt x="143621" y="90396"/>
                </a:lnTo>
                <a:lnTo>
                  <a:pt x="139885" y="116070"/>
                </a:lnTo>
                <a:lnTo>
                  <a:pt x="140433" y="128604"/>
                </a:lnTo>
                <a:lnTo>
                  <a:pt x="140881" y="136917"/>
                </a:lnTo>
                <a:lnTo>
                  <a:pt x="141051" y="141889"/>
                </a:lnTo>
                <a:lnTo>
                  <a:pt x="141064" y="151044"/>
                </a:lnTo>
                <a:lnTo>
                  <a:pt x="140537" y="158018"/>
                </a:lnTo>
                <a:lnTo>
                  <a:pt x="139232" y="169043"/>
                </a:lnTo>
                <a:lnTo>
                  <a:pt x="139191" y="169384"/>
                </a:lnTo>
                <a:lnTo>
                  <a:pt x="156315" y="169854"/>
                </a:lnTo>
                <a:lnTo>
                  <a:pt x="210794" y="169854"/>
                </a:lnTo>
                <a:lnTo>
                  <a:pt x="195875" y="169384"/>
                </a:lnTo>
                <a:lnTo>
                  <a:pt x="232107" y="169384"/>
                </a:lnTo>
                <a:lnTo>
                  <a:pt x="234607" y="151044"/>
                </a:lnTo>
                <a:lnTo>
                  <a:pt x="234645" y="150766"/>
                </a:lnTo>
                <a:lnTo>
                  <a:pt x="223799" y="149610"/>
                </a:lnTo>
                <a:lnTo>
                  <a:pt x="212888" y="148774"/>
                </a:lnTo>
                <a:lnTo>
                  <a:pt x="162279" y="148774"/>
                </a:lnTo>
                <a:lnTo>
                  <a:pt x="162382" y="141889"/>
                </a:lnTo>
                <a:lnTo>
                  <a:pt x="161679" y="129836"/>
                </a:lnTo>
                <a:lnTo>
                  <a:pt x="161079" y="118002"/>
                </a:lnTo>
                <a:lnTo>
                  <a:pt x="161182" y="108335"/>
                </a:lnTo>
                <a:lnTo>
                  <a:pt x="162532" y="100240"/>
                </a:lnTo>
                <a:lnTo>
                  <a:pt x="165747" y="94353"/>
                </a:lnTo>
                <a:lnTo>
                  <a:pt x="171189" y="91054"/>
                </a:lnTo>
                <a:lnTo>
                  <a:pt x="178329" y="89654"/>
                </a:lnTo>
                <a:lnTo>
                  <a:pt x="175726" y="89654"/>
                </a:lnTo>
                <a:lnTo>
                  <a:pt x="188059" y="89295"/>
                </a:lnTo>
                <a:lnTo>
                  <a:pt x="228774" y="89295"/>
                </a:lnTo>
                <a:lnTo>
                  <a:pt x="234187" y="88803"/>
                </a:lnTo>
                <a:lnTo>
                  <a:pt x="235216" y="80294"/>
                </a:lnTo>
                <a:lnTo>
                  <a:pt x="236058" y="70379"/>
                </a:lnTo>
                <a:lnTo>
                  <a:pt x="236104" y="69043"/>
                </a:lnTo>
                <a:lnTo>
                  <a:pt x="210972" y="69043"/>
                </a:lnTo>
                <a:lnTo>
                  <a:pt x="199478" y="68533"/>
                </a:lnTo>
                <a:lnTo>
                  <a:pt x="185905" y="68152"/>
                </a:lnTo>
                <a:close/>
              </a:path>
              <a:path w="271145" h="429259">
                <a:moveTo>
                  <a:pt x="270575" y="169384"/>
                </a:moveTo>
                <a:lnTo>
                  <a:pt x="232107" y="169384"/>
                </a:lnTo>
                <a:lnTo>
                  <a:pt x="232053" y="169854"/>
                </a:lnTo>
                <a:lnTo>
                  <a:pt x="129093" y="169854"/>
                </a:lnTo>
                <a:lnTo>
                  <a:pt x="270575" y="169384"/>
                </a:lnTo>
                <a:close/>
              </a:path>
              <a:path w="271145" h="429259">
                <a:moveTo>
                  <a:pt x="201566" y="148424"/>
                </a:moveTo>
                <a:lnTo>
                  <a:pt x="188236" y="148424"/>
                </a:lnTo>
                <a:lnTo>
                  <a:pt x="161195" y="148774"/>
                </a:lnTo>
                <a:lnTo>
                  <a:pt x="212888" y="148774"/>
                </a:lnTo>
                <a:lnTo>
                  <a:pt x="201566" y="148424"/>
                </a:lnTo>
                <a:close/>
              </a:path>
              <a:path w="271145" h="429259">
                <a:moveTo>
                  <a:pt x="228774" y="89295"/>
                </a:moveTo>
                <a:lnTo>
                  <a:pt x="188059" y="89295"/>
                </a:lnTo>
                <a:lnTo>
                  <a:pt x="208981" y="90077"/>
                </a:lnTo>
                <a:lnTo>
                  <a:pt x="217470" y="90077"/>
                </a:lnTo>
                <a:lnTo>
                  <a:pt x="224417" y="89654"/>
                </a:lnTo>
                <a:lnTo>
                  <a:pt x="224828" y="89654"/>
                </a:lnTo>
                <a:lnTo>
                  <a:pt x="228774" y="89295"/>
                </a:lnTo>
                <a:close/>
              </a:path>
              <a:path w="271145" h="429259">
                <a:moveTo>
                  <a:pt x="236062" y="21194"/>
                </a:moveTo>
                <a:lnTo>
                  <a:pt x="187102" y="21194"/>
                </a:lnTo>
                <a:lnTo>
                  <a:pt x="215011" y="23296"/>
                </a:lnTo>
                <a:lnTo>
                  <a:pt x="215123" y="37160"/>
                </a:lnTo>
                <a:lnTo>
                  <a:pt x="215227" y="61777"/>
                </a:lnTo>
                <a:lnTo>
                  <a:pt x="214989" y="68152"/>
                </a:lnTo>
                <a:lnTo>
                  <a:pt x="214956" y="69043"/>
                </a:lnTo>
                <a:lnTo>
                  <a:pt x="236104" y="69043"/>
                </a:lnTo>
                <a:lnTo>
                  <a:pt x="236351" y="61777"/>
                </a:lnTo>
                <a:lnTo>
                  <a:pt x="236258" y="37160"/>
                </a:lnTo>
                <a:lnTo>
                  <a:pt x="236149" y="29557"/>
                </a:lnTo>
                <a:lnTo>
                  <a:pt x="236062" y="211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1" name="object 5">
            <a:extLst>
              <a:ext uri="{FF2B5EF4-FFF2-40B4-BE49-F238E27FC236}">
                <a16:creationId xmlns:a16="http://schemas.microsoft.com/office/drawing/2014/main" id="{6B44D170-7909-7AE2-D3A2-C5FE8285613C}"/>
              </a:ext>
            </a:extLst>
          </p:cNvPr>
          <p:cNvGrpSpPr/>
          <p:nvPr/>
        </p:nvGrpSpPr>
        <p:grpSpPr>
          <a:xfrm>
            <a:off x="6615587" y="9754187"/>
            <a:ext cx="427990" cy="419100"/>
            <a:chOff x="6615587" y="9702207"/>
            <a:chExt cx="427990" cy="419100"/>
          </a:xfrm>
        </p:grpSpPr>
        <p:sp>
          <p:nvSpPr>
            <p:cNvPr id="52" name="object 6">
              <a:extLst>
                <a:ext uri="{FF2B5EF4-FFF2-40B4-BE49-F238E27FC236}">
                  <a16:creationId xmlns:a16="http://schemas.microsoft.com/office/drawing/2014/main" id="{CF2D32F4-1431-1C4E-C43B-AD25FD2D70FC}"/>
                </a:ext>
              </a:extLst>
            </p:cNvPr>
            <p:cNvSpPr/>
            <p:nvPr/>
          </p:nvSpPr>
          <p:spPr>
            <a:xfrm>
              <a:off x="6615587" y="9702207"/>
              <a:ext cx="427990" cy="419100"/>
            </a:xfrm>
            <a:custGeom>
              <a:avLst/>
              <a:gdLst/>
              <a:ahLst/>
              <a:cxnLst/>
              <a:rect l="l" t="t" r="r" b="b"/>
              <a:pathLst>
                <a:path w="427990" h="419100">
                  <a:moveTo>
                    <a:pt x="310779" y="419062"/>
                  </a:moveTo>
                  <a:lnTo>
                    <a:pt x="116636" y="419062"/>
                  </a:lnTo>
                  <a:lnTo>
                    <a:pt x="71284" y="410061"/>
                  </a:lnTo>
                  <a:lnTo>
                    <a:pt x="34205" y="385530"/>
                  </a:lnTo>
                  <a:lnTo>
                    <a:pt x="9182" y="349175"/>
                  </a:lnTo>
                  <a:lnTo>
                    <a:pt x="0" y="304705"/>
                  </a:lnTo>
                  <a:lnTo>
                    <a:pt x="0" y="114357"/>
                  </a:lnTo>
                  <a:lnTo>
                    <a:pt x="9182" y="69886"/>
                  </a:lnTo>
                  <a:lnTo>
                    <a:pt x="34205" y="33532"/>
                  </a:lnTo>
                  <a:lnTo>
                    <a:pt x="71284" y="9000"/>
                  </a:lnTo>
                  <a:lnTo>
                    <a:pt x="116636" y="0"/>
                  </a:lnTo>
                  <a:lnTo>
                    <a:pt x="310779" y="0"/>
                  </a:lnTo>
                  <a:lnTo>
                    <a:pt x="356136" y="9000"/>
                  </a:lnTo>
                  <a:lnTo>
                    <a:pt x="381185" y="25573"/>
                  </a:lnTo>
                  <a:lnTo>
                    <a:pt x="116636" y="25573"/>
                  </a:lnTo>
                  <a:lnTo>
                    <a:pt x="81421" y="32561"/>
                  </a:lnTo>
                  <a:lnTo>
                    <a:pt x="52634" y="51606"/>
                  </a:lnTo>
                  <a:lnTo>
                    <a:pt x="33210" y="79830"/>
                  </a:lnTo>
                  <a:lnTo>
                    <a:pt x="26083" y="114357"/>
                  </a:lnTo>
                  <a:lnTo>
                    <a:pt x="26083" y="304705"/>
                  </a:lnTo>
                  <a:lnTo>
                    <a:pt x="33210" y="339232"/>
                  </a:lnTo>
                  <a:lnTo>
                    <a:pt x="52634" y="367456"/>
                  </a:lnTo>
                  <a:lnTo>
                    <a:pt x="81421" y="386501"/>
                  </a:lnTo>
                  <a:lnTo>
                    <a:pt x="116636" y="393489"/>
                  </a:lnTo>
                  <a:lnTo>
                    <a:pt x="381185" y="393489"/>
                  </a:lnTo>
                  <a:lnTo>
                    <a:pt x="356136" y="410061"/>
                  </a:lnTo>
                  <a:lnTo>
                    <a:pt x="310779" y="419062"/>
                  </a:lnTo>
                  <a:close/>
                </a:path>
                <a:path w="427990" h="419100">
                  <a:moveTo>
                    <a:pt x="381185" y="393489"/>
                  </a:moveTo>
                  <a:lnTo>
                    <a:pt x="310779" y="393489"/>
                  </a:lnTo>
                  <a:lnTo>
                    <a:pt x="345994" y="386501"/>
                  </a:lnTo>
                  <a:lnTo>
                    <a:pt x="374781" y="367456"/>
                  </a:lnTo>
                  <a:lnTo>
                    <a:pt x="394205" y="339232"/>
                  </a:lnTo>
                  <a:lnTo>
                    <a:pt x="401332" y="304705"/>
                  </a:lnTo>
                  <a:lnTo>
                    <a:pt x="401332" y="114357"/>
                  </a:lnTo>
                  <a:lnTo>
                    <a:pt x="394205" y="79830"/>
                  </a:lnTo>
                  <a:lnTo>
                    <a:pt x="374781" y="51606"/>
                  </a:lnTo>
                  <a:lnTo>
                    <a:pt x="345994" y="32561"/>
                  </a:lnTo>
                  <a:lnTo>
                    <a:pt x="310779" y="25573"/>
                  </a:lnTo>
                  <a:lnTo>
                    <a:pt x="381185" y="25573"/>
                  </a:lnTo>
                  <a:lnTo>
                    <a:pt x="393215" y="33532"/>
                  </a:lnTo>
                  <a:lnTo>
                    <a:pt x="418235" y="69886"/>
                  </a:lnTo>
                  <a:lnTo>
                    <a:pt x="427415" y="114357"/>
                  </a:lnTo>
                  <a:lnTo>
                    <a:pt x="427415" y="304705"/>
                  </a:lnTo>
                  <a:lnTo>
                    <a:pt x="418235" y="349175"/>
                  </a:lnTo>
                  <a:lnTo>
                    <a:pt x="393215" y="385530"/>
                  </a:lnTo>
                  <a:lnTo>
                    <a:pt x="381185" y="3934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7">
              <a:extLst>
                <a:ext uri="{FF2B5EF4-FFF2-40B4-BE49-F238E27FC236}">
                  <a16:creationId xmlns:a16="http://schemas.microsoft.com/office/drawing/2014/main" id="{F446045E-736F-32AB-AC45-AD0D6E391CEB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19908" y="9771808"/>
              <a:ext cx="254997" cy="247183"/>
            </a:xfrm>
            <a:prstGeom prst="rect">
              <a:avLst/>
            </a:prstGeom>
          </p:spPr>
        </p:pic>
      </p:grpSp>
      <p:sp>
        <p:nvSpPr>
          <p:cNvPr id="55" name="object 59">
            <a:extLst>
              <a:ext uri="{FF2B5EF4-FFF2-40B4-BE49-F238E27FC236}">
                <a16:creationId xmlns:a16="http://schemas.microsoft.com/office/drawing/2014/main" id="{309CE6F3-80BE-BCAC-5A49-B433BEE9A895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6106655" y="10265510"/>
            <a:ext cx="1115059" cy="18659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>
                <a:latin typeface="KBH" panose="00000500000000000000" pitchFamily="2" charset="0"/>
              </a:rPr>
              <a:t>@FERIECAMP</a:t>
            </a:r>
          </a:p>
        </p:txBody>
      </p:sp>
      <p:sp>
        <p:nvSpPr>
          <p:cNvPr id="56" name="Tekstfelt 55">
            <a:extLst>
              <a:ext uri="{FF2B5EF4-FFF2-40B4-BE49-F238E27FC236}">
                <a16:creationId xmlns:a16="http://schemas.microsoft.com/office/drawing/2014/main" id="{00CA3976-EF35-C30B-217A-5C66C5DBDC4D}"/>
              </a:ext>
            </a:extLst>
          </p:cNvPr>
          <p:cNvSpPr txBox="1"/>
          <p:nvPr/>
        </p:nvSpPr>
        <p:spPr>
          <a:xfrm>
            <a:off x="3844753" y="3882215"/>
            <a:ext cx="2911586" cy="456535"/>
          </a:xfrm>
          <a:prstGeom prst="rect">
            <a:avLst/>
          </a:prstGeom>
          <a:noFill/>
        </p:spPr>
        <p:txBody>
          <a:bodyPr wrap="square" lIns="90000" tIns="0" bIns="0" rtlCol="0">
            <a:spAutoFit/>
          </a:bodyPr>
          <a:lstStyle/>
          <a:p>
            <a:pPr algn="l">
              <a:spcBef>
                <a:spcPts val="200"/>
              </a:spcBef>
            </a:pPr>
            <a:r>
              <a:rPr lang="da-DK" b="1" dirty="0">
                <a:solidFill>
                  <a:schemeClr val="bg1"/>
                </a:solidFill>
                <a:latin typeface="KBH" panose="00000500000000000000" pitchFamily="2" charset="0"/>
              </a:rPr>
              <a:t>AKTIVITET</a:t>
            </a:r>
          </a:p>
          <a:p>
            <a:pPr algn="l">
              <a:spcBef>
                <a:spcPts val="200"/>
              </a:spcBef>
            </a:pPr>
            <a:r>
              <a:rPr lang="da-DK" sz="1000" b="1" dirty="0">
                <a:solidFill>
                  <a:srgbClr val="13142A"/>
                </a:solidFill>
                <a:latin typeface="KBH" panose="00000500000000000000" pitchFamily="2" charset="0"/>
              </a:rPr>
              <a:t>MED XXXXXXXXXXXXXX</a:t>
            </a:r>
          </a:p>
        </p:txBody>
      </p:sp>
      <p:sp>
        <p:nvSpPr>
          <p:cNvPr id="57" name="Tekstfelt 56">
            <a:extLst>
              <a:ext uri="{FF2B5EF4-FFF2-40B4-BE49-F238E27FC236}">
                <a16:creationId xmlns:a16="http://schemas.microsoft.com/office/drawing/2014/main" id="{17072AE0-E9F4-D942-8994-DE4D00CE80D8}"/>
              </a:ext>
            </a:extLst>
          </p:cNvPr>
          <p:cNvSpPr txBox="1"/>
          <p:nvPr/>
        </p:nvSpPr>
        <p:spPr>
          <a:xfrm>
            <a:off x="3861158" y="4512008"/>
            <a:ext cx="3792277" cy="456535"/>
          </a:xfrm>
          <a:prstGeom prst="rect">
            <a:avLst/>
          </a:prstGeom>
          <a:noFill/>
        </p:spPr>
        <p:txBody>
          <a:bodyPr wrap="square" lIns="90000" tIns="0" bIns="0" rtlCol="0">
            <a:spAutoFit/>
          </a:bodyPr>
          <a:lstStyle/>
          <a:p>
            <a:pPr algn="l">
              <a:spcBef>
                <a:spcPts val="200"/>
              </a:spcBef>
            </a:pPr>
            <a:r>
              <a:rPr lang="da-DK" b="1" dirty="0">
                <a:solidFill>
                  <a:schemeClr val="bg1"/>
                </a:solidFill>
                <a:latin typeface="KBH" panose="00000500000000000000" pitchFamily="2" charset="0"/>
              </a:rPr>
              <a:t>AKTIVITET</a:t>
            </a:r>
          </a:p>
          <a:p>
            <a:pPr algn="l">
              <a:spcBef>
                <a:spcPts val="200"/>
              </a:spcBef>
            </a:pPr>
            <a:r>
              <a:rPr lang="da-DK" sz="1000" b="1" dirty="0">
                <a:solidFill>
                  <a:srgbClr val="13142A"/>
                </a:solidFill>
                <a:latin typeface="KBH" panose="00000500000000000000" pitchFamily="2" charset="0"/>
              </a:rPr>
              <a:t>MED XXXXXXXXXXXXXXX</a:t>
            </a:r>
          </a:p>
        </p:txBody>
      </p:sp>
      <p:sp>
        <p:nvSpPr>
          <p:cNvPr id="58" name="object 10">
            <a:extLst>
              <a:ext uri="{FF2B5EF4-FFF2-40B4-BE49-F238E27FC236}">
                <a16:creationId xmlns:a16="http://schemas.microsoft.com/office/drawing/2014/main" id="{E7A9C1B2-CD09-3193-F2CA-E4E1D4B23043}"/>
              </a:ext>
            </a:extLst>
          </p:cNvPr>
          <p:cNvSpPr/>
          <p:nvPr/>
        </p:nvSpPr>
        <p:spPr>
          <a:xfrm>
            <a:off x="3896928" y="5424703"/>
            <a:ext cx="3654149" cy="45719"/>
          </a:xfrm>
          <a:custGeom>
            <a:avLst/>
            <a:gdLst/>
            <a:ahLst/>
            <a:cxnLst/>
            <a:rect l="l" t="t" r="r" b="b"/>
            <a:pathLst>
              <a:path w="4227830" h="38100">
                <a:moveTo>
                  <a:pt x="4227629" y="0"/>
                </a:moveTo>
                <a:lnTo>
                  <a:pt x="0" y="0"/>
                </a:lnTo>
                <a:lnTo>
                  <a:pt x="0" y="38100"/>
                </a:lnTo>
                <a:lnTo>
                  <a:pt x="4227629" y="38100"/>
                </a:lnTo>
                <a:lnTo>
                  <a:pt x="4227629" y="0"/>
                </a:lnTo>
                <a:close/>
              </a:path>
            </a:pathLst>
          </a:custGeom>
          <a:solidFill>
            <a:srgbClr val="CA3B8E"/>
          </a:solidFill>
        </p:spPr>
        <p:txBody>
          <a:bodyPr wrap="square" lIns="0" tIns="0" rIns="0" bIns="0" rtlCol="0"/>
          <a:lstStyle/>
          <a:p>
            <a:endParaRPr>
              <a:solidFill>
                <a:srgbClr val="2B3F88"/>
              </a:solidFill>
            </a:endParaRPr>
          </a:p>
        </p:txBody>
      </p:sp>
      <p:sp>
        <p:nvSpPr>
          <p:cNvPr id="59" name="Tekstfelt 58">
            <a:extLst>
              <a:ext uri="{FF2B5EF4-FFF2-40B4-BE49-F238E27FC236}">
                <a16:creationId xmlns:a16="http://schemas.microsoft.com/office/drawing/2014/main" id="{167166D3-027E-197B-E999-31552E757C0B}"/>
              </a:ext>
            </a:extLst>
          </p:cNvPr>
          <p:cNvSpPr txBox="1"/>
          <p:nvPr/>
        </p:nvSpPr>
        <p:spPr>
          <a:xfrm>
            <a:off x="3816384" y="5134353"/>
            <a:ext cx="24300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600" b="1" dirty="0">
                <a:solidFill>
                  <a:srgbClr val="CA3B8E"/>
                </a:solidFill>
                <a:latin typeface="KBH" panose="00000500000000000000" pitchFamily="2" charset="0"/>
              </a:rPr>
              <a:t>KL. XX.XX – XX.XX </a:t>
            </a:r>
          </a:p>
        </p:txBody>
      </p:sp>
      <p:sp>
        <p:nvSpPr>
          <p:cNvPr id="60" name="object 10">
            <a:extLst>
              <a:ext uri="{FF2B5EF4-FFF2-40B4-BE49-F238E27FC236}">
                <a16:creationId xmlns:a16="http://schemas.microsoft.com/office/drawing/2014/main" id="{BEDC93EA-AE43-0140-95A1-6B91F50D103B}"/>
              </a:ext>
            </a:extLst>
          </p:cNvPr>
          <p:cNvSpPr/>
          <p:nvPr/>
        </p:nvSpPr>
        <p:spPr>
          <a:xfrm>
            <a:off x="3902351" y="7786903"/>
            <a:ext cx="3654149" cy="45719"/>
          </a:xfrm>
          <a:custGeom>
            <a:avLst/>
            <a:gdLst/>
            <a:ahLst/>
            <a:cxnLst/>
            <a:rect l="l" t="t" r="r" b="b"/>
            <a:pathLst>
              <a:path w="4227830" h="38100">
                <a:moveTo>
                  <a:pt x="4227629" y="0"/>
                </a:moveTo>
                <a:lnTo>
                  <a:pt x="0" y="0"/>
                </a:lnTo>
                <a:lnTo>
                  <a:pt x="0" y="38100"/>
                </a:lnTo>
                <a:lnTo>
                  <a:pt x="4227629" y="38100"/>
                </a:lnTo>
                <a:lnTo>
                  <a:pt x="4227629" y="0"/>
                </a:lnTo>
                <a:close/>
              </a:path>
            </a:pathLst>
          </a:custGeom>
          <a:solidFill>
            <a:srgbClr val="CA3B8E"/>
          </a:solidFill>
        </p:spPr>
        <p:txBody>
          <a:bodyPr wrap="square" lIns="0" tIns="0" rIns="0" bIns="0" rtlCol="0"/>
          <a:lstStyle/>
          <a:p>
            <a:endParaRPr>
              <a:solidFill>
                <a:srgbClr val="2B3F88"/>
              </a:solidFill>
            </a:endParaRPr>
          </a:p>
        </p:txBody>
      </p:sp>
      <p:sp>
        <p:nvSpPr>
          <p:cNvPr id="61" name="Tekstfelt 60">
            <a:extLst>
              <a:ext uri="{FF2B5EF4-FFF2-40B4-BE49-F238E27FC236}">
                <a16:creationId xmlns:a16="http://schemas.microsoft.com/office/drawing/2014/main" id="{F2481DA3-9A61-BF59-E74F-486F0C2D52FA}"/>
              </a:ext>
            </a:extLst>
          </p:cNvPr>
          <p:cNvSpPr txBox="1"/>
          <p:nvPr/>
        </p:nvSpPr>
        <p:spPr>
          <a:xfrm>
            <a:off x="3821807" y="7496553"/>
            <a:ext cx="24246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600" b="1" dirty="0">
                <a:solidFill>
                  <a:srgbClr val="CA3B8E"/>
                </a:solidFill>
                <a:latin typeface="KBH" panose="00000500000000000000" pitchFamily="2" charset="0"/>
              </a:rPr>
              <a:t>KL. XX.XX – XX.XX </a:t>
            </a:r>
          </a:p>
        </p:txBody>
      </p:sp>
      <p:sp>
        <p:nvSpPr>
          <p:cNvPr id="62" name="object 22">
            <a:extLst>
              <a:ext uri="{FF2B5EF4-FFF2-40B4-BE49-F238E27FC236}">
                <a16:creationId xmlns:a16="http://schemas.microsoft.com/office/drawing/2014/main" id="{67AB2BD3-7C8E-7ABA-7F22-CB601ECAA408}"/>
              </a:ext>
            </a:extLst>
          </p:cNvPr>
          <p:cNvSpPr txBox="1"/>
          <p:nvPr/>
        </p:nvSpPr>
        <p:spPr>
          <a:xfrm>
            <a:off x="2364252" y="2295620"/>
            <a:ext cx="4281347" cy="410294"/>
          </a:xfrm>
          <a:prstGeom prst="rect">
            <a:avLst/>
          </a:prstGeom>
        </p:spPr>
        <p:txBody>
          <a:bodyPr vert="horz" wrap="square" lIns="0" tIns="147246" rIns="0" bIns="0" rtlCol="0">
            <a:spAutoFit/>
          </a:bodyPr>
          <a:lstStyle/>
          <a:p>
            <a:pPr marL="17957">
              <a:spcBef>
                <a:spcPts val="1158"/>
              </a:spcBef>
            </a:pPr>
            <a:r>
              <a:rPr lang="da-DK" sz="1700" b="1" dirty="0">
                <a:solidFill>
                  <a:srgbClr val="13142A"/>
                </a:solidFill>
                <a:latin typeface="KBH" panose="00000500000000000000" pitchFamily="2" charset="0"/>
                <a:cs typeface="Calibri"/>
              </a:rPr>
              <a:t>XXXDAG XX/XX – XXXXDAG XX/XX</a:t>
            </a:r>
            <a:endParaRPr sz="1700" dirty="0">
              <a:solidFill>
                <a:srgbClr val="13142A"/>
              </a:solidFill>
              <a:latin typeface="KBH" panose="00000500000000000000" pitchFamily="2" charset="0"/>
              <a:cs typeface="Calibri"/>
            </a:endParaRPr>
          </a:p>
        </p:txBody>
      </p:sp>
      <p:sp>
        <p:nvSpPr>
          <p:cNvPr id="63" name="Tekstfelt 62">
            <a:extLst>
              <a:ext uri="{FF2B5EF4-FFF2-40B4-BE49-F238E27FC236}">
                <a16:creationId xmlns:a16="http://schemas.microsoft.com/office/drawing/2014/main" id="{117B411E-C126-77D5-6F68-70EF2FA2DB13}"/>
              </a:ext>
            </a:extLst>
          </p:cNvPr>
          <p:cNvSpPr txBox="1"/>
          <p:nvPr/>
        </p:nvSpPr>
        <p:spPr>
          <a:xfrm>
            <a:off x="3864729" y="5565166"/>
            <a:ext cx="3574207" cy="456535"/>
          </a:xfrm>
          <a:prstGeom prst="rect">
            <a:avLst/>
          </a:prstGeom>
          <a:noFill/>
        </p:spPr>
        <p:txBody>
          <a:bodyPr wrap="square" lIns="90000" tIns="0" bIns="0" rtlCol="0">
            <a:spAutoFit/>
          </a:bodyPr>
          <a:lstStyle/>
          <a:p>
            <a:pPr algn="l">
              <a:spcBef>
                <a:spcPts val="200"/>
              </a:spcBef>
            </a:pPr>
            <a:r>
              <a:rPr lang="da-DK" b="1" dirty="0">
                <a:solidFill>
                  <a:schemeClr val="bg1"/>
                </a:solidFill>
                <a:latin typeface="KBH" panose="00000500000000000000" pitchFamily="2" charset="0"/>
              </a:rPr>
              <a:t>AKTIVITET</a:t>
            </a:r>
          </a:p>
          <a:p>
            <a:pPr algn="l">
              <a:spcBef>
                <a:spcPts val="200"/>
              </a:spcBef>
            </a:pPr>
            <a:r>
              <a:rPr lang="da-DK" sz="1000" b="1" dirty="0">
                <a:solidFill>
                  <a:srgbClr val="13142A"/>
                </a:solidFill>
                <a:latin typeface="KBH" panose="00000500000000000000" pitchFamily="2" charset="0"/>
              </a:rPr>
              <a:t>MED XXXXXXXXXXXXXX</a:t>
            </a:r>
          </a:p>
        </p:txBody>
      </p:sp>
      <p:sp>
        <p:nvSpPr>
          <p:cNvPr id="64" name="Tekstfelt 63">
            <a:extLst>
              <a:ext uri="{FF2B5EF4-FFF2-40B4-BE49-F238E27FC236}">
                <a16:creationId xmlns:a16="http://schemas.microsoft.com/office/drawing/2014/main" id="{F82DC451-9DCF-4F01-F32C-A99A68F062A9}"/>
              </a:ext>
            </a:extLst>
          </p:cNvPr>
          <p:cNvSpPr txBox="1"/>
          <p:nvPr/>
        </p:nvSpPr>
        <p:spPr>
          <a:xfrm>
            <a:off x="3864730" y="6194958"/>
            <a:ext cx="2911586" cy="456535"/>
          </a:xfrm>
          <a:prstGeom prst="rect">
            <a:avLst/>
          </a:prstGeom>
          <a:noFill/>
        </p:spPr>
        <p:txBody>
          <a:bodyPr wrap="square" lIns="90000" tIns="0" bIns="0" rtlCol="0">
            <a:spAutoFit/>
          </a:bodyPr>
          <a:lstStyle/>
          <a:p>
            <a:pPr algn="l">
              <a:spcBef>
                <a:spcPts val="200"/>
              </a:spcBef>
            </a:pPr>
            <a:r>
              <a:rPr lang="da-DK" b="1" dirty="0">
                <a:solidFill>
                  <a:schemeClr val="bg1"/>
                </a:solidFill>
                <a:latin typeface="KBH" panose="00000500000000000000" pitchFamily="2" charset="0"/>
              </a:rPr>
              <a:t>AKTIVITET</a:t>
            </a:r>
          </a:p>
          <a:p>
            <a:pPr algn="l">
              <a:spcBef>
                <a:spcPts val="200"/>
              </a:spcBef>
            </a:pPr>
            <a:r>
              <a:rPr lang="da-DK" sz="1000" b="1" dirty="0">
                <a:solidFill>
                  <a:srgbClr val="13142A"/>
                </a:solidFill>
                <a:latin typeface="KBH" panose="00000500000000000000" pitchFamily="2" charset="0"/>
              </a:rPr>
              <a:t>MED XXXXXXXXXXXXXX</a:t>
            </a:r>
          </a:p>
        </p:txBody>
      </p:sp>
      <p:sp>
        <p:nvSpPr>
          <p:cNvPr id="65" name="Tekstfelt 64">
            <a:extLst>
              <a:ext uri="{FF2B5EF4-FFF2-40B4-BE49-F238E27FC236}">
                <a16:creationId xmlns:a16="http://schemas.microsoft.com/office/drawing/2014/main" id="{30AC76F2-FE1A-EF8A-074D-6D3A71E072AA}"/>
              </a:ext>
            </a:extLst>
          </p:cNvPr>
          <p:cNvSpPr txBox="1"/>
          <p:nvPr/>
        </p:nvSpPr>
        <p:spPr>
          <a:xfrm>
            <a:off x="3881135" y="6824751"/>
            <a:ext cx="3792277" cy="456535"/>
          </a:xfrm>
          <a:prstGeom prst="rect">
            <a:avLst/>
          </a:prstGeom>
          <a:noFill/>
        </p:spPr>
        <p:txBody>
          <a:bodyPr wrap="square" lIns="90000" tIns="0" bIns="0" rtlCol="0">
            <a:spAutoFit/>
          </a:bodyPr>
          <a:lstStyle/>
          <a:p>
            <a:pPr algn="l">
              <a:spcBef>
                <a:spcPts val="200"/>
              </a:spcBef>
            </a:pPr>
            <a:r>
              <a:rPr lang="da-DK" b="1" dirty="0">
                <a:solidFill>
                  <a:schemeClr val="bg1"/>
                </a:solidFill>
                <a:latin typeface="KBH" panose="00000500000000000000" pitchFamily="2" charset="0"/>
              </a:rPr>
              <a:t>AKTIVITET</a:t>
            </a:r>
          </a:p>
          <a:p>
            <a:pPr algn="l">
              <a:spcBef>
                <a:spcPts val="200"/>
              </a:spcBef>
            </a:pPr>
            <a:r>
              <a:rPr lang="da-DK" sz="1000" b="1" dirty="0">
                <a:solidFill>
                  <a:srgbClr val="13142A"/>
                </a:solidFill>
                <a:latin typeface="KBH" panose="00000500000000000000" pitchFamily="2" charset="0"/>
              </a:rPr>
              <a:t>MED XXXXXXXXXXXXXXX</a:t>
            </a:r>
          </a:p>
        </p:txBody>
      </p:sp>
      <p:sp>
        <p:nvSpPr>
          <p:cNvPr id="66" name="Tekstfelt 65">
            <a:extLst>
              <a:ext uri="{FF2B5EF4-FFF2-40B4-BE49-F238E27FC236}">
                <a16:creationId xmlns:a16="http://schemas.microsoft.com/office/drawing/2014/main" id="{3D0FA4D2-D0DB-CBC5-B335-0B2F061C3B37}"/>
              </a:ext>
            </a:extLst>
          </p:cNvPr>
          <p:cNvSpPr txBox="1"/>
          <p:nvPr/>
        </p:nvSpPr>
        <p:spPr>
          <a:xfrm>
            <a:off x="3862741" y="7935751"/>
            <a:ext cx="3574207" cy="456535"/>
          </a:xfrm>
          <a:prstGeom prst="rect">
            <a:avLst/>
          </a:prstGeom>
          <a:noFill/>
        </p:spPr>
        <p:txBody>
          <a:bodyPr wrap="square" lIns="90000" tIns="0" bIns="0" rtlCol="0">
            <a:spAutoFit/>
          </a:bodyPr>
          <a:lstStyle/>
          <a:p>
            <a:pPr algn="l">
              <a:spcBef>
                <a:spcPts val="200"/>
              </a:spcBef>
            </a:pPr>
            <a:r>
              <a:rPr lang="da-DK" b="1" dirty="0">
                <a:solidFill>
                  <a:schemeClr val="bg1"/>
                </a:solidFill>
                <a:latin typeface="KBH" panose="00000500000000000000" pitchFamily="2" charset="0"/>
              </a:rPr>
              <a:t>AKTIVITET</a:t>
            </a:r>
          </a:p>
          <a:p>
            <a:pPr algn="l">
              <a:spcBef>
                <a:spcPts val="200"/>
              </a:spcBef>
            </a:pPr>
            <a:r>
              <a:rPr lang="da-DK" sz="1000" b="1" dirty="0">
                <a:solidFill>
                  <a:srgbClr val="13142A"/>
                </a:solidFill>
                <a:latin typeface="KBH" panose="00000500000000000000" pitchFamily="2" charset="0"/>
              </a:rPr>
              <a:t>MED XXXXXXXXXXXXXX</a:t>
            </a:r>
          </a:p>
        </p:txBody>
      </p:sp>
      <p:sp>
        <p:nvSpPr>
          <p:cNvPr id="67" name="Tekstfelt 66">
            <a:extLst>
              <a:ext uri="{FF2B5EF4-FFF2-40B4-BE49-F238E27FC236}">
                <a16:creationId xmlns:a16="http://schemas.microsoft.com/office/drawing/2014/main" id="{8FE74C2A-8DA0-3BDB-AFC6-2DCB327428C6}"/>
              </a:ext>
            </a:extLst>
          </p:cNvPr>
          <p:cNvSpPr txBox="1"/>
          <p:nvPr/>
        </p:nvSpPr>
        <p:spPr>
          <a:xfrm>
            <a:off x="3862742" y="8565543"/>
            <a:ext cx="2911586" cy="456535"/>
          </a:xfrm>
          <a:prstGeom prst="rect">
            <a:avLst/>
          </a:prstGeom>
          <a:noFill/>
        </p:spPr>
        <p:txBody>
          <a:bodyPr wrap="square" lIns="90000" tIns="0" bIns="0" rtlCol="0">
            <a:spAutoFit/>
          </a:bodyPr>
          <a:lstStyle/>
          <a:p>
            <a:pPr algn="l">
              <a:spcBef>
                <a:spcPts val="200"/>
              </a:spcBef>
            </a:pPr>
            <a:r>
              <a:rPr lang="da-DK" b="1" dirty="0">
                <a:solidFill>
                  <a:schemeClr val="bg1"/>
                </a:solidFill>
                <a:latin typeface="KBH" panose="00000500000000000000" pitchFamily="2" charset="0"/>
              </a:rPr>
              <a:t>AKTIVITET</a:t>
            </a:r>
          </a:p>
          <a:p>
            <a:pPr algn="l">
              <a:spcBef>
                <a:spcPts val="200"/>
              </a:spcBef>
            </a:pPr>
            <a:r>
              <a:rPr lang="da-DK" sz="1000" b="1" dirty="0">
                <a:solidFill>
                  <a:srgbClr val="13142A"/>
                </a:solidFill>
                <a:latin typeface="KBH" panose="00000500000000000000" pitchFamily="2" charset="0"/>
              </a:rPr>
              <a:t>MED XXXXXXXXXXXXXX</a:t>
            </a:r>
          </a:p>
        </p:txBody>
      </p:sp>
      <p:sp>
        <p:nvSpPr>
          <p:cNvPr id="68" name="Tekstfelt 67">
            <a:extLst>
              <a:ext uri="{FF2B5EF4-FFF2-40B4-BE49-F238E27FC236}">
                <a16:creationId xmlns:a16="http://schemas.microsoft.com/office/drawing/2014/main" id="{ECBD8B87-DF89-9464-243F-220A636EAED6}"/>
              </a:ext>
            </a:extLst>
          </p:cNvPr>
          <p:cNvSpPr txBox="1"/>
          <p:nvPr/>
        </p:nvSpPr>
        <p:spPr>
          <a:xfrm>
            <a:off x="3879147" y="9195336"/>
            <a:ext cx="3792277" cy="456535"/>
          </a:xfrm>
          <a:prstGeom prst="rect">
            <a:avLst/>
          </a:prstGeom>
          <a:noFill/>
        </p:spPr>
        <p:txBody>
          <a:bodyPr wrap="square" lIns="90000" tIns="0" bIns="0" rtlCol="0">
            <a:spAutoFit/>
          </a:bodyPr>
          <a:lstStyle/>
          <a:p>
            <a:pPr algn="l">
              <a:spcBef>
                <a:spcPts val="200"/>
              </a:spcBef>
            </a:pPr>
            <a:r>
              <a:rPr lang="da-DK" b="1" dirty="0">
                <a:solidFill>
                  <a:schemeClr val="bg1"/>
                </a:solidFill>
                <a:latin typeface="KBH" panose="00000500000000000000" pitchFamily="2" charset="0"/>
              </a:rPr>
              <a:t>AKTIVITET</a:t>
            </a:r>
          </a:p>
          <a:p>
            <a:pPr algn="l">
              <a:spcBef>
                <a:spcPts val="200"/>
              </a:spcBef>
            </a:pPr>
            <a:r>
              <a:rPr lang="da-DK" sz="1000" b="1" dirty="0">
                <a:solidFill>
                  <a:srgbClr val="13142A"/>
                </a:solidFill>
                <a:latin typeface="KBH" panose="00000500000000000000" pitchFamily="2" charset="0"/>
              </a:rPr>
              <a:t>MED XXXXXXXXXXXXXXX</a:t>
            </a:r>
          </a:p>
        </p:txBody>
      </p:sp>
      <p:sp>
        <p:nvSpPr>
          <p:cNvPr id="73" name="object 23">
            <a:extLst>
              <a:ext uri="{FF2B5EF4-FFF2-40B4-BE49-F238E27FC236}">
                <a16:creationId xmlns:a16="http://schemas.microsoft.com/office/drawing/2014/main" id="{5EFA7ABC-B157-85D4-3B35-14654F470722}"/>
              </a:ext>
            </a:extLst>
          </p:cNvPr>
          <p:cNvSpPr/>
          <p:nvPr/>
        </p:nvSpPr>
        <p:spPr>
          <a:xfrm>
            <a:off x="0" y="4597268"/>
            <a:ext cx="2328545" cy="2054225"/>
          </a:xfrm>
          <a:custGeom>
            <a:avLst/>
            <a:gdLst/>
            <a:ahLst/>
            <a:cxnLst/>
            <a:rect l="l" t="t" r="r" b="b"/>
            <a:pathLst>
              <a:path w="2328545" h="2054225">
                <a:moveTo>
                  <a:pt x="0" y="0"/>
                </a:moveTo>
                <a:lnTo>
                  <a:pt x="0" y="1795705"/>
                </a:lnTo>
                <a:lnTo>
                  <a:pt x="30497" y="1808003"/>
                </a:lnTo>
                <a:lnTo>
                  <a:pt x="76424" y="1825422"/>
                </a:lnTo>
                <a:lnTo>
                  <a:pt x="122691" y="1841939"/>
                </a:lnTo>
                <a:lnTo>
                  <a:pt x="169272" y="1857603"/>
                </a:lnTo>
                <a:lnTo>
                  <a:pt x="216141" y="1872462"/>
                </a:lnTo>
                <a:lnTo>
                  <a:pt x="263272" y="1886565"/>
                </a:lnTo>
                <a:lnTo>
                  <a:pt x="310638" y="1899963"/>
                </a:lnTo>
                <a:lnTo>
                  <a:pt x="358215" y="1912703"/>
                </a:lnTo>
                <a:lnTo>
                  <a:pt x="405974" y="1924836"/>
                </a:lnTo>
                <a:lnTo>
                  <a:pt x="453891" y="1936410"/>
                </a:lnTo>
                <a:lnTo>
                  <a:pt x="501939" y="1947474"/>
                </a:lnTo>
                <a:lnTo>
                  <a:pt x="550092" y="1958078"/>
                </a:lnTo>
                <a:lnTo>
                  <a:pt x="598324" y="1968271"/>
                </a:lnTo>
                <a:lnTo>
                  <a:pt x="646609" y="1978101"/>
                </a:lnTo>
                <a:lnTo>
                  <a:pt x="694919" y="1987618"/>
                </a:lnTo>
                <a:lnTo>
                  <a:pt x="743844" y="1996956"/>
                </a:lnTo>
                <a:lnTo>
                  <a:pt x="792889" y="2005942"/>
                </a:lnTo>
                <a:lnTo>
                  <a:pt x="842044" y="2014475"/>
                </a:lnTo>
                <a:lnTo>
                  <a:pt x="891296" y="2022453"/>
                </a:lnTo>
                <a:lnTo>
                  <a:pt x="940636" y="2029772"/>
                </a:lnTo>
                <a:lnTo>
                  <a:pt x="990051" y="2036330"/>
                </a:lnTo>
                <a:lnTo>
                  <a:pt x="1039531" y="2042025"/>
                </a:lnTo>
                <a:lnTo>
                  <a:pt x="1089064" y="2046754"/>
                </a:lnTo>
                <a:lnTo>
                  <a:pt x="1138639" y="2050415"/>
                </a:lnTo>
                <a:lnTo>
                  <a:pt x="1188245" y="2052906"/>
                </a:lnTo>
                <a:lnTo>
                  <a:pt x="1237870" y="2054123"/>
                </a:lnTo>
                <a:lnTo>
                  <a:pt x="1287504" y="2053965"/>
                </a:lnTo>
                <a:lnTo>
                  <a:pt x="1337135" y="2052328"/>
                </a:lnTo>
                <a:lnTo>
                  <a:pt x="1386752" y="2049112"/>
                </a:lnTo>
                <a:lnTo>
                  <a:pt x="1436358" y="2044149"/>
                </a:lnTo>
                <a:lnTo>
                  <a:pt x="1485868" y="2037317"/>
                </a:lnTo>
                <a:lnTo>
                  <a:pt x="1535140" y="2028570"/>
                </a:lnTo>
                <a:lnTo>
                  <a:pt x="1584029" y="2017862"/>
                </a:lnTo>
                <a:lnTo>
                  <a:pt x="1632393" y="2005145"/>
                </a:lnTo>
                <a:lnTo>
                  <a:pt x="1680089" y="1990373"/>
                </a:lnTo>
                <a:lnTo>
                  <a:pt x="1726974" y="1973501"/>
                </a:lnTo>
                <a:lnTo>
                  <a:pt x="1772904" y="1954480"/>
                </a:lnTo>
                <a:lnTo>
                  <a:pt x="1817736" y="1933265"/>
                </a:lnTo>
                <a:lnTo>
                  <a:pt x="1861327" y="1909809"/>
                </a:lnTo>
                <a:lnTo>
                  <a:pt x="1903534" y="1884066"/>
                </a:lnTo>
                <a:lnTo>
                  <a:pt x="1944213" y="1855989"/>
                </a:lnTo>
                <a:lnTo>
                  <a:pt x="1983223" y="1825532"/>
                </a:lnTo>
                <a:lnTo>
                  <a:pt x="2020418" y="1792648"/>
                </a:lnTo>
                <a:lnTo>
                  <a:pt x="2059343" y="1754475"/>
                </a:lnTo>
                <a:lnTo>
                  <a:pt x="2095324" y="1716004"/>
                </a:lnTo>
                <a:lnTo>
                  <a:pt x="2128430" y="1677164"/>
                </a:lnTo>
                <a:lnTo>
                  <a:pt x="2158728" y="1637882"/>
                </a:lnTo>
                <a:lnTo>
                  <a:pt x="2186289" y="1598085"/>
                </a:lnTo>
                <a:lnTo>
                  <a:pt x="2211180" y="1557704"/>
                </a:lnTo>
                <a:lnTo>
                  <a:pt x="2233471" y="1516664"/>
                </a:lnTo>
                <a:lnTo>
                  <a:pt x="2253231" y="1474894"/>
                </a:lnTo>
                <a:lnTo>
                  <a:pt x="2270527" y="1432323"/>
                </a:lnTo>
                <a:lnTo>
                  <a:pt x="2285429" y="1388878"/>
                </a:lnTo>
                <a:lnTo>
                  <a:pt x="2298005" y="1344487"/>
                </a:lnTo>
                <a:lnTo>
                  <a:pt x="2308325" y="1299079"/>
                </a:lnTo>
                <a:lnTo>
                  <a:pt x="2316457" y="1252581"/>
                </a:lnTo>
                <a:lnTo>
                  <a:pt x="2322469" y="1204921"/>
                </a:lnTo>
                <a:lnTo>
                  <a:pt x="2326431" y="1156027"/>
                </a:lnTo>
                <a:lnTo>
                  <a:pt x="2328411" y="1105828"/>
                </a:lnTo>
                <a:lnTo>
                  <a:pt x="2328478" y="1054250"/>
                </a:lnTo>
                <a:lnTo>
                  <a:pt x="2326701" y="1001224"/>
                </a:lnTo>
                <a:lnTo>
                  <a:pt x="2323148" y="946675"/>
                </a:lnTo>
                <a:lnTo>
                  <a:pt x="2311249" y="855551"/>
                </a:lnTo>
                <a:lnTo>
                  <a:pt x="2301339" y="793391"/>
                </a:lnTo>
                <a:lnTo>
                  <a:pt x="2290965" y="738089"/>
                </a:lnTo>
                <a:lnTo>
                  <a:pt x="2259749" y="653572"/>
                </a:lnTo>
                <a:lnTo>
                  <a:pt x="2234396" y="607614"/>
                </a:lnTo>
                <a:lnTo>
                  <a:pt x="2205492" y="564817"/>
                </a:lnTo>
                <a:lnTo>
                  <a:pt x="2172829" y="524780"/>
                </a:lnTo>
                <a:lnTo>
                  <a:pt x="2136191" y="487114"/>
                </a:lnTo>
                <a:lnTo>
                  <a:pt x="2095374" y="451413"/>
                </a:lnTo>
                <a:lnTo>
                  <a:pt x="2054886" y="418988"/>
                </a:lnTo>
                <a:lnTo>
                  <a:pt x="2014316" y="387669"/>
                </a:lnTo>
                <a:lnTo>
                  <a:pt x="1973315" y="357713"/>
                </a:lnTo>
                <a:lnTo>
                  <a:pt x="1931536" y="329374"/>
                </a:lnTo>
                <a:lnTo>
                  <a:pt x="1888629" y="302908"/>
                </a:lnTo>
                <a:lnTo>
                  <a:pt x="1844248" y="278569"/>
                </a:lnTo>
                <a:lnTo>
                  <a:pt x="1798043" y="256612"/>
                </a:lnTo>
                <a:lnTo>
                  <a:pt x="1749667" y="237291"/>
                </a:lnTo>
                <a:lnTo>
                  <a:pt x="1702673" y="222172"/>
                </a:lnTo>
                <a:lnTo>
                  <a:pt x="1655099" y="210390"/>
                </a:lnTo>
                <a:lnTo>
                  <a:pt x="1607013" y="201693"/>
                </a:lnTo>
                <a:lnTo>
                  <a:pt x="1558482" y="195833"/>
                </a:lnTo>
                <a:lnTo>
                  <a:pt x="1509573" y="192559"/>
                </a:lnTo>
                <a:lnTo>
                  <a:pt x="1460351" y="191621"/>
                </a:lnTo>
                <a:lnTo>
                  <a:pt x="1410885" y="192770"/>
                </a:lnTo>
                <a:lnTo>
                  <a:pt x="1361240" y="195754"/>
                </a:lnTo>
                <a:lnTo>
                  <a:pt x="1311484" y="200324"/>
                </a:lnTo>
                <a:lnTo>
                  <a:pt x="1261683" y="206230"/>
                </a:lnTo>
                <a:lnTo>
                  <a:pt x="1211905" y="213222"/>
                </a:lnTo>
                <a:lnTo>
                  <a:pt x="1162215" y="221049"/>
                </a:lnTo>
                <a:lnTo>
                  <a:pt x="1112682" y="229462"/>
                </a:lnTo>
                <a:lnTo>
                  <a:pt x="965249" y="255667"/>
                </a:lnTo>
                <a:lnTo>
                  <a:pt x="915728" y="263790"/>
                </a:lnTo>
                <a:lnTo>
                  <a:pt x="865898" y="271175"/>
                </a:lnTo>
                <a:lnTo>
                  <a:pt x="815869" y="277579"/>
                </a:lnTo>
                <a:lnTo>
                  <a:pt x="765750" y="282762"/>
                </a:lnTo>
                <a:lnTo>
                  <a:pt x="715652" y="286484"/>
                </a:lnTo>
                <a:lnTo>
                  <a:pt x="665684" y="288503"/>
                </a:lnTo>
                <a:lnTo>
                  <a:pt x="615958" y="288580"/>
                </a:lnTo>
                <a:lnTo>
                  <a:pt x="566582" y="286472"/>
                </a:lnTo>
                <a:lnTo>
                  <a:pt x="517667" y="281940"/>
                </a:lnTo>
                <a:lnTo>
                  <a:pt x="469323" y="274742"/>
                </a:lnTo>
                <a:lnTo>
                  <a:pt x="421660" y="264639"/>
                </a:lnTo>
                <a:lnTo>
                  <a:pt x="374788" y="251388"/>
                </a:lnTo>
                <a:lnTo>
                  <a:pt x="328818" y="234749"/>
                </a:lnTo>
                <a:lnTo>
                  <a:pt x="283858" y="214482"/>
                </a:lnTo>
                <a:lnTo>
                  <a:pt x="242532" y="191939"/>
                </a:lnTo>
                <a:lnTo>
                  <a:pt x="202751" y="166701"/>
                </a:lnTo>
                <a:lnTo>
                  <a:pt x="164264" y="139229"/>
                </a:lnTo>
                <a:lnTo>
                  <a:pt x="126822" y="109985"/>
                </a:lnTo>
                <a:lnTo>
                  <a:pt x="90176" y="79427"/>
                </a:lnTo>
                <a:lnTo>
                  <a:pt x="54076" y="48017"/>
                </a:lnTo>
                <a:lnTo>
                  <a:pt x="0" y="0"/>
                </a:lnTo>
                <a:close/>
              </a:path>
            </a:pathLst>
          </a:custGeom>
          <a:solidFill>
            <a:srgbClr val="CA3B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Tekstfelt 73">
            <a:extLst>
              <a:ext uri="{FF2B5EF4-FFF2-40B4-BE49-F238E27FC236}">
                <a16:creationId xmlns:a16="http://schemas.microsoft.com/office/drawing/2014/main" id="{69E4DC39-29DB-4DC7-F42F-50F80936B8E8}"/>
              </a:ext>
            </a:extLst>
          </p:cNvPr>
          <p:cNvSpPr txBox="1"/>
          <p:nvPr/>
        </p:nvSpPr>
        <p:spPr>
          <a:xfrm>
            <a:off x="211455" y="5085771"/>
            <a:ext cx="1785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600" b="1" i="1" dirty="0">
                <a:solidFill>
                  <a:schemeClr val="bg1"/>
                </a:solidFill>
                <a:latin typeface="KBH" panose="00000500000000000000" pitchFamily="2" charset="0"/>
              </a:rPr>
              <a:t>ARRANGERET</a:t>
            </a:r>
          </a:p>
          <a:p>
            <a:pPr algn="ctr"/>
            <a:r>
              <a:rPr lang="da-DK" sz="1600" b="1" i="1" dirty="0">
                <a:solidFill>
                  <a:schemeClr val="bg1"/>
                </a:solidFill>
                <a:latin typeface="KBH" panose="00000500000000000000" pitchFamily="2" charset="0"/>
              </a:rPr>
              <a:t>AF XXXXXXXXXXXXXXXXX</a:t>
            </a:r>
          </a:p>
        </p:txBody>
      </p:sp>
      <p:pic>
        <p:nvPicPr>
          <p:cNvPr id="75" name="Billede 74" descr="Et billede, der indeholder fodtøj, person, tøj&#10;&#10;AI-genereret indhold kan være ukorrekt.">
            <a:extLst>
              <a:ext uri="{FF2B5EF4-FFF2-40B4-BE49-F238E27FC236}">
                <a16:creationId xmlns:a16="http://schemas.microsoft.com/office/drawing/2014/main" id="{D03E2A92-0D42-0507-C0BD-A4130EF25C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4816" y="5839592"/>
            <a:ext cx="2681138" cy="3792513"/>
          </a:xfrm>
          <a:prstGeom prst="rect">
            <a:avLst/>
          </a:prstGeom>
        </p:spPr>
      </p:pic>
      <p:grpSp>
        <p:nvGrpSpPr>
          <p:cNvPr id="2" name="Gruppe 1">
            <a:extLst>
              <a:ext uri="{FF2B5EF4-FFF2-40B4-BE49-F238E27FC236}">
                <a16:creationId xmlns:a16="http://schemas.microsoft.com/office/drawing/2014/main" id="{EDB18EF5-4C20-8573-11DD-90B196100EF5}"/>
              </a:ext>
            </a:extLst>
          </p:cNvPr>
          <p:cNvGrpSpPr/>
          <p:nvPr/>
        </p:nvGrpSpPr>
        <p:grpSpPr>
          <a:xfrm>
            <a:off x="2572619" y="588944"/>
            <a:ext cx="2940821" cy="1709756"/>
            <a:chOff x="2572619" y="588944"/>
            <a:chExt cx="2940821" cy="1709756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D91FC764-743D-6E34-B952-914456AFF412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572619" y="588944"/>
              <a:ext cx="2649106" cy="1319011"/>
            </a:xfrm>
            <a:prstGeom prst="rect">
              <a:avLst/>
            </a:prstGeom>
          </p:spPr>
        </p:pic>
        <p:sp>
          <p:nvSpPr>
            <p:cNvPr id="4" name="object 39">
              <a:extLst>
                <a:ext uri="{FF2B5EF4-FFF2-40B4-BE49-F238E27FC236}">
                  <a16:creationId xmlns:a16="http://schemas.microsoft.com/office/drawing/2014/main" id="{6094294C-2DED-9139-4EC1-4D7EED3EC716}"/>
                </a:ext>
              </a:extLst>
            </p:cNvPr>
            <p:cNvSpPr/>
            <p:nvPr/>
          </p:nvSpPr>
          <p:spPr>
            <a:xfrm>
              <a:off x="3625952" y="1771091"/>
              <a:ext cx="1887488" cy="527609"/>
            </a:xfrm>
            <a:custGeom>
              <a:avLst/>
              <a:gdLst/>
              <a:ahLst/>
              <a:cxnLst/>
              <a:rect l="l" t="t" r="r" b="b"/>
              <a:pathLst>
                <a:path w="2053589" h="574039">
                  <a:moveTo>
                    <a:pt x="60058" y="137007"/>
                  </a:moveTo>
                  <a:lnTo>
                    <a:pt x="0" y="574027"/>
                  </a:lnTo>
                  <a:lnTo>
                    <a:pt x="1993061" y="437007"/>
                  </a:lnTo>
                  <a:lnTo>
                    <a:pt x="2053132" y="0"/>
                  </a:lnTo>
                  <a:lnTo>
                    <a:pt x="60058" y="137007"/>
                  </a:lnTo>
                  <a:close/>
                </a:path>
              </a:pathLst>
            </a:custGeom>
            <a:solidFill>
              <a:srgbClr val="13142A"/>
            </a:solidFill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40">
              <a:extLst>
                <a:ext uri="{FF2B5EF4-FFF2-40B4-BE49-F238E27FC236}">
                  <a16:creationId xmlns:a16="http://schemas.microsoft.com/office/drawing/2014/main" id="{C3A1D9EA-7D5F-0960-257B-F292B65E8B1B}"/>
                </a:ext>
              </a:extLst>
            </p:cNvPr>
            <p:cNvSpPr txBox="1"/>
            <p:nvPr/>
          </p:nvSpPr>
          <p:spPr>
            <a:xfrm rot="21362148">
              <a:off x="3809178" y="1954239"/>
              <a:ext cx="1615600" cy="1939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1545"/>
                </a:lnSpc>
              </a:pPr>
              <a:r>
                <a:rPr lang="da-DK" sz="1550" b="1" dirty="0">
                  <a:solidFill>
                    <a:srgbClr val="FFFFFF"/>
                  </a:solidFill>
                  <a:latin typeface="KBH" panose="00000500000000000000" pitchFamily="2" charset="0"/>
                  <a:cs typeface="Calibri"/>
                </a:rPr>
                <a:t>XXXXXFERIEN</a:t>
              </a:r>
              <a:endParaRPr sz="1550" dirty="0">
                <a:latin typeface="KBH" panose="00000500000000000000" pitchFamily="2" charset="0"/>
                <a:cs typeface="Calibri"/>
              </a:endParaRPr>
            </a:p>
          </p:txBody>
        </p:sp>
      </p:grpSp>
      <p:pic>
        <p:nvPicPr>
          <p:cNvPr id="6" name="object 27">
            <a:extLst>
              <a:ext uri="{FF2B5EF4-FFF2-40B4-BE49-F238E27FC236}">
                <a16:creationId xmlns:a16="http://schemas.microsoft.com/office/drawing/2014/main" id="{3D3D38EB-1688-1163-0ABE-DABA435955C1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94810" y="9604796"/>
            <a:ext cx="809625" cy="843889"/>
          </a:xfrm>
          <a:prstGeom prst="rect">
            <a:avLst/>
          </a:prstGeom>
        </p:spPr>
      </p:pic>
      <p:sp>
        <p:nvSpPr>
          <p:cNvPr id="9" name="object 47">
            <a:extLst>
              <a:ext uri="{FF2B5EF4-FFF2-40B4-BE49-F238E27FC236}">
                <a16:creationId xmlns:a16="http://schemas.microsoft.com/office/drawing/2014/main" id="{5D18F1F0-1A2A-D9A9-D4C9-1BE28C8B1342}"/>
              </a:ext>
            </a:extLst>
          </p:cNvPr>
          <p:cNvSpPr txBox="1">
            <a:spLocks noGrp="1"/>
          </p:cNvSpPr>
          <p:nvPr>
            <p:ph type="dt" sz="half" idx="6"/>
          </p:nvPr>
        </p:nvSpPr>
        <p:spPr>
          <a:xfrm>
            <a:off x="1240821" y="9705901"/>
            <a:ext cx="1921226" cy="572593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R="5080">
              <a:lnSpc>
                <a:spcPts val="1500"/>
              </a:lnSpc>
            </a:pPr>
            <a:r>
              <a:rPr lang="da-DK" sz="1200" dirty="0">
                <a:latin typeface="KBH" panose="00000500000000000000" pitchFamily="2" charset="0"/>
              </a:rPr>
              <a:t>LOKATION</a:t>
            </a:r>
            <a:r>
              <a:rPr sz="1200" dirty="0">
                <a:latin typeface="KBH" panose="00000500000000000000" pitchFamily="2" charset="0"/>
              </a:rPr>
              <a:t> </a:t>
            </a:r>
            <a:endParaRPr lang="da-DK" sz="1200" dirty="0">
              <a:latin typeface="KBH" panose="00000500000000000000" pitchFamily="2" charset="0"/>
            </a:endParaRPr>
          </a:p>
          <a:p>
            <a:pPr marR="5080">
              <a:lnSpc>
                <a:spcPts val="1500"/>
              </a:lnSpc>
            </a:pPr>
            <a:r>
              <a:rPr sz="1200" dirty="0">
                <a:latin typeface="KBH" panose="00000500000000000000" pitchFamily="2" charset="0"/>
              </a:rPr>
              <a:t>ADRESSE POSTNUMMER</a:t>
            </a:r>
            <a:r>
              <a:rPr lang="da-DK" sz="1200" dirty="0">
                <a:latin typeface="KBH" panose="00000500000000000000" pitchFamily="2" charset="0"/>
              </a:rPr>
              <a:t> OG BY</a:t>
            </a:r>
            <a:endParaRPr sz="1200" dirty="0">
              <a:latin typeface="KBH" panose="00000500000000000000" pitchFamily="2" charset="0"/>
            </a:endParaRPr>
          </a:p>
        </p:txBody>
      </p:sp>
      <p:pic>
        <p:nvPicPr>
          <p:cNvPr id="10" name="Billede 9" descr="Et billede, der indeholder Danse, danse, kunst&#10;&#10;AI-genereret indhold kan være ukorrekt.">
            <a:extLst>
              <a:ext uri="{FF2B5EF4-FFF2-40B4-BE49-F238E27FC236}">
                <a16:creationId xmlns:a16="http://schemas.microsoft.com/office/drawing/2014/main" id="{913AC06B-6FCE-EC99-A120-76FE37E04E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71" b="12349"/>
          <a:stretch>
            <a:fillRect/>
          </a:stretch>
        </p:blipFill>
        <p:spPr>
          <a:xfrm flipH="1">
            <a:off x="517324" y="2486449"/>
            <a:ext cx="2541879" cy="194657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8D4160-DE52-B246-32B7-D5C08D3A15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4E2FD029-D559-7EA4-B42D-424366F43CED}"/>
              </a:ext>
            </a:extLst>
          </p:cNvPr>
          <p:cNvSpPr/>
          <p:nvPr/>
        </p:nvSpPr>
        <p:spPr>
          <a:xfrm>
            <a:off x="5506695" y="0"/>
            <a:ext cx="2053589" cy="1347698"/>
          </a:xfrm>
          <a:custGeom>
            <a:avLst/>
            <a:gdLst/>
            <a:ahLst/>
            <a:cxnLst/>
            <a:rect l="l" t="t" r="r" b="b"/>
            <a:pathLst>
              <a:path w="2199640" h="1480820">
                <a:moveTo>
                  <a:pt x="2199346" y="0"/>
                </a:moveTo>
                <a:lnTo>
                  <a:pt x="0" y="0"/>
                </a:lnTo>
                <a:lnTo>
                  <a:pt x="5080" y="4106"/>
                </a:lnTo>
                <a:lnTo>
                  <a:pt x="34875" y="30866"/>
                </a:lnTo>
                <a:lnTo>
                  <a:pt x="63596" y="59738"/>
                </a:lnTo>
                <a:lnTo>
                  <a:pt x="91028" y="90852"/>
                </a:lnTo>
                <a:lnTo>
                  <a:pt x="116961" y="124339"/>
                </a:lnTo>
                <a:lnTo>
                  <a:pt x="141182" y="160330"/>
                </a:lnTo>
                <a:lnTo>
                  <a:pt x="163478" y="198956"/>
                </a:lnTo>
                <a:lnTo>
                  <a:pt x="183639" y="240349"/>
                </a:lnTo>
                <a:lnTo>
                  <a:pt x="201451" y="284638"/>
                </a:lnTo>
                <a:lnTo>
                  <a:pt x="216702" y="331956"/>
                </a:lnTo>
                <a:lnTo>
                  <a:pt x="229181" y="382433"/>
                </a:lnTo>
                <a:lnTo>
                  <a:pt x="238675" y="436201"/>
                </a:lnTo>
                <a:lnTo>
                  <a:pt x="244972" y="493390"/>
                </a:lnTo>
                <a:lnTo>
                  <a:pt x="247860" y="554131"/>
                </a:lnTo>
                <a:lnTo>
                  <a:pt x="247126" y="618556"/>
                </a:lnTo>
                <a:lnTo>
                  <a:pt x="242559" y="686795"/>
                </a:lnTo>
                <a:lnTo>
                  <a:pt x="233947" y="758979"/>
                </a:lnTo>
                <a:lnTo>
                  <a:pt x="228029" y="807498"/>
                </a:lnTo>
                <a:lnTo>
                  <a:pt x="224300" y="856572"/>
                </a:lnTo>
                <a:lnTo>
                  <a:pt x="222962" y="905884"/>
                </a:lnTo>
                <a:lnTo>
                  <a:pt x="224220" y="955114"/>
                </a:lnTo>
                <a:lnTo>
                  <a:pt x="228277" y="1003947"/>
                </a:lnTo>
                <a:lnTo>
                  <a:pt x="235337" y="1052063"/>
                </a:lnTo>
                <a:lnTo>
                  <a:pt x="245604" y="1099144"/>
                </a:lnTo>
                <a:lnTo>
                  <a:pt x="259282" y="1144873"/>
                </a:lnTo>
                <a:lnTo>
                  <a:pt x="276574" y="1188931"/>
                </a:lnTo>
                <a:lnTo>
                  <a:pt x="297684" y="1231001"/>
                </a:lnTo>
                <a:lnTo>
                  <a:pt x="322817" y="1270764"/>
                </a:lnTo>
                <a:lnTo>
                  <a:pt x="352177" y="1307903"/>
                </a:lnTo>
                <a:lnTo>
                  <a:pt x="385966" y="1342100"/>
                </a:lnTo>
                <a:lnTo>
                  <a:pt x="424456" y="1373362"/>
                </a:lnTo>
                <a:lnTo>
                  <a:pt x="465689" y="1400329"/>
                </a:lnTo>
                <a:lnTo>
                  <a:pt x="509307" y="1423137"/>
                </a:lnTo>
                <a:lnTo>
                  <a:pt x="554949" y="1441924"/>
                </a:lnTo>
                <a:lnTo>
                  <a:pt x="602257" y="1456826"/>
                </a:lnTo>
                <a:lnTo>
                  <a:pt x="650870" y="1467980"/>
                </a:lnTo>
                <a:lnTo>
                  <a:pt x="700430" y="1475523"/>
                </a:lnTo>
                <a:lnTo>
                  <a:pt x="750578" y="1479593"/>
                </a:lnTo>
                <a:lnTo>
                  <a:pt x="800953" y="1480325"/>
                </a:lnTo>
                <a:lnTo>
                  <a:pt x="851197" y="1477857"/>
                </a:lnTo>
                <a:lnTo>
                  <a:pt x="900951" y="1472326"/>
                </a:lnTo>
                <a:lnTo>
                  <a:pt x="950042" y="1464057"/>
                </a:lnTo>
                <a:lnTo>
                  <a:pt x="998575" y="1453450"/>
                </a:lnTo>
                <a:lnTo>
                  <a:pt x="1046591" y="1440745"/>
                </a:lnTo>
                <a:lnTo>
                  <a:pt x="1094130" y="1426177"/>
                </a:lnTo>
                <a:lnTo>
                  <a:pt x="1141233" y="1409987"/>
                </a:lnTo>
                <a:lnTo>
                  <a:pt x="1187942" y="1392412"/>
                </a:lnTo>
                <a:lnTo>
                  <a:pt x="1234297" y="1373691"/>
                </a:lnTo>
                <a:lnTo>
                  <a:pt x="1280340" y="1354061"/>
                </a:lnTo>
                <a:lnTo>
                  <a:pt x="1326111" y="1333760"/>
                </a:lnTo>
                <a:lnTo>
                  <a:pt x="1687296" y="1167056"/>
                </a:lnTo>
                <a:lnTo>
                  <a:pt x="1718218" y="1154719"/>
                </a:lnTo>
                <a:lnTo>
                  <a:pt x="1754608" y="1143839"/>
                </a:lnTo>
                <a:lnTo>
                  <a:pt x="1795555" y="1134918"/>
                </a:lnTo>
                <a:lnTo>
                  <a:pt x="1840144" y="1128454"/>
                </a:lnTo>
                <a:lnTo>
                  <a:pt x="1887465" y="1124950"/>
                </a:lnTo>
                <a:lnTo>
                  <a:pt x="2199346" y="1124950"/>
                </a:lnTo>
                <a:lnTo>
                  <a:pt x="2199346" y="0"/>
                </a:lnTo>
                <a:close/>
              </a:path>
              <a:path w="2199640" h="1480820">
                <a:moveTo>
                  <a:pt x="2199346" y="1124950"/>
                </a:moveTo>
                <a:lnTo>
                  <a:pt x="1937174" y="1124950"/>
                </a:lnTo>
                <a:lnTo>
                  <a:pt x="1986649" y="1128821"/>
                </a:lnTo>
                <a:lnTo>
                  <a:pt x="2036688" y="1137198"/>
                </a:lnTo>
                <a:lnTo>
                  <a:pt x="2085808" y="1150537"/>
                </a:lnTo>
                <a:lnTo>
                  <a:pt x="2133096" y="1169338"/>
                </a:lnTo>
                <a:lnTo>
                  <a:pt x="2177640" y="1194103"/>
                </a:lnTo>
                <a:lnTo>
                  <a:pt x="2199346" y="1210682"/>
                </a:lnTo>
                <a:lnTo>
                  <a:pt x="2199346" y="1124950"/>
                </a:lnTo>
                <a:close/>
              </a:path>
            </a:pathLst>
          </a:custGeom>
          <a:solidFill>
            <a:srgbClr val="CA3B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EC774864-BFA6-084B-DCB4-79A584887443}"/>
              </a:ext>
            </a:extLst>
          </p:cNvPr>
          <p:cNvSpPr txBox="1"/>
          <p:nvPr/>
        </p:nvSpPr>
        <p:spPr>
          <a:xfrm>
            <a:off x="5823771" y="151447"/>
            <a:ext cx="168082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500" b="1" i="1" dirty="0">
                <a:solidFill>
                  <a:schemeClr val="bg1"/>
                </a:solidFill>
                <a:latin typeface="KBH" panose="00000500000000000000" pitchFamily="2" charset="0"/>
              </a:rPr>
              <a:t>GRATIS AKTIVITETER FOR PIGER</a:t>
            </a:r>
          </a:p>
        </p:txBody>
      </p:sp>
      <p:sp>
        <p:nvSpPr>
          <p:cNvPr id="27" name="object 10">
            <a:extLst>
              <a:ext uri="{FF2B5EF4-FFF2-40B4-BE49-F238E27FC236}">
                <a16:creationId xmlns:a16="http://schemas.microsoft.com/office/drawing/2014/main" id="{A2FA9ED0-9E82-9AFB-8FE8-678393B2D5D7}"/>
              </a:ext>
            </a:extLst>
          </p:cNvPr>
          <p:cNvSpPr/>
          <p:nvPr/>
        </p:nvSpPr>
        <p:spPr>
          <a:xfrm>
            <a:off x="3904304" y="3967181"/>
            <a:ext cx="3654149" cy="45719"/>
          </a:xfrm>
          <a:custGeom>
            <a:avLst/>
            <a:gdLst/>
            <a:ahLst/>
            <a:cxnLst/>
            <a:rect l="l" t="t" r="r" b="b"/>
            <a:pathLst>
              <a:path w="4227830" h="38100">
                <a:moveTo>
                  <a:pt x="4227629" y="0"/>
                </a:moveTo>
                <a:lnTo>
                  <a:pt x="0" y="0"/>
                </a:lnTo>
                <a:lnTo>
                  <a:pt x="0" y="38100"/>
                </a:lnTo>
                <a:lnTo>
                  <a:pt x="4227629" y="38100"/>
                </a:lnTo>
                <a:lnTo>
                  <a:pt x="4227629" y="0"/>
                </a:lnTo>
                <a:close/>
              </a:path>
            </a:pathLst>
          </a:custGeom>
          <a:solidFill>
            <a:srgbClr val="CA3B8E"/>
          </a:solidFill>
        </p:spPr>
        <p:txBody>
          <a:bodyPr wrap="square" lIns="0" tIns="0" rIns="0" bIns="0" rtlCol="0"/>
          <a:lstStyle/>
          <a:p>
            <a:endParaRPr>
              <a:solidFill>
                <a:srgbClr val="2B3F88"/>
              </a:solidFill>
            </a:endParaRPr>
          </a:p>
        </p:txBody>
      </p:sp>
      <p:sp>
        <p:nvSpPr>
          <p:cNvPr id="44" name="Tekstfelt 43">
            <a:extLst>
              <a:ext uri="{FF2B5EF4-FFF2-40B4-BE49-F238E27FC236}">
                <a16:creationId xmlns:a16="http://schemas.microsoft.com/office/drawing/2014/main" id="{2EA1FCCD-A557-02FA-2B70-6DD0A37D370F}"/>
              </a:ext>
            </a:extLst>
          </p:cNvPr>
          <p:cNvSpPr txBox="1"/>
          <p:nvPr/>
        </p:nvSpPr>
        <p:spPr>
          <a:xfrm>
            <a:off x="3844752" y="4111657"/>
            <a:ext cx="3574207" cy="153888"/>
          </a:xfrm>
          <a:prstGeom prst="rect">
            <a:avLst/>
          </a:prstGeom>
          <a:noFill/>
        </p:spPr>
        <p:txBody>
          <a:bodyPr wrap="square" lIns="90000" tIns="0" bIns="0" rtlCol="0">
            <a:spAutoFit/>
          </a:bodyPr>
          <a:lstStyle/>
          <a:p>
            <a:pPr algn="l">
              <a:spcBef>
                <a:spcPts val="200"/>
              </a:spcBef>
            </a:pPr>
            <a:r>
              <a:rPr lang="da-DK" sz="1000" b="1" dirty="0">
                <a:solidFill>
                  <a:srgbClr val="13142A"/>
                </a:solidFill>
                <a:latin typeface="KBH" panose="00000500000000000000" pitchFamily="2" charset="0"/>
              </a:rPr>
              <a:t>MED XXXXXXXXXXXXXX</a:t>
            </a:r>
          </a:p>
        </p:txBody>
      </p:sp>
      <p:sp>
        <p:nvSpPr>
          <p:cNvPr id="45" name="Tekstfelt 44">
            <a:extLst>
              <a:ext uri="{FF2B5EF4-FFF2-40B4-BE49-F238E27FC236}">
                <a16:creationId xmlns:a16="http://schemas.microsoft.com/office/drawing/2014/main" id="{31085A92-DA3A-A757-64F9-A1EB94E11FC8}"/>
              </a:ext>
            </a:extLst>
          </p:cNvPr>
          <p:cNvSpPr txBox="1"/>
          <p:nvPr/>
        </p:nvSpPr>
        <p:spPr>
          <a:xfrm>
            <a:off x="3836704" y="3523959"/>
            <a:ext cx="2545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2400" b="1" dirty="0">
                <a:solidFill>
                  <a:srgbClr val="CA3B8E"/>
                </a:solidFill>
                <a:latin typeface="KBH" panose="00000500000000000000" pitchFamily="2" charset="0"/>
              </a:rPr>
              <a:t>AKTIVITET</a:t>
            </a:r>
          </a:p>
        </p:txBody>
      </p:sp>
      <p:sp>
        <p:nvSpPr>
          <p:cNvPr id="46" name="object 4">
            <a:extLst>
              <a:ext uri="{FF2B5EF4-FFF2-40B4-BE49-F238E27FC236}">
                <a16:creationId xmlns:a16="http://schemas.microsoft.com/office/drawing/2014/main" id="{53273458-9B15-8B60-FAF2-DF41761F122C}"/>
              </a:ext>
            </a:extLst>
          </p:cNvPr>
          <p:cNvSpPr/>
          <p:nvPr/>
        </p:nvSpPr>
        <p:spPr>
          <a:xfrm>
            <a:off x="6246422" y="9745649"/>
            <a:ext cx="271145" cy="429259"/>
          </a:xfrm>
          <a:custGeom>
            <a:avLst/>
            <a:gdLst/>
            <a:ahLst/>
            <a:cxnLst/>
            <a:rect l="l" t="t" r="r" b="b"/>
            <a:pathLst>
              <a:path w="271145" h="429259">
                <a:moveTo>
                  <a:pt x="170684" y="0"/>
                </a:moveTo>
                <a:lnTo>
                  <a:pt x="117297" y="10418"/>
                </a:lnTo>
                <a:lnTo>
                  <a:pt x="77076" y="49427"/>
                </a:lnTo>
                <a:lnTo>
                  <a:pt x="69649" y="68533"/>
                </a:lnTo>
                <a:lnTo>
                  <a:pt x="69570" y="68737"/>
                </a:lnTo>
                <a:lnTo>
                  <a:pt x="65829" y="85043"/>
                </a:lnTo>
                <a:lnTo>
                  <a:pt x="63635" y="102709"/>
                </a:lnTo>
                <a:lnTo>
                  <a:pt x="63541" y="103471"/>
                </a:lnTo>
                <a:lnTo>
                  <a:pt x="62676" y="124490"/>
                </a:lnTo>
                <a:lnTo>
                  <a:pt x="62767" y="128604"/>
                </a:lnTo>
                <a:lnTo>
                  <a:pt x="62852" y="132458"/>
                </a:lnTo>
                <a:lnTo>
                  <a:pt x="62950" y="136917"/>
                </a:lnTo>
                <a:lnTo>
                  <a:pt x="63060" y="141889"/>
                </a:lnTo>
                <a:lnTo>
                  <a:pt x="63107" y="144017"/>
                </a:lnTo>
                <a:lnTo>
                  <a:pt x="63204" y="148424"/>
                </a:lnTo>
                <a:lnTo>
                  <a:pt x="2339" y="148424"/>
                </a:lnTo>
                <a:lnTo>
                  <a:pt x="1308" y="158018"/>
                </a:lnTo>
                <a:lnTo>
                  <a:pt x="466" y="169043"/>
                </a:lnTo>
                <a:lnTo>
                  <a:pt x="311" y="174083"/>
                </a:lnTo>
                <a:lnTo>
                  <a:pt x="194" y="177905"/>
                </a:lnTo>
                <a:lnTo>
                  <a:pt x="158" y="234535"/>
                </a:lnTo>
                <a:lnTo>
                  <a:pt x="0" y="240530"/>
                </a:lnTo>
                <a:lnTo>
                  <a:pt x="9537" y="241698"/>
                </a:lnTo>
                <a:lnTo>
                  <a:pt x="23306" y="242903"/>
                </a:lnTo>
                <a:lnTo>
                  <a:pt x="63817" y="242903"/>
                </a:lnTo>
                <a:lnTo>
                  <a:pt x="63817" y="428985"/>
                </a:lnTo>
                <a:lnTo>
                  <a:pt x="161632" y="428985"/>
                </a:lnTo>
                <a:lnTo>
                  <a:pt x="161632" y="407852"/>
                </a:lnTo>
                <a:lnTo>
                  <a:pt x="84962" y="407852"/>
                </a:lnTo>
                <a:lnTo>
                  <a:pt x="84962" y="221988"/>
                </a:lnTo>
                <a:lnTo>
                  <a:pt x="77354" y="221741"/>
                </a:lnTo>
                <a:lnTo>
                  <a:pt x="28334" y="221741"/>
                </a:lnTo>
                <a:lnTo>
                  <a:pt x="21513" y="221505"/>
                </a:lnTo>
                <a:lnTo>
                  <a:pt x="21450" y="209402"/>
                </a:lnTo>
                <a:lnTo>
                  <a:pt x="21326" y="184865"/>
                </a:lnTo>
                <a:lnTo>
                  <a:pt x="21308" y="177905"/>
                </a:lnTo>
                <a:lnTo>
                  <a:pt x="21597" y="169854"/>
                </a:lnTo>
                <a:lnTo>
                  <a:pt x="85684" y="169854"/>
                </a:lnTo>
                <a:lnTo>
                  <a:pt x="84924" y="158437"/>
                </a:lnTo>
                <a:lnTo>
                  <a:pt x="83859" y="132458"/>
                </a:lnTo>
                <a:lnTo>
                  <a:pt x="84153" y="118002"/>
                </a:lnTo>
                <a:lnTo>
                  <a:pt x="84193" y="116070"/>
                </a:lnTo>
                <a:lnTo>
                  <a:pt x="84315" y="110075"/>
                </a:lnTo>
                <a:lnTo>
                  <a:pt x="86300" y="91054"/>
                </a:lnTo>
                <a:lnTo>
                  <a:pt x="86314" y="90921"/>
                </a:lnTo>
                <a:lnTo>
                  <a:pt x="103576" y="47074"/>
                </a:lnTo>
                <a:lnTo>
                  <a:pt x="142271" y="24352"/>
                </a:lnTo>
                <a:lnTo>
                  <a:pt x="187102" y="21194"/>
                </a:lnTo>
                <a:lnTo>
                  <a:pt x="236062" y="21194"/>
                </a:lnTo>
                <a:lnTo>
                  <a:pt x="236588" y="4779"/>
                </a:lnTo>
                <a:lnTo>
                  <a:pt x="227139" y="3497"/>
                </a:lnTo>
                <a:lnTo>
                  <a:pt x="199911" y="683"/>
                </a:lnTo>
                <a:lnTo>
                  <a:pt x="170684" y="0"/>
                </a:lnTo>
                <a:close/>
              </a:path>
              <a:path w="271145" h="429259">
                <a:moveTo>
                  <a:pt x="232107" y="169384"/>
                </a:moveTo>
                <a:lnTo>
                  <a:pt x="195875" y="169384"/>
                </a:lnTo>
                <a:lnTo>
                  <a:pt x="210794" y="169854"/>
                </a:lnTo>
                <a:lnTo>
                  <a:pt x="210273" y="174083"/>
                </a:lnTo>
                <a:lnTo>
                  <a:pt x="205556" y="212101"/>
                </a:lnTo>
                <a:lnTo>
                  <a:pt x="203945" y="221741"/>
                </a:lnTo>
                <a:lnTo>
                  <a:pt x="140474" y="221741"/>
                </a:lnTo>
                <a:lnTo>
                  <a:pt x="140474" y="407852"/>
                </a:lnTo>
                <a:lnTo>
                  <a:pt x="161632" y="407852"/>
                </a:lnTo>
                <a:lnTo>
                  <a:pt x="161632" y="242903"/>
                </a:lnTo>
                <a:lnTo>
                  <a:pt x="221033" y="242903"/>
                </a:lnTo>
                <a:lnTo>
                  <a:pt x="228853" y="197447"/>
                </a:lnTo>
                <a:lnTo>
                  <a:pt x="232053" y="169854"/>
                </a:lnTo>
                <a:lnTo>
                  <a:pt x="232107" y="169384"/>
                </a:lnTo>
                <a:close/>
              </a:path>
              <a:path w="271145" h="429259">
                <a:moveTo>
                  <a:pt x="70064" y="221505"/>
                </a:moveTo>
                <a:lnTo>
                  <a:pt x="58934" y="221505"/>
                </a:lnTo>
                <a:lnTo>
                  <a:pt x="43230" y="221741"/>
                </a:lnTo>
                <a:lnTo>
                  <a:pt x="77354" y="221741"/>
                </a:lnTo>
                <a:lnTo>
                  <a:pt x="70064" y="221505"/>
                </a:lnTo>
                <a:close/>
              </a:path>
              <a:path w="271145" h="429259">
                <a:moveTo>
                  <a:pt x="185905" y="68152"/>
                </a:moveTo>
                <a:lnTo>
                  <a:pt x="143621" y="90396"/>
                </a:lnTo>
                <a:lnTo>
                  <a:pt x="139885" y="116070"/>
                </a:lnTo>
                <a:lnTo>
                  <a:pt x="140433" y="128604"/>
                </a:lnTo>
                <a:lnTo>
                  <a:pt x="140881" y="136917"/>
                </a:lnTo>
                <a:lnTo>
                  <a:pt x="141051" y="141889"/>
                </a:lnTo>
                <a:lnTo>
                  <a:pt x="141064" y="151044"/>
                </a:lnTo>
                <a:lnTo>
                  <a:pt x="140537" y="158018"/>
                </a:lnTo>
                <a:lnTo>
                  <a:pt x="139232" y="169043"/>
                </a:lnTo>
                <a:lnTo>
                  <a:pt x="139191" y="169384"/>
                </a:lnTo>
                <a:lnTo>
                  <a:pt x="156315" y="169854"/>
                </a:lnTo>
                <a:lnTo>
                  <a:pt x="210794" y="169854"/>
                </a:lnTo>
                <a:lnTo>
                  <a:pt x="195875" y="169384"/>
                </a:lnTo>
                <a:lnTo>
                  <a:pt x="232107" y="169384"/>
                </a:lnTo>
                <a:lnTo>
                  <a:pt x="234607" y="151044"/>
                </a:lnTo>
                <a:lnTo>
                  <a:pt x="234645" y="150766"/>
                </a:lnTo>
                <a:lnTo>
                  <a:pt x="223799" y="149610"/>
                </a:lnTo>
                <a:lnTo>
                  <a:pt x="212888" y="148774"/>
                </a:lnTo>
                <a:lnTo>
                  <a:pt x="162279" y="148774"/>
                </a:lnTo>
                <a:lnTo>
                  <a:pt x="162382" y="141889"/>
                </a:lnTo>
                <a:lnTo>
                  <a:pt x="161679" y="129836"/>
                </a:lnTo>
                <a:lnTo>
                  <a:pt x="161079" y="118002"/>
                </a:lnTo>
                <a:lnTo>
                  <a:pt x="161182" y="108335"/>
                </a:lnTo>
                <a:lnTo>
                  <a:pt x="162532" y="100240"/>
                </a:lnTo>
                <a:lnTo>
                  <a:pt x="165747" y="94353"/>
                </a:lnTo>
                <a:lnTo>
                  <a:pt x="171189" y="91054"/>
                </a:lnTo>
                <a:lnTo>
                  <a:pt x="178329" y="89654"/>
                </a:lnTo>
                <a:lnTo>
                  <a:pt x="175726" y="89654"/>
                </a:lnTo>
                <a:lnTo>
                  <a:pt x="188059" y="89295"/>
                </a:lnTo>
                <a:lnTo>
                  <a:pt x="228774" y="89295"/>
                </a:lnTo>
                <a:lnTo>
                  <a:pt x="234187" y="88803"/>
                </a:lnTo>
                <a:lnTo>
                  <a:pt x="235216" y="80294"/>
                </a:lnTo>
                <a:lnTo>
                  <a:pt x="236058" y="70379"/>
                </a:lnTo>
                <a:lnTo>
                  <a:pt x="236104" y="69043"/>
                </a:lnTo>
                <a:lnTo>
                  <a:pt x="210972" y="69043"/>
                </a:lnTo>
                <a:lnTo>
                  <a:pt x="199478" y="68533"/>
                </a:lnTo>
                <a:lnTo>
                  <a:pt x="185905" y="68152"/>
                </a:lnTo>
                <a:close/>
              </a:path>
              <a:path w="271145" h="429259">
                <a:moveTo>
                  <a:pt x="270575" y="169384"/>
                </a:moveTo>
                <a:lnTo>
                  <a:pt x="232107" y="169384"/>
                </a:lnTo>
                <a:lnTo>
                  <a:pt x="232053" y="169854"/>
                </a:lnTo>
                <a:lnTo>
                  <a:pt x="129093" y="169854"/>
                </a:lnTo>
                <a:lnTo>
                  <a:pt x="270575" y="169384"/>
                </a:lnTo>
                <a:close/>
              </a:path>
              <a:path w="271145" h="429259">
                <a:moveTo>
                  <a:pt x="201566" y="148424"/>
                </a:moveTo>
                <a:lnTo>
                  <a:pt x="188236" y="148424"/>
                </a:lnTo>
                <a:lnTo>
                  <a:pt x="161195" y="148774"/>
                </a:lnTo>
                <a:lnTo>
                  <a:pt x="212888" y="148774"/>
                </a:lnTo>
                <a:lnTo>
                  <a:pt x="201566" y="148424"/>
                </a:lnTo>
                <a:close/>
              </a:path>
              <a:path w="271145" h="429259">
                <a:moveTo>
                  <a:pt x="228774" y="89295"/>
                </a:moveTo>
                <a:lnTo>
                  <a:pt x="188059" y="89295"/>
                </a:lnTo>
                <a:lnTo>
                  <a:pt x="208981" y="90077"/>
                </a:lnTo>
                <a:lnTo>
                  <a:pt x="217470" y="90077"/>
                </a:lnTo>
                <a:lnTo>
                  <a:pt x="224417" y="89654"/>
                </a:lnTo>
                <a:lnTo>
                  <a:pt x="224828" y="89654"/>
                </a:lnTo>
                <a:lnTo>
                  <a:pt x="228774" y="89295"/>
                </a:lnTo>
                <a:close/>
              </a:path>
              <a:path w="271145" h="429259">
                <a:moveTo>
                  <a:pt x="236062" y="21194"/>
                </a:moveTo>
                <a:lnTo>
                  <a:pt x="187102" y="21194"/>
                </a:lnTo>
                <a:lnTo>
                  <a:pt x="215011" y="23296"/>
                </a:lnTo>
                <a:lnTo>
                  <a:pt x="215123" y="37160"/>
                </a:lnTo>
                <a:lnTo>
                  <a:pt x="215227" y="61777"/>
                </a:lnTo>
                <a:lnTo>
                  <a:pt x="214989" y="68152"/>
                </a:lnTo>
                <a:lnTo>
                  <a:pt x="214956" y="69043"/>
                </a:lnTo>
                <a:lnTo>
                  <a:pt x="236104" y="69043"/>
                </a:lnTo>
                <a:lnTo>
                  <a:pt x="236351" y="61777"/>
                </a:lnTo>
                <a:lnTo>
                  <a:pt x="236258" y="37160"/>
                </a:lnTo>
                <a:lnTo>
                  <a:pt x="236149" y="29557"/>
                </a:lnTo>
                <a:lnTo>
                  <a:pt x="236062" y="211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1" name="object 5">
            <a:extLst>
              <a:ext uri="{FF2B5EF4-FFF2-40B4-BE49-F238E27FC236}">
                <a16:creationId xmlns:a16="http://schemas.microsoft.com/office/drawing/2014/main" id="{0B2B601B-B090-CC98-580F-68FC2F937CBE}"/>
              </a:ext>
            </a:extLst>
          </p:cNvPr>
          <p:cNvGrpSpPr/>
          <p:nvPr/>
        </p:nvGrpSpPr>
        <p:grpSpPr>
          <a:xfrm>
            <a:off x="6615587" y="9754187"/>
            <a:ext cx="427990" cy="419100"/>
            <a:chOff x="6615587" y="9702207"/>
            <a:chExt cx="427990" cy="419100"/>
          </a:xfrm>
        </p:grpSpPr>
        <p:sp>
          <p:nvSpPr>
            <p:cNvPr id="52" name="object 6">
              <a:extLst>
                <a:ext uri="{FF2B5EF4-FFF2-40B4-BE49-F238E27FC236}">
                  <a16:creationId xmlns:a16="http://schemas.microsoft.com/office/drawing/2014/main" id="{65885097-1555-7211-192A-2029D2310A83}"/>
                </a:ext>
              </a:extLst>
            </p:cNvPr>
            <p:cNvSpPr/>
            <p:nvPr/>
          </p:nvSpPr>
          <p:spPr>
            <a:xfrm>
              <a:off x="6615587" y="9702207"/>
              <a:ext cx="427990" cy="419100"/>
            </a:xfrm>
            <a:custGeom>
              <a:avLst/>
              <a:gdLst/>
              <a:ahLst/>
              <a:cxnLst/>
              <a:rect l="l" t="t" r="r" b="b"/>
              <a:pathLst>
                <a:path w="427990" h="419100">
                  <a:moveTo>
                    <a:pt x="310779" y="419062"/>
                  </a:moveTo>
                  <a:lnTo>
                    <a:pt x="116636" y="419062"/>
                  </a:lnTo>
                  <a:lnTo>
                    <a:pt x="71284" y="410061"/>
                  </a:lnTo>
                  <a:lnTo>
                    <a:pt x="34205" y="385530"/>
                  </a:lnTo>
                  <a:lnTo>
                    <a:pt x="9182" y="349175"/>
                  </a:lnTo>
                  <a:lnTo>
                    <a:pt x="0" y="304705"/>
                  </a:lnTo>
                  <a:lnTo>
                    <a:pt x="0" y="114357"/>
                  </a:lnTo>
                  <a:lnTo>
                    <a:pt x="9182" y="69886"/>
                  </a:lnTo>
                  <a:lnTo>
                    <a:pt x="34205" y="33532"/>
                  </a:lnTo>
                  <a:lnTo>
                    <a:pt x="71284" y="9000"/>
                  </a:lnTo>
                  <a:lnTo>
                    <a:pt x="116636" y="0"/>
                  </a:lnTo>
                  <a:lnTo>
                    <a:pt x="310779" y="0"/>
                  </a:lnTo>
                  <a:lnTo>
                    <a:pt x="356136" y="9000"/>
                  </a:lnTo>
                  <a:lnTo>
                    <a:pt x="381185" y="25573"/>
                  </a:lnTo>
                  <a:lnTo>
                    <a:pt x="116636" y="25573"/>
                  </a:lnTo>
                  <a:lnTo>
                    <a:pt x="81421" y="32561"/>
                  </a:lnTo>
                  <a:lnTo>
                    <a:pt x="52634" y="51606"/>
                  </a:lnTo>
                  <a:lnTo>
                    <a:pt x="33210" y="79830"/>
                  </a:lnTo>
                  <a:lnTo>
                    <a:pt x="26083" y="114357"/>
                  </a:lnTo>
                  <a:lnTo>
                    <a:pt x="26083" y="304705"/>
                  </a:lnTo>
                  <a:lnTo>
                    <a:pt x="33210" y="339232"/>
                  </a:lnTo>
                  <a:lnTo>
                    <a:pt x="52634" y="367456"/>
                  </a:lnTo>
                  <a:lnTo>
                    <a:pt x="81421" y="386501"/>
                  </a:lnTo>
                  <a:lnTo>
                    <a:pt x="116636" y="393489"/>
                  </a:lnTo>
                  <a:lnTo>
                    <a:pt x="381185" y="393489"/>
                  </a:lnTo>
                  <a:lnTo>
                    <a:pt x="356136" y="410061"/>
                  </a:lnTo>
                  <a:lnTo>
                    <a:pt x="310779" y="419062"/>
                  </a:lnTo>
                  <a:close/>
                </a:path>
                <a:path w="427990" h="419100">
                  <a:moveTo>
                    <a:pt x="381185" y="393489"/>
                  </a:moveTo>
                  <a:lnTo>
                    <a:pt x="310779" y="393489"/>
                  </a:lnTo>
                  <a:lnTo>
                    <a:pt x="345994" y="386501"/>
                  </a:lnTo>
                  <a:lnTo>
                    <a:pt x="374781" y="367456"/>
                  </a:lnTo>
                  <a:lnTo>
                    <a:pt x="394205" y="339232"/>
                  </a:lnTo>
                  <a:lnTo>
                    <a:pt x="401332" y="304705"/>
                  </a:lnTo>
                  <a:lnTo>
                    <a:pt x="401332" y="114357"/>
                  </a:lnTo>
                  <a:lnTo>
                    <a:pt x="394205" y="79830"/>
                  </a:lnTo>
                  <a:lnTo>
                    <a:pt x="374781" y="51606"/>
                  </a:lnTo>
                  <a:lnTo>
                    <a:pt x="345994" y="32561"/>
                  </a:lnTo>
                  <a:lnTo>
                    <a:pt x="310779" y="25573"/>
                  </a:lnTo>
                  <a:lnTo>
                    <a:pt x="381185" y="25573"/>
                  </a:lnTo>
                  <a:lnTo>
                    <a:pt x="393215" y="33532"/>
                  </a:lnTo>
                  <a:lnTo>
                    <a:pt x="418235" y="69886"/>
                  </a:lnTo>
                  <a:lnTo>
                    <a:pt x="427415" y="114357"/>
                  </a:lnTo>
                  <a:lnTo>
                    <a:pt x="427415" y="304705"/>
                  </a:lnTo>
                  <a:lnTo>
                    <a:pt x="418235" y="349175"/>
                  </a:lnTo>
                  <a:lnTo>
                    <a:pt x="393215" y="385530"/>
                  </a:lnTo>
                  <a:lnTo>
                    <a:pt x="381185" y="3934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7">
              <a:extLst>
                <a:ext uri="{FF2B5EF4-FFF2-40B4-BE49-F238E27FC236}">
                  <a16:creationId xmlns:a16="http://schemas.microsoft.com/office/drawing/2014/main" id="{13998BFC-29E8-BA84-2060-2685793410EB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19908" y="9771808"/>
              <a:ext cx="254997" cy="247183"/>
            </a:xfrm>
            <a:prstGeom prst="rect">
              <a:avLst/>
            </a:prstGeom>
          </p:spPr>
        </p:pic>
      </p:grpSp>
      <p:sp>
        <p:nvSpPr>
          <p:cNvPr id="55" name="object 59">
            <a:extLst>
              <a:ext uri="{FF2B5EF4-FFF2-40B4-BE49-F238E27FC236}">
                <a16:creationId xmlns:a16="http://schemas.microsoft.com/office/drawing/2014/main" id="{0DDC13E9-BC1F-931D-124B-7148F80F1975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6106655" y="10265510"/>
            <a:ext cx="1115059" cy="18659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>
                <a:latin typeface="KBH" panose="00000500000000000000" pitchFamily="2" charset="0"/>
              </a:rPr>
              <a:t>@FERIECAMP</a:t>
            </a:r>
          </a:p>
        </p:txBody>
      </p:sp>
      <p:sp>
        <p:nvSpPr>
          <p:cNvPr id="59" name="Tekstfelt 58">
            <a:extLst>
              <a:ext uri="{FF2B5EF4-FFF2-40B4-BE49-F238E27FC236}">
                <a16:creationId xmlns:a16="http://schemas.microsoft.com/office/drawing/2014/main" id="{0E89D045-B58A-77F5-2FC9-1AF549FF21E8}"/>
              </a:ext>
            </a:extLst>
          </p:cNvPr>
          <p:cNvSpPr txBox="1"/>
          <p:nvPr/>
        </p:nvSpPr>
        <p:spPr>
          <a:xfrm>
            <a:off x="3833206" y="4274957"/>
            <a:ext cx="3574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400" b="1" dirty="0">
                <a:solidFill>
                  <a:schemeClr val="bg1"/>
                </a:solidFill>
                <a:latin typeface="KBH" panose="00000500000000000000" pitchFamily="2" charset="0"/>
              </a:rPr>
              <a:t>XXXDAG KL. XX.XX – XX.XX </a:t>
            </a:r>
          </a:p>
        </p:txBody>
      </p:sp>
      <p:sp>
        <p:nvSpPr>
          <p:cNvPr id="62" name="object 22">
            <a:extLst>
              <a:ext uri="{FF2B5EF4-FFF2-40B4-BE49-F238E27FC236}">
                <a16:creationId xmlns:a16="http://schemas.microsoft.com/office/drawing/2014/main" id="{4ED194FD-5C68-93C5-A7F2-9FA4B92C2706}"/>
              </a:ext>
            </a:extLst>
          </p:cNvPr>
          <p:cNvSpPr txBox="1"/>
          <p:nvPr/>
        </p:nvSpPr>
        <p:spPr>
          <a:xfrm>
            <a:off x="2364252" y="2295620"/>
            <a:ext cx="4281347" cy="410294"/>
          </a:xfrm>
          <a:prstGeom prst="rect">
            <a:avLst/>
          </a:prstGeom>
        </p:spPr>
        <p:txBody>
          <a:bodyPr vert="horz" wrap="square" lIns="0" tIns="147246" rIns="0" bIns="0" rtlCol="0">
            <a:spAutoFit/>
          </a:bodyPr>
          <a:lstStyle/>
          <a:p>
            <a:pPr marL="17957">
              <a:spcBef>
                <a:spcPts val="1158"/>
              </a:spcBef>
            </a:pPr>
            <a:r>
              <a:rPr lang="da-DK" sz="1700" b="1" dirty="0">
                <a:solidFill>
                  <a:srgbClr val="13142A"/>
                </a:solidFill>
                <a:latin typeface="KBH" panose="00000500000000000000" pitchFamily="2" charset="0"/>
                <a:cs typeface="Calibri"/>
              </a:rPr>
              <a:t>XXXDAG XX/XX – XXXXDAG XX/XX</a:t>
            </a:r>
            <a:endParaRPr sz="1700" dirty="0">
              <a:solidFill>
                <a:srgbClr val="13142A"/>
              </a:solidFill>
              <a:latin typeface="KBH" panose="00000500000000000000" pitchFamily="2" charset="0"/>
              <a:cs typeface="Calibri"/>
            </a:endParaRPr>
          </a:p>
        </p:txBody>
      </p:sp>
      <p:sp>
        <p:nvSpPr>
          <p:cNvPr id="73" name="object 23">
            <a:extLst>
              <a:ext uri="{FF2B5EF4-FFF2-40B4-BE49-F238E27FC236}">
                <a16:creationId xmlns:a16="http://schemas.microsoft.com/office/drawing/2014/main" id="{29EB16CB-35DE-0360-27EA-0255E2E2C64F}"/>
              </a:ext>
            </a:extLst>
          </p:cNvPr>
          <p:cNvSpPr/>
          <p:nvPr/>
        </p:nvSpPr>
        <p:spPr>
          <a:xfrm>
            <a:off x="-11298" y="5886773"/>
            <a:ext cx="2328545" cy="2054225"/>
          </a:xfrm>
          <a:custGeom>
            <a:avLst/>
            <a:gdLst/>
            <a:ahLst/>
            <a:cxnLst/>
            <a:rect l="l" t="t" r="r" b="b"/>
            <a:pathLst>
              <a:path w="2328545" h="2054225">
                <a:moveTo>
                  <a:pt x="0" y="0"/>
                </a:moveTo>
                <a:lnTo>
                  <a:pt x="0" y="1795705"/>
                </a:lnTo>
                <a:lnTo>
                  <a:pt x="30497" y="1808003"/>
                </a:lnTo>
                <a:lnTo>
                  <a:pt x="76424" y="1825422"/>
                </a:lnTo>
                <a:lnTo>
                  <a:pt x="122691" y="1841939"/>
                </a:lnTo>
                <a:lnTo>
                  <a:pt x="169272" y="1857603"/>
                </a:lnTo>
                <a:lnTo>
                  <a:pt x="216141" y="1872462"/>
                </a:lnTo>
                <a:lnTo>
                  <a:pt x="263272" y="1886565"/>
                </a:lnTo>
                <a:lnTo>
                  <a:pt x="310638" y="1899963"/>
                </a:lnTo>
                <a:lnTo>
                  <a:pt x="358215" y="1912703"/>
                </a:lnTo>
                <a:lnTo>
                  <a:pt x="405974" y="1924836"/>
                </a:lnTo>
                <a:lnTo>
                  <a:pt x="453891" y="1936410"/>
                </a:lnTo>
                <a:lnTo>
                  <a:pt x="501939" y="1947474"/>
                </a:lnTo>
                <a:lnTo>
                  <a:pt x="550092" y="1958078"/>
                </a:lnTo>
                <a:lnTo>
                  <a:pt x="598324" y="1968271"/>
                </a:lnTo>
                <a:lnTo>
                  <a:pt x="646609" y="1978101"/>
                </a:lnTo>
                <a:lnTo>
                  <a:pt x="694919" y="1987618"/>
                </a:lnTo>
                <a:lnTo>
                  <a:pt x="743844" y="1996956"/>
                </a:lnTo>
                <a:lnTo>
                  <a:pt x="792889" y="2005942"/>
                </a:lnTo>
                <a:lnTo>
                  <a:pt x="842044" y="2014475"/>
                </a:lnTo>
                <a:lnTo>
                  <a:pt x="891296" y="2022453"/>
                </a:lnTo>
                <a:lnTo>
                  <a:pt x="940636" y="2029772"/>
                </a:lnTo>
                <a:lnTo>
                  <a:pt x="990051" y="2036330"/>
                </a:lnTo>
                <a:lnTo>
                  <a:pt x="1039531" y="2042025"/>
                </a:lnTo>
                <a:lnTo>
                  <a:pt x="1089064" y="2046754"/>
                </a:lnTo>
                <a:lnTo>
                  <a:pt x="1138639" y="2050415"/>
                </a:lnTo>
                <a:lnTo>
                  <a:pt x="1188245" y="2052906"/>
                </a:lnTo>
                <a:lnTo>
                  <a:pt x="1237870" y="2054123"/>
                </a:lnTo>
                <a:lnTo>
                  <a:pt x="1287504" y="2053965"/>
                </a:lnTo>
                <a:lnTo>
                  <a:pt x="1337135" y="2052328"/>
                </a:lnTo>
                <a:lnTo>
                  <a:pt x="1386752" y="2049112"/>
                </a:lnTo>
                <a:lnTo>
                  <a:pt x="1436358" y="2044149"/>
                </a:lnTo>
                <a:lnTo>
                  <a:pt x="1485868" y="2037317"/>
                </a:lnTo>
                <a:lnTo>
                  <a:pt x="1535140" y="2028570"/>
                </a:lnTo>
                <a:lnTo>
                  <a:pt x="1584029" y="2017862"/>
                </a:lnTo>
                <a:lnTo>
                  <a:pt x="1632393" y="2005145"/>
                </a:lnTo>
                <a:lnTo>
                  <a:pt x="1680089" y="1990373"/>
                </a:lnTo>
                <a:lnTo>
                  <a:pt x="1726974" y="1973501"/>
                </a:lnTo>
                <a:lnTo>
                  <a:pt x="1772904" y="1954480"/>
                </a:lnTo>
                <a:lnTo>
                  <a:pt x="1817736" y="1933265"/>
                </a:lnTo>
                <a:lnTo>
                  <a:pt x="1861327" y="1909809"/>
                </a:lnTo>
                <a:lnTo>
                  <a:pt x="1903534" y="1884066"/>
                </a:lnTo>
                <a:lnTo>
                  <a:pt x="1944213" y="1855989"/>
                </a:lnTo>
                <a:lnTo>
                  <a:pt x="1983223" y="1825532"/>
                </a:lnTo>
                <a:lnTo>
                  <a:pt x="2020418" y="1792648"/>
                </a:lnTo>
                <a:lnTo>
                  <a:pt x="2059343" y="1754475"/>
                </a:lnTo>
                <a:lnTo>
                  <a:pt x="2095324" y="1716004"/>
                </a:lnTo>
                <a:lnTo>
                  <a:pt x="2128430" y="1677164"/>
                </a:lnTo>
                <a:lnTo>
                  <a:pt x="2158728" y="1637882"/>
                </a:lnTo>
                <a:lnTo>
                  <a:pt x="2186289" y="1598085"/>
                </a:lnTo>
                <a:lnTo>
                  <a:pt x="2211180" y="1557704"/>
                </a:lnTo>
                <a:lnTo>
                  <a:pt x="2233471" y="1516664"/>
                </a:lnTo>
                <a:lnTo>
                  <a:pt x="2253231" y="1474894"/>
                </a:lnTo>
                <a:lnTo>
                  <a:pt x="2270527" y="1432323"/>
                </a:lnTo>
                <a:lnTo>
                  <a:pt x="2285429" y="1388878"/>
                </a:lnTo>
                <a:lnTo>
                  <a:pt x="2298005" y="1344487"/>
                </a:lnTo>
                <a:lnTo>
                  <a:pt x="2308325" y="1299079"/>
                </a:lnTo>
                <a:lnTo>
                  <a:pt x="2316457" y="1252581"/>
                </a:lnTo>
                <a:lnTo>
                  <a:pt x="2322469" y="1204921"/>
                </a:lnTo>
                <a:lnTo>
                  <a:pt x="2326431" y="1156027"/>
                </a:lnTo>
                <a:lnTo>
                  <a:pt x="2328411" y="1105828"/>
                </a:lnTo>
                <a:lnTo>
                  <a:pt x="2328478" y="1054250"/>
                </a:lnTo>
                <a:lnTo>
                  <a:pt x="2326701" y="1001224"/>
                </a:lnTo>
                <a:lnTo>
                  <a:pt x="2323148" y="946675"/>
                </a:lnTo>
                <a:lnTo>
                  <a:pt x="2311249" y="855551"/>
                </a:lnTo>
                <a:lnTo>
                  <a:pt x="2301339" y="793391"/>
                </a:lnTo>
                <a:lnTo>
                  <a:pt x="2290965" y="738089"/>
                </a:lnTo>
                <a:lnTo>
                  <a:pt x="2259749" y="653572"/>
                </a:lnTo>
                <a:lnTo>
                  <a:pt x="2234396" y="607614"/>
                </a:lnTo>
                <a:lnTo>
                  <a:pt x="2205492" y="564817"/>
                </a:lnTo>
                <a:lnTo>
                  <a:pt x="2172829" y="524780"/>
                </a:lnTo>
                <a:lnTo>
                  <a:pt x="2136191" y="487114"/>
                </a:lnTo>
                <a:lnTo>
                  <a:pt x="2095374" y="451413"/>
                </a:lnTo>
                <a:lnTo>
                  <a:pt x="2054886" y="418988"/>
                </a:lnTo>
                <a:lnTo>
                  <a:pt x="2014316" y="387669"/>
                </a:lnTo>
                <a:lnTo>
                  <a:pt x="1973315" y="357713"/>
                </a:lnTo>
                <a:lnTo>
                  <a:pt x="1931536" y="329374"/>
                </a:lnTo>
                <a:lnTo>
                  <a:pt x="1888629" y="302908"/>
                </a:lnTo>
                <a:lnTo>
                  <a:pt x="1844248" y="278569"/>
                </a:lnTo>
                <a:lnTo>
                  <a:pt x="1798043" y="256612"/>
                </a:lnTo>
                <a:lnTo>
                  <a:pt x="1749667" y="237291"/>
                </a:lnTo>
                <a:lnTo>
                  <a:pt x="1702673" y="222172"/>
                </a:lnTo>
                <a:lnTo>
                  <a:pt x="1655099" y="210390"/>
                </a:lnTo>
                <a:lnTo>
                  <a:pt x="1607013" y="201693"/>
                </a:lnTo>
                <a:lnTo>
                  <a:pt x="1558482" y="195833"/>
                </a:lnTo>
                <a:lnTo>
                  <a:pt x="1509573" y="192559"/>
                </a:lnTo>
                <a:lnTo>
                  <a:pt x="1460351" y="191621"/>
                </a:lnTo>
                <a:lnTo>
                  <a:pt x="1410885" y="192770"/>
                </a:lnTo>
                <a:lnTo>
                  <a:pt x="1361240" y="195754"/>
                </a:lnTo>
                <a:lnTo>
                  <a:pt x="1311484" y="200324"/>
                </a:lnTo>
                <a:lnTo>
                  <a:pt x="1261683" y="206230"/>
                </a:lnTo>
                <a:lnTo>
                  <a:pt x="1211905" y="213222"/>
                </a:lnTo>
                <a:lnTo>
                  <a:pt x="1162215" y="221049"/>
                </a:lnTo>
                <a:lnTo>
                  <a:pt x="1112682" y="229462"/>
                </a:lnTo>
                <a:lnTo>
                  <a:pt x="965249" y="255667"/>
                </a:lnTo>
                <a:lnTo>
                  <a:pt x="915728" y="263790"/>
                </a:lnTo>
                <a:lnTo>
                  <a:pt x="865898" y="271175"/>
                </a:lnTo>
                <a:lnTo>
                  <a:pt x="815869" y="277579"/>
                </a:lnTo>
                <a:lnTo>
                  <a:pt x="765750" y="282762"/>
                </a:lnTo>
                <a:lnTo>
                  <a:pt x="715652" y="286484"/>
                </a:lnTo>
                <a:lnTo>
                  <a:pt x="665684" y="288503"/>
                </a:lnTo>
                <a:lnTo>
                  <a:pt x="615958" y="288580"/>
                </a:lnTo>
                <a:lnTo>
                  <a:pt x="566582" y="286472"/>
                </a:lnTo>
                <a:lnTo>
                  <a:pt x="517667" y="281940"/>
                </a:lnTo>
                <a:lnTo>
                  <a:pt x="469323" y="274742"/>
                </a:lnTo>
                <a:lnTo>
                  <a:pt x="421660" y="264639"/>
                </a:lnTo>
                <a:lnTo>
                  <a:pt x="374788" y="251388"/>
                </a:lnTo>
                <a:lnTo>
                  <a:pt x="328818" y="234749"/>
                </a:lnTo>
                <a:lnTo>
                  <a:pt x="283858" y="214482"/>
                </a:lnTo>
                <a:lnTo>
                  <a:pt x="242532" y="191939"/>
                </a:lnTo>
                <a:lnTo>
                  <a:pt x="202751" y="166701"/>
                </a:lnTo>
                <a:lnTo>
                  <a:pt x="164264" y="139229"/>
                </a:lnTo>
                <a:lnTo>
                  <a:pt x="126822" y="109985"/>
                </a:lnTo>
                <a:lnTo>
                  <a:pt x="90176" y="79427"/>
                </a:lnTo>
                <a:lnTo>
                  <a:pt x="54076" y="48017"/>
                </a:lnTo>
                <a:lnTo>
                  <a:pt x="0" y="0"/>
                </a:lnTo>
                <a:close/>
              </a:path>
            </a:pathLst>
          </a:custGeom>
          <a:solidFill>
            <a:srgbClr val="CA3B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Tekstfelt 73">
            <a:extLst>
              <a:ext uri="{FF2B5EF4-FFF2-40B4-BE49-F238E27FC236}">
                <a16:creationId xmlns:a16="http://schemas.microsoft.com/office/drawing/2014/main" id="{DEB3B306-E6FD-68B9-4E0C-4CA877AE3C0E}"/>
              </a:ext>
            </a:extLst>
          </p:cNvPr>
          <p:cNvSpPr txBox="1"/>
          <p:nvPr/>
        </p:nvSpPr>
        <p:spPr>
          <a:xfrm>
            <a:off x="200157" y="6479323"/>
            <a:ext cx="1785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600" b="1" i="1" dirty="0">
                <a:solidFill>
                  <a:schemeClr val="bg1"/>
                </a:solidFill>
                <a:latin typeface="KBH" panose="00000500000000000000" pitchFamily="2" charset="0"/>
              </a:rPr>
              <a:t>ARRANGERET</a:t>
            </a:r>
          </a:p>
          <a:p>
            <a:pPr algn="ctr"/>
            <a:r>
              <a:rPr lang="da-DK" sz="1600" b="1" i="1" dirty="0">
                <a:solidFill>
                  <a:schemeClr val="bg1"/>
                </a:solidFill>
                <a:latin typeface="KBH" panose="00000500000000000000" pitchFamily="2" charset="0"/>
              </a:rPr>
              <a:t>AF XXXXXXXXXXXXXXXXX</a:t>
            </a: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63A4F500-0127-6CE8-10DD-7F44A66ED7CD}"/>
              </a:ext>
            </a:extLst>
          </p:cNvPr>
          <p:cNvSpPr/>
          <p:nvPr/>
        </p:nvSpPr>
        <p:spPr>
          <a:xfrm>
            <a:off x="3904304" y="5492177"/>
            <a:ext cx="3654149" cy="45719"/>
          </a:xfrm>
          <a:custGeom>
            <a:avLst/>
            <a:gdLst/>
            <a:ahLst/>
            <a:cxnLst/>
            <a:rect l="l" t="t" r="r" b="b"/>
            <a:pathLst>
              <a:path w="4227830" h="38100">
                <a:moveTo>
                  <a:pt x="4227629" y="0"/>
                </a:moveTo>
                <a:lnTo>
                  <a:pt x="0" y="0"/>
                </a:lnTo>
                <a:lnTo>
                  <a:pt x="0" y="38100"/>
                </a:lnTo>
                <a:lnTo>
                  <a:pt x="4227629" y="38100"/>
                </a:lnTo>
                <a:lnTo>
                  <a:pt x="4227629" y="0"/>
                </a:lnTo>
                <a:close/>
              </a:path>
            </a:pathLst>
          </a:custGeom>
          <a:solidFill>
            <a:srgbClr val="CA3B8E"/>
          </a:solidFill>
        </p:spPr>
        <p:txBody>
          <a:bodyPr wrap="square" lIns="0" tIns="0" rIns="0" bIns="0" rtlCol="0"/>
          <a:lstStyle/>
          <a:p>
            <a:endParaRPr>
              <a:solidFill>
                <a:srgbClr val="2B3F88"/>
              </a:solidFill>
            </a:endParaRP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8AE8CF44-2537-E1F6-257E-9A3412F10255}"/>
              </a:ext>
            </a:extLst>
          </p:cNvPr>
          <p:cNvSpPr txBox="1"/>
          <p:nvPr/>
        </p:nvSpPr>
        <p:spPr>
          <a:xfrm>
            <a:off x="3844752" y="5636653"/>
            <a:ext cx="3574207" cy="153888"/>
          </a:xfrm>
          <a:prstGeom prst="rect">
            <a:avLst/>
          </a:prstGeom>
          <a:noFill/>
        </p:spPr>
        <p:txBody>
          <a:bodyPr wrap="square" lIns="90000" tIns="0" bIns="0" rtlCol="0">
            <a:spAutoFit/>
          </a:bodyPr>
          <a:lstStyle/>
          <a:p>
            <a:pPr algn="l">
              <a:spcBef>
                <a:spcPts val="200"/>
              </a:spcBef>
            </a:pPr>
            <a:r>
              <a:rPr lang="da-DK" sz="1000" b="1" dirty="0">
                <a:solidFill>
                  <a:srgbClr val="13142A"/>
                </a:solidFill>
                <a:latin typeface="KBH" panose="00000500000000000000" pitchFamily="2" charset="0"/>
              </a:rPr>
              <a:t>MED XXXXXXXXXXXXXX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F2DA9D4F-F01A-BF31-4D6A-429C1273F095}"/>
              </a:ext>
            </a:extLst>
          </p:cNvPr>
          <p:cNvSpPr txBox="1"/>
          <p:nvPr/>
        </p:nvSpPr>
        <p:spPr>
          <a:xfrm>
            <a:off x="3836704" y="5048955"/>
            <a:ext cx="2545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2400" b="1" dirty="0">
                <a:solidFill>
                  <a:srgbClr val="CA3B8E"/>
                </a:solidFill>
                <a:latin typeface="KBH" panose="00000500000000000000" pitchFamily="2" charset="0"/>
              </a:rPr>
              <a:t>AKTIVITET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D3AB917C-D076-9173-35CD-86E891629FEB}"/>
              </a:ext>
            </a:extLst>
          </p:cNvPr>
          <p:cNvSpPr txBox="1"/>
          <p:nvPr/>
        </p:nvSpPr>
        <p:spPr>
          <a:xfrm>
            <a:off x="3833206" y="5799953"/>
            <a:ext cx="3574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400" b="1" dirty="0">
                <a:solidFill>
                  <a:schemeClr val="bg1"/>
                </a:solidFill>
                <a:latin typeface="KBH" panose="00000500000000000000" pitchFamily="2" charset="0"/>
              </a:rPr>
              <a:t>XXXDAG KL. XX.XX – XX.XX </a:t>
            </a:r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01EE7E52-EC28-CA1B-C066-9946C361B488}"/>
              </a:ext>
            </a:extLst>
          </p:cNvPr>
          <p:cNvSpPr/>
          <p:nvPr/>
        </p:nvSpPr>
        <p:spPr>
          <a:xfrm>
            <a:off x="3911092" y="7017147"/>
            <a:ext cx="3654149" cy="45719"/>
          </a:xfrm>
          <a:custGeom>
            <a:avLst/>
            <a:gdLst/>
            <a:ahLst/>
            <a:cxnLst/>
            <a:rect l="l" t="t" r="r" b="b"/>
            <a:pathLst>
              <a:path w="4227830" h="38100">
                <a:moveTo>
                  <a:pt x="4227629" y="0"/>
                </a:moveTo>
                <a:lnTo>
                  <a:pt x="0" y="0"/>
                </a:lnTo>
                <a:lnTo>
                  <a:pt x="0" y="38100"/>
                </a:lnTo>
                <a:lnTo>
                  <a:pt x="4227629" y="38100"/>
                </a:lnTo>
                <a:lnTo>
                  <a:pt x="4227629" y="0"/>
                </a:lnTo>
                <a:close/>
              </a:path>
            </a:pathLst>
          </a:custGeom>
          <a:solidFill>
            <a:srgbClr val="CA3B8E"/>
          </a:solidFill>
        </p:spPr>
        <p:txBody>
          <a:bodyPr wrap="square" lIns="0" tIns="0" rIns="0" bIns="0" rtlCol="0"/>
          <a:lstStyle/>
          <a:p>
            <a:endParaRPr>
              <a:solidFill>
                <a:srgbClr val="2B3F88"/>
              </a:solidFill>
            </a:endParaRP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AD94A569-B452-F453-D5EF-4CBD47388CC1}"/>
              </a:ext>
            </a:extLst>
          </p:cNvPr>
          <p:cNvSpPr txBox="1"/>
          <p:nvPr/>
        </p:nvSpPr>
        <p:spPr>
          <a:xfrm>
            <a:off x="3851540" y="7161623"/>
            <a:ext cx="3574207" cy="153888"/>
          </a:xfrm>
          <a:prstGeom prst="rect">
            <a:avLst/>
          </a:prstGeom>
          <a:noFill/>
        </p:spPr>
        <p:txBody>
          <a:bodyPr wrap="square" lIns="90000" tIns="0" bIns="0" rtlCol="0">
            <a:spAutoFit/>
          </a:bodyPr>
          <a:lstStyle/>
          <a:p>
            <a:pPr algn="l">
              <a:spcBef>
                <a:spcPts val="200"/>
              </a:spcBef>
            </a:pPr>
            <a:r>
              <a:rPr lang="da-DK" sz="1000" b="1" dirty="0">
                <a:solidFill>
                  <a:srgbClr val="13142A"/>
                </a:solidFill>
                <a:latin typeface="KBH" panose="00000500000000000000" pitchFamily="2" charset="0"/>
              </a:rPr>
              <a:t>MED XXXXXXXXXXXXXX</a:t>
            </a: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C01F85D3-FFDA-F230-2430-2F544000C686}"/>
              </a:ext>
            </a:extLst>
          </p:cNvPr>
          <p:cNvSpPr txBox="1"/>
          <p:nvPr/>
        </p:nvSpPr>
        <p:spPr>
          <a:xfrm>
            <a:off x="3843492" y="6573925"/>
            <a:ext cx="2545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2400" b="1" dirty="0">
                <a:solidFill>
                  <a:srgbClr val="CA3B8E"/>
                </a:solidFill>
                <a:latin typeface="KBH" panose="00000500000000000000" pitchFamily="2" charset="0"/>
              </a:rPr>
              <a:t>AKTIVITET</a:t>
            </a:r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5EAF243F-82E5-0140-DB22-C9A91D85C21D}"/>
              </a:ext>
            </a:extLst>
          </p:cNvPr>
          <p:cNvSpPr txBox="1"/>
          <p:nvPr/>
        </p:nvSpPr>
        <p:spPr>
          <a:xfrm>
            <a:off x="3839994" y="7324923"/>
            <a:ext cx="3574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400" b="1" dirty="0">
                <a:solidFill>
                  <a:schemeClr val="bg1"/>
                </a:solidFill>
                <a:latin typeface="KBH" panose="00000500000000000000" pitchFamily="2" charset="0"/>
              </a:rPr>
              <a:t>XXXDAG KL. XX.XX – XX.XX </a:t>
            </a:r>
          </a:p>
        </p:txBody>
      </p:sp>
      <p:sp>
        <p:nvSpPr>
          <p:cNvPr id="17" name="object 10">
            <a:extLst>
              <a:ext uri="{FF2B5EF4-FFF2-40B4-BE49-F238E27FC236}">
                <a16:creationId xmlns:a16="http://schemas.microsoft.com/office/drawing/2014/main" id="{416A0B43-6AB4-C340-BFF4-04761D86D0F3}"/>
              </a:ext>
            </a:extLst>
          </p:cNvPr>
          <p:cNvSpPr/>
          <p:nvPr/>
        </p:nvSpPr>
        <p:spPr>
          <a:xfrm>
            <a:off x="3904304" y="8530284"/>
            <a:ext cx="3654149" cy="45719"/>
          </a:xfrm>
          <a:custGeom>
            <a:avLst/>
            <a:gdLst/>
            <a:ahLst/>
            <a:cxnLst/>
            <a:rect l="l" t="t" r="r" b="b"/>
            <a:pathLst>
              <a:path w="4227830" h="38100">
                <a:moveTo>
                  <a:pt x="4227629" y="0"/>
                </a:moveTo>
                <a:lnTo>
                  <a:pt x="0" y="0"/>
                </a:lnTo>
                <a:lnTo>
                  <a:pt x="0" y="38100"/>
                </a:lnTo>
                <a:lnTo>
                  <a:pt x="4227629" y="38100"/>
                </a:lnTo>
                <a:lnTo>
                  <a:pt x="4227629" y="0"/>
                </a:lnTo>
                <a:close/>
              </a:path>
            </a:pathLst>
          </a:custGeom>
          <a:solidFill>
            <a:srgbClr val="CA3B8E"/>
          </a:solidFill>
        </p:spPr>
        <p:txBody>
          <a:bodyPr wrap="square" lIns="0" tIns="0" rIns="0" bIns="0" rtlCol="0"/>
          <a:lstStyle/>
          <a:p>
            <a:endParaRPr>
              <a:solidFill>
                <a:srgbClr val="2B3F88"/>
              </a:solidFill>
            </a:endParaRP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C0D7E9B0-1EC3-AE1A-23AD-AE923854927E}"/>
              </a:ext>
            </a:extLst>
          </p:cNvPr>
          <p:cNvSpPr txBox="1"/>
          <p:nvPr/>
        </p:nvSpPr>
        <p:spPr>
          <a:xfrm>
            <a:off x="3844752" y="8674760"/>
            <a:ext cx="3574207" cy="153888"/>
          </a:xfrm>
          <a:prstGeom prst="rect">
            <a:avLst/>
          </a:prstGeom>
          <a:noFill/>
        </p:spPr>
        <p:txBody>
          <a:bodyPr wrap="square" lIns="90000" tIns="0" bIns="0" rtlCol="0">
            <a:spAutoFit/>
          </a:bodyPr>
          <a:lstStyle/>
          <a:p>
            <a:pPr algn="l">
              <a:spcBef>
                <a:spcPts val="200"/>
              </a:spcBef>
            </a:pPr>
            <a:r>
              <a:rPr lang="da-DK" sz="1000" b="1" dirty="0">
                <a:solidFill>
                  <a:srgbClr val="13142A"/>
                </a:solidFill>
                <a:latin typeface="KBH" panose="00000500000000000000" pitchFamily="2" charset="0"/>
              </a:rPr>
              <a:t>MED XXXXXXXXXXXXXX</a:t>
            </a:r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528562C3-3935-FE30-95B6-D4C70793CF20}"/>
              </a:ext>
            </a:extLst>
          </p:cNvPr>
          <p:cNvSpPr txBox="1"/>
          <p:nvPr/>
        </p:nvSpPr>
        <p:spPr>
          <a:xfrm>
            <a:off x="3836704" y="8087062"/>
            <a:ext cx="2545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2400" b="1" dirty="0">
                <a:solidFill>
                  <a:srgbClr val="CA3B8E"/>
                </a:solidFill>
                <a:latin typeface="KBH" panose="00000500000000000000" pitchFamily="2" charset="0"/>
              </a:rPr>
              <a:t>AKTIVITET</a:t>
            </a:r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F283F684-5F92-1264-B075-936F447FED84}"/>
              </a:ext>
            </a:extLst>
          </p:cNvPr>
          <p:cNvSpPr txBox="1"/>
          <p:nvPr/>
        </p:nvSpPr>
        <p:spPr>
          <a:xfrm>
            <a:off x="3833206" y="8838060"/>
            <a:ext cx="3574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400" b="1" dirty="0">
                <a:solidFill>
                  <a:schemeClr val="bg1"/>
                </a:solidFill>
                <a:latin typeface="KBH" panose="00000500000000000000" pitchFamily="2" charset="0"/>
              </a:rPr>
              <a:t>XXXDAG KL. XX.XX – XX.XX </a:t>
            </a: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29ADAA7A-00C2-D529-6B48-8C7E35A33F9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186587">
            <a:off x="2293814" y="3173287"/>
            <a:ext cx="1413108" cy="1106934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A8C6486B-ED34-0F5E-266B-09BE0961FC7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0310984">
            <a:off x="2709976" y="4390607"/>
            <a:ext cx="895301" cy="1514425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A0C6047E-52B9-6B9E-7080-69433464C5D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43944" y="7618963"/>
            <a:ext cx="1141370" cy="1557633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423D853B-1D23-56CE-5A9D-1E46036A488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7573966">
            <a:off x="2427063" y="6188728"/>
            <a:ext cx="1374213" cy="1055199"/>
          </a:xfrm>
          <a:prstGeom prst="rect">
            <a:avLst/>
          </a:prstGeom>
        </p:spPr>
      </p:pic>
      <p:grpSp>
        <p:nvGrpSpPr>
          <p:cNvPr id="3" name="Gruppe 2">
            <a:extLst>
              <a:ext uri="{FF2B5EF4-FFF2-40B4-BE49-F238E27FC236}">
                <a16:creationId xmlns:a16="http://schemas.microsoft.com/office/drawing/2014/main" id="{B2A1F2A0-B398-9D7E-C445-1C4358E578BF}"/>
              </a:ext>
            </a:extLst>
          </p:cNvPr>
          <p:cNvGrpSpPr/>
          <p:nvPr/>
        </p:nvGrpSpPr>
        <p:grpSpPr>
          <a:xfrm>
            <a:off x="2572619" y="588944"/>
            <a:ext cx="2940821" cy="1709756"/>
            <a:chOff x="2572619" y="588944"/>
            <a:chExt cx="2940821" cy="1709756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5486D241-DC9E-2D42-3A0B-9BBCA021DA1F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572619" y="588944"/>
              <a:ext cx="2649106" cy="1319011"/>
            </a:xfrm>
            <a:prstGeom prst="rect">
              <a:avLst/>
            </a:prstGeom>
          </p:spPr>
        </p:pic>
        <p:sp>
          <p:nvSpPr>
            <p:cNvPr id="5" name="object 39">
              <a:extLst>
                <a:ext uri="{FF2B5EF4-FFF2-40B4-BE49-F238E27FC236}">
                  <a16:creationId xmlns:a16="http://schemas.microsoft.com/office/drawing/2014/main" id="{235B5C0E-160E-7954-F384-B6FE463ACE0B}"/>
                </a:ext>
              </a:extLst>
            </p:cNvPr>
            <p:cNvSpPr/>
            <p:nvPr/>
          </p:nvSpPr>
          <p:spPr>
            <a:xfrm>
              <a:off x="3625952" y="1771091"/>
              <a:ext cx="1887488" cy="527609"/>
            </a:xfrm>
            <a:custGeom>
              <a:avLst/>
              <a:gdLst/>
              <a:ahLst/>
              <a:cxnLst/>
              <a:rect l="l" t="t" r="r" b="b"/>
              <a:pathLst>
                <a:path w="2053589" h="574039">
                  <a:moveTo>
                    <a:pt x="60058" y="137007"/>
                  </a:moveTo>
                  <a:lnTo>
                    <a:pt x="0" y="574027"/>
                  </a:lnTo>
                  <a:lnTo>
                    <a:pt x="1993061" y="437007"/>
                  </a:lnTo>
                  <a:lnTo>
                    <a:pt x="2053132" y="0"/>
                  </a:lnTo>
                  <a:lnTo>
                    <a:pt x="60058" y="137007"/>
                  </a:lnTo>
                  <a:close/>
                </a:path>
              </a:pathLst>
            </a:custGeom>
            <a:solidFill>
              <a:srgbClr val="13142A"/>
            </a:solidFill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40">
              <a:extLst>
                <a:ext uri="{FF2B5EF4-FFF2-40B4-BE49-F238E27FC236}">
                  <a16:creationId xmlns:a16="http://schemas.microsoft.com/office/drawing/2014/main" id="{E428ED09-77A7-D283-4EEB-24A9A1F62178}"/>
                </a:ext>
              </a:extLst>
            </p:cNvPr>
            <p:cNvSpPr txBox="1"/>
            <p:nvPr/>
          </p:nvSpPr>
          <p:spPr>
            <a:xfrm rot="21362148">
              <a:off x="3809178" y="1954239"/>
              <a:ext cx="1615600" cy="1939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1545"/>
                </a:lnSpc>
              </a:pPr>
              <a:r>
                <a:rPr lang="da-DK" sz="1550" b="1" dirty="0">
                  <a:solidFill>
                    <a:srgbClr val="FFFFFF"/>
                  </a:solidFill>
                  <a:latin typeface="KBH" panose="00000500000000000000" pitchFamily="2" charset="0"/>
                  <a:cs typeface="Calibri"/>
                </a:rPr>
                <a:t>XXXXXFERIEN</a:t>
              </a:r>
              <a:endParaRPr sz="1550" dirty="0">
                <a:latin typeface="KBH" panose="00000500000000000000" pitchFamily="2" charset="0"/>
                <a:cs typeface="Calibri"/>
              </a:endParaRPr>
            </a:p>
          </p:txBody>
        </p:sp>
      </p:grpSp>
      <p:pic>
        <p:nvPicPr>
          <p:cNvPr id="24" name="object 27">
            <a:extLst>
              <a:ext uri="{FF2B5EF4-FFF2-40B4-BE49-F238E27FC236}">
                <a16:creationId xmlns:a16="http://schemas.microsoft.com/office/drawing/2014/main" id="{D33BB89D-A567-B0B0-7A20-B07328007A87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94810" y="9604796"/>
            <a:ext cx="809625" cy="843889"/>
          </a:xfrm>
          <a:prstGeom prst="rect">
            <a:avLst/>
          </a:prstGeom>
        </p:spPr>
      </p:pic>
      <p:sp>
        <p:nvSpPr>
          <p:cNvPr id="25" name="object 47">
            <a:extLst>
              <a:ext uri="{FF2B5EF4-FFF2-40B4-BE49-F238E27FC236}">
                <a16:creationId xmlns:a16="http://schemas.microsoft.com/office/drawing/2014/main" id="{04772A00-1BAB-5F2C-1BBF-D3206730CFB6}"/>
              </a:ext>
            </a:extLst>
          </p:cNvPr>
          <p:cNvSpPr txBox="1">
            <a:spLocks noGrp="1"/>
          </p:cNvSpPr>
          <p:nvPr>
            <p:ph type="dt" sz="half" idx="6"/>
          </p:nvPr>
        </p:nvSpPr>
        <p:spPr>
          <a:xfrm>
            <a:off x="1240821" y="9705901"/>
            <a:ext cx="1921226" cy="572593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R="5080">
              <a:lnSpc>
                <a:spcPts val="1500"/>
              </a:lnSpc>
            </a:pPr>
            <a:r>
              <a:rPr lang="da-DK" sz="1200" dirty="0">
                <a:latin typeface="KBH" panose="00000500000000000000" pitchFamily="2" charset="0"/>
              </a:rPr>
              <a:t>LOKATION</a:t>
            </a:r>
            <a:r>
              <a:rPr sz="1200" dirty="0">
                <a:latin typeface="KBH" panose="00000500000000000000" pitchFamily="2" charset="0"/>
              </a:rPr>
              <a:t> </a:t>
            </a:r>
            <a:endParaRPr lang="da-DK" sz="1200" dirty="0">
              <a:latin typeface="KBH" panose="00000500000000000000" pitchFamily="2" charset="0"/>
            </a:endParaRPr>
          </a:p>
          <a:p>
            <a:pPr marR="5080">
              <a:lnSpc>
                <a:spcPts val="1500"/>
              </a:lnSpc>
            </a:pPr>
            <a:r>
              <a:rPr sz="1200" dirty="0">
                <a:latin typeface="KBH" panose="00000500000000000000" pitchFamily="2" charset="0"/>
              </a:rPr>
              <a:t>ADRESSE POSTNUMMER</a:t>
            </a:r>
            <a:r>
              <a:rPr lang="da-DK" sz="1200" dirty="0">
                <a:latin typeface="KBH" panose="00000500000000000000" pitchFamily="2" charset="0"/>
              </a:rPr>
              <a:t> OG BY</a:t>
            </a:r>
            <a:endParaRPr sz="1200" dirty="0">
              <a:latin typeface="KBH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060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312400-24A5-59C7-6BFA-16383241F0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1DC2DEC2-1DAC-884B-48DA-FAF5FA105B23}"/>
              </a:ext>
            </a:extLst>
          </p:cNvPr>
          <p:cNvSpPr/>
          <p:nvPr/>
        </p:nvSpPr>
        <p:spPr>
          <a:xfrm>
            <a:off x="5506695" y="0"/>
            <a:ext cx="2053589" cy="1347698"/>
          </a:xfrm>
          <a:custGeom>
            <a:avLst/>
            <a:gdLst/>
            <a:ahLst/>
            <a:cxnLst/>
            <a:rect l="l" t="t" r="r" b="b"/>
            <a:pathLst>
              <a:path w="2199640" h="1480820">
                <a:moveTo>
                  <a:pt x="2199346" y="0"/>
                </a:moveTo>
                <a:lnTo>
                  <a:pt x="0" y="0"/>
                </a:lnTo>
                <a:lnTo>
                  <a:pt x="5080" y="4106"/>
                </a:lnTo>
                <a:lnTo>
                  <a:pt x="34875" y="30866"/>
                </a:lnTo>
                <a:lnTo>
                  <a:pt x="63596" y="59738"/>
                </a:lnTo>
                <a:lnTo>
                  <a:pt x="91028" y="90852"/>
                </a:lnTo>
                <a:lnTo>
                  <a:pt x="116961" y="124339"/>
                </a:lnTo>
                <a:lnTo>
                  <a:pt x="141182" y="160330"/>
                </a:lnTo>
                <a:lnTo>
                  <a:pt x="163478" y="198956"/>
                </a:lnTo>
                <a:lnTo>
                  <a:pt x="183639" y="240349"/>
                </a:lnTo>
                <a:lnTo>
                  <a:pt x="201451" y="284638"/>
                </a:lnTo>
                <a:lnTo>
                  <a:pt x="216702" y="331956"/>
                </a:lnTo>
                <a:lnTo>
                  <a:pt x="229181" y="382433"/>
                </a:lnTo>
                <a:lnTo>
                  <a:pt x="238675" y="436201"/>
                </a:lnTo>
                <a:lnTo>
                  <a:pt x="244972" y="493390"/>
                </a:lnTo>
                <a:lnTo>
                  <a:pt x="247860" y="554131"/>
                </a:lnTo>
                <a:lnTo>
                  <a:pt x="247126" y="618556"/>
                </a:lnTo>
                <a:lnTo>
                  <a:pt x="242559" y="686795"/>
                </a:lnTo>
                <a:lnTo>
                  <a:pt x="233947" y="758979"/>
                </a:lnTo>
                <a:lnTo>
                  <a:pt x="228029" y="807498"/>
                </a:lnTo>
                <a:lnTo>
                  <a:pt x="224300" y="856572"/>
                </a:lnTo>
                <a:lnTo>
                  <a:pt x="222962" y="905884"/>
                </a:lnTo>
                <a:lnTo>
                  <a:pt x="224220" y="955114"/>
                </a:lnTo>
                <a:lnTo>
                  <a:pt x="228277" y="1003947"/>
                </a:lnTo>
                <a:lnTo>
                  <a:pt x="235337" y="1052063"/>
                </a:lnTo>
                <a:lnTo>
                  <a:pt x="245604" y="1099144"/>
                </a:lnTo>
                <a:lnTo>
                  <a:pt x="259282" y="1144873"/>
                </a:lnTo>
                <a:lnTo>
                  <a:pt x="276574" y="1188931"/>
                </a:lnTo>
                <a:lnTo>
                  <a:pt x="297684" y="1231001"/>
                </a:lnTo>
                <a:lnTo>
                  <a:pt x="322817" y="1270764"/>
                </a:lnTo>
                <a:lnTo>
                  <a:pt x="352177" y="1307903"/>
                </a:lnTo>
                <a:lnTo>
                  <a:pt x="385966" y="1342100"/>
                </a:lnTo>
                <a:lnTo>
                  <a:pt x="424456" y="1373362"/>
                </a:lnTo>
                <a:lnTo>
                  <a:pt x="465689" y="1400329"/>
                </a:lnTo>
                <a:lnTo>
                  <a:pt x="509307" y="1423137"/>
                </a:lnTo>
                <a:lnTo>
                  <a:pt x="554949" y="1441924"/>
                </a:lnTo>
                <a:lnTo>
                  <a:pt x="602257" y="1456826"/>
                </a:lnTo>
                <a:lnTo>
                  <a:pt x="650870" y="1467980"/>
                </a:lnTo>
                <a:lnTo>
                  <a:pt x="700430" y="1475523"/>
                </a:lnTo>
                <a:lnTo>
                  <a:pt x="750578" y="1479593"/>
                </a:lnTo>
                <a:lnTo>
                  <a:pt x="800953" y="1480325"/>
                </a:lnTo>
                <a:lnTo>
                  <a:pt x="851197" y="1477857"/>
                </a:lnTo>
                <a:lnTo>
                  <a:pt x="900951" y="1472326"/>
                </a:lnTo>
                <a:lnTo>
                  <a:pt x="950042" y="1464057"/>
                </a:lnTo>
                <a:lnTo>
                  <a:pt x="998575" y="1453450"/>
                </a:lnTo>
                <a:lnTo>
                  <a:pt x="1046591" y="1440745"/>
                </a:lnTo>
                <a:lnTo>
                  <a:pt x="1094130" y="1426177"/>
                </a:lnTo>
                <a:lnTo>
                  <a:pt x="1141233" y="1409987"/>
                </a:lnTo>
                <a:lnTo>
                  <a:pt x="1187942" y="1392412"/>
                </a:lnTo>
                <a:lnTo>
                  <a:pt x="1234297" y="1373691"/>
                </a:lnTo>
                <a:lnTo>
                  <a:pt x="1280340" y="1354061"/>
                </a:lnTo>
                <a:lnTo>
                  <a:pt x="1326111" y="1333760"/>
                </a:lnTo>
                <a:lnTo>
                  <a:pt x="1687296" y="1167056"/>
                </a:lnTo>
                <a:lnTo>
                  <a:pt x="1718218" y="1154719"/>
                </a:lnTo>
                <a:lnTo>
                  <a:pt x="1754608" y="1143839"/>
                </a:lnTo>
                <a:lnTo>
                  <a:pt x="1795555" y="1134918"/>
                </a:lnTo>
                <a:lnTo>
                  <a:pt x="1840144" y="1128454"/>
                </a:lnTo>
                <a:lnTo>
                  <a:pt x="1887465" y="1124950"/>
                </a:lnTo>
                <a:lnTo>
                  <a:pt x="2199346" y="1124950"/>
                </a:lnTo>
                <a:lnTo>
                  <a:pt x="2199346" y="0"/>
                </a:lnTo>
                <a:close/>
              </a:path>
              <a:path w="2199640" h="1480820">
                <a:moveTo>
                  <a:pt x="2199346" y="1124950"/>
                </a:moveTo>
                <a:lnTo>
                  <a:pt x="1937174" y="1124950"/>
                </a:lnTo>
                <a:lnTo>
                  <a:pt x="1986649" y="1128821"/>
                </a:lnTo>
                <a:lnTo>
                  <a:pt x="2036688" y="1137198"/>
                </a:lnTo>
                <a:lnTo>
                  <a:pt x="2085808" y="1150537"/>
                </a:lnTo>
                <a:lnTo>
                  <a:pt x="2133096" y="1169338"/>
                </a:lnTo>
                <a:lnTo>
                  <a:pt x="2177640" y="1194103"/>
                </a:lnTo>
                <a:lnTo>
                  <a:pt x="2199346" y="1210682"/>
                </a:lnTo>
                <a:lnTo>
                  <a:pt x="2199346" y="1124950"/>
                </a:lnTo>
                <a:close/>
              </a:path>
            </a:pathLst>
          </a:custGeom>
          <a:solidFill>
            <a:srgbClr val="CA3B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51FB940A-2546-01E8-26F7-A958399F806C}"/>
              </a:ext>
            </a:extLst>
          </p:cNvPr>
          <p:cNvSpPr txBox="1"/>
          <p:nvPr/>
        </p:nvSpPr>
        <p:spPr>
          <a:xfrm>
            <a:off x="5823771" y="151447"/>
            <a:ext cx="168082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500" b="1" i="1" dirty="0">
                <a:solidFill>
                  <a:schemeClr val="bg1"/>
                </a:solidFill>
                <a:latin typeface="KBH" panose="00000500000000000000" pitchFamily="2" charset="0"/>
              </a:rPr>
              <a:t>GRATIS AKTIVITETER FOR PIGER</a:t>
            </a:r>
          </a:p>
        </p:txBody>
      </p:sp>
      <p:sp>
        <p:nvSpPr>
          <p:cNvPr id="46" name="object 4">
            <a:extLst>
              <a:ext uri="{FF2B5EF4-FFF2-40B4-BE49-F238E27FC236}">
                <a16:creationId xmlns:a16="http://schemas.microsoft.com/office/drawing/2014/main" id="{9C28F7BF-23C9-E071-DBB9-D719AF1F4760}"/>
              </a:ext>
            </a:extLst>
          </p:cNvPr>
          <p:cNvSpPr/>
          <p:nvPr/>
        </p:nvSpPr>
        <p:spPr>
          <a:xfrm>
            <a:off x="6246422" y="9745649"/>
            <a:ext cx="271145" cy="429259"/>
          </a:xfrm>
          <a:custGeom>
            <a:avLst/>
            <a:gdLst/>
            <a:ahLst/>
            <a:cxnLst/>
            <a:rect l="l" t="t" r="r" b="b"/>
            <a:pathLst>
              <a:path w="271145" h="429259">
                <a:moveTo>
                  <a:pt x="170684" y="0"/>
                </a:moveTo>
                <a:lnTo>
                  <a:pt x="117297" y="10418"/>
                </a:lnTo>
                <a:lnTo>
                  <a:pt x="77076" y="49427"/>
                </a:lnTo>
                <a:lnTo>
                  <a:pt x="69649" y="68533"/>
                </a:lnTo>
                <a:lnTo>
                  <a:pt x="69570" y="68737"/>
                </a:lnTo>
                <a:lnTo>
                  <a:pt x="65829" y="85043"/>
                </a:lnTo>
                <a:lnTo>
                  <a:pt x="63635" y="102709"/>
                </a:lnTo>
                <a:lnTo>
                  <a:pt x="63541" y="103471"/>
                </a:lnTo>
                <a:lnTo>
                  <a:pt x="62676" y="124490"/>
                </a:lnTo>
                <a:lnTo>
                  <a:pt x="62767" y="128604"/>
                </a:lnTo>
                <a:lnTo>
                  <a:pt x="62852" y="132458"/>
                </a:lnTo>
                <a:lnTo>
                  <a:pt x="62950" y="136917"/>
                </a:lnTo>
                <a:lnTo>
                  <a:pt x="63060" y="141889"/>
                </a:lnTo>
                <a:lnTo>
                  <a:pt x="63107" y="144017"/>
                </a:lnTo>
                <a:lnTo>
                  <a:pt x="63204" y="148424"/>
                </a:lnTo>
                <a:lnTo>
                  <a:pt x="2339" y="148424"/>
                </a:lnTo>
                <a:lnTo>
                  <a:pt x="1308" y="158018"/>
                </a:lnTo>
                <a:lnTo>
                  <a:pt x="466" y="169043"/>
                </a:lnTo>
                <a:lnTo>
                  <a:pt x="311" y="174083"/>
                </a:lnTo>
                <a:lnTo>
                  <a:pt x="194" y="177905"/>
                </a:lnTo>
                <a:lnTo>
                  <a:pt x="158" y="234535"/>
                </a:lnTo>
                <a:lnTo>
                  <a:pt x="0" y="240530"/>
                </a:lnTo>
                <a:lnTo>
                  <a:pt x="9537" y="241698"/>
                </a:lnTo>
                <a:lnTo>
                  <a:pt x="23306" y="242903"/>
                </a:lnTo>
                <a:lnTo>
                  <a:pt x="63817" y="242903"/>
                </a:lnTo>
                <a:lnTo>
                  <a:pt x="63817" y="428985"/>
                </a:lnTo>
                <a:lnTo>
                  <a:pt x="161632" y="428985"/>
                </a:lnTo>
                <a:lnTo>
                  <a:pt x="161632" y="407852"/>
                </a:lnTo>
                <a:lnTo>
                  <a:pt x="84962" y="407852"/>
                </a:lnTo>
                <a:lnTo>
                  <a:pt x="84962" y="221988"/>
                </a:lnTo>
                <a:lnTo>
                  <a:pt x="77354" y="221741"/>
                </a:lnTo>
                <a:lnTo>
                  <a:pt x="28334" y="221741"/>
                </a:lnTo>
                <a:lnTo>
                  <a:pt x="21513" y="221505"/>
                </a:lnTo>
                <a:lnTo>
                  <a:pt x="21450" y="209402"/>
                </a:lnTo>
                <a:lnTo>
                  <a:pt x="21326" y="184865"/>
                </a:lnTo>
                <a:lnTo>
                  <a:pt x="21308" y="177905"/>
                </a:lnTo>
                <a:lnTo>
                  <a:pt x="21597" y="169854"/>
                </a:lnTo>
                <a:lnTo>
                  <a:pt x="85684" y="169854"/>
                </a:lnTo>
                <a:lnTo>
                  <a:pt x="84924" y="158437"/>
                </a:lnTo>
                <a:lnTo>
                  <a:pt x="83859" y="132458"/>
                </a:lnTo>
                <a:lnTo>
                  <a:pt x="84153" y="118002"/>
                </a:lnTo>
                <a:lnTo>
                  <a:pt x="84193" y="116070"/>
                </a:lnTo>
                <a:lnTo>
                  <a:pt x="84315" y="110075"/>
                </a:lnTo>
                <a:lnTo>
                  <a:pt x="86300" y="91054"/>
                </a:lnTo>
                <a:lnTo>
                  <a:pt x="86314" y="90921"/>
                </a:lnTo>
                <a:lnTo>
                  <a:pt x="103576" y="47074"/>
                </a:lnTo>
                <a:lnTo>
                  <a:pt x="142271" y="24352"/>
                </a:lnTo>
                <a:lnTo>
                  <a:pt x="187102" y="21194"/>
                </a:lnTo>
                <a:lnTo>
                  <a:pt x="236062" y="21194"/>
                </a:lnTo>
                <a:lnTo>
                  <a:pt x="236588" y="4779"/>
                </a:lnTo>
                <a:lnTo>
                  <a:pt x="227139" y="3497"/>
                </a:lnTo>
                <a:lnTo>
                  <a:pt x="199911" y="683"/>
                </a:lnTo>
                <a:lnTo>
                  <a:pt x="170684" y="0"/>
                </a:lnTo>
                <a:close/>
              </a:path>
              <a:path w="271145" h="429259">
                <a:moveTo>
                  <a:pt x="232107" y="169384"/>
                </a:moveTo>
                <a:lnTo>
                  <a:pt x="195875" y="169384"/>
                </a:lnTo>
                <a:lnTo>
                  <a:pt x="210794" y="169854"/>
                </a:lnTo>
                <a:lnTo>
                  <a:pt x="210273" y="174083"/>
                </a:lnTo>
                <a:lnTo>
                  <a:pt x="205556" y="212101"/>
                </a:lnTo>
                <a:lnTo>
                  <a:pt x="203945" y="221741"/>
                </a:lnTo>
                <a:lnTo>
                  <a:pt x="140474" y="221741"/>
                </a:lnTo>
                <a:lnTo>
                  <a:pt x="140474" y="407852"/>
                </a:lnTo>
                <a:lnTo>
                  <a:pt x="161632" y="407852"/>
                </a:lnTo>
                <a:lnTo>
                  <a:pt x="161632" y="242903"/>
                </a:lnTo>
                <a:lnTo>
                  <a:pt x="221033" y="242903"/>
                </a:lnTo>
                <a:lnTo>
                  <a:pt x="228853" y="197447"/>
                </a:lnTo>
                <a:lnTo>
                  <a:pt x="232053" y="169854"/>
                </a:lnTo>
                <a:lnTo>
                  <a:pt x="232107" y="169384"/>
                </a:lnTo>
                <a:close/>
              </a:path>
              <a:path w="271145" h="429259">
                <a:moveTo>
                  <a:pt x="70064" y="221505"/>
                </a:moveTo>
                <a:lnTo>
                  <a:pt x="58934" y="221505"/>
                </a:lnTo>
                <a:lnTo>
                  <a:pt x="43230" y="221741"/>
                </a:lnTo>
                <a:lnTo>
                  <a:pt x="77354" y="221741"/>
                </a:lnTo>
                <a:lnTo>
                  <a:pt x="70064" y="221505"/>
                </a:lnTo>
                <a:close/>
              </a:path>
              <a:path w="271145" h="429259">
                <a:moveTo>
                  <a:pt x="185905" y="68152"/>
                </a:moveTo>
                <a:lnTo>
                  <a:pt x="143621" y="90396"/>
                </a:lnTo>
                <a:lnTo>
                  <a:pt x="139885" y="116070"/>
                </a:lnTo>
                <a:lnTo>
                  <a:pt x="140433" y="128604"/>
                </a:lnTo>
                <a:lnTo>
                  <a:pt x="140881" y="136917"/>
                </a:lnTo>
                <a:lnTo>
                  <a:pt x="141051" y="141889"/>
                </a:lnTo>
                <a:lnTo>
                  <a:pt x="141064" y="151044"/>
                </a:lnTo>
                <a:lnTo>
                  <a:pt x="140537" y="158018"/>
                </a:lnTo>
                <a:lnTo>
                  <a:pt x="139232" y="169043"/>
                </a:lnTo>
                <a:lnTo>
                  <a:pt x="139191" y="169384"/>
                </a:lnTo>
                <a:lnTo>
                  <a:pt x="156315" y="169854"/>
                </a:lnTo>
                <a:lnTo>
                  <a:pt x="210794" y="169854"/>
                </a:lnTo>
                <a:lnTo>
                  <a:pt x="195875" y="169384"/>
                </a:lnTo>
                <a:lnTo>
                  <a:pt x="232107" y="169384"/>
                </a:lnTo>
                <a:lnTo>
                  <a:pt x="234607" y="151044"/>
                </a:lnTo>
                <a:lnTo>
                  <a:pt x="234645" y="150766"/>
                </a:lnTo>
                <a:lnTo>
                  <a:pt x="223799" y="149610"/>
                </a:lnTo>
                <a:lnTo>
                  <a:pt x="212888" y="148774"/>
                </a:lnTo>
                <a:lnTo>
                  <a:pt x="162279" y="148774"/>
                </a:lnTo>
                <a:lnTo>
                  <a:pt x="162382" y="141889"/>
                </a:lnTo>
                <a:lnTo>
                  <a:pt x="161679" y="129836"/>
                </a:lnTo>
                <a:lnTo>
                  <a:pt x="161079" y="118002"/>
                </a:lnTo>
                <a:lnTo>
                  <a:pt x="161182" y="108335"/>
                </a:lnTo>
                <a:lnTo>
                  <a:pt x="162532" y="100240"/>
                </a:lnTo>
                <a:lnTo>
                  <a:pt x="165747" y="94353"/>
                </a:lnTo>
                <a:lnTo>
                  <a:pt x="171189" y="91054"/>
                </a:lnTo>
                <a:lnTo>
                  <a:pt x="178329" y="89654"/>
                </a:lnTo>
                <a:lnTo>
                  <a:pt x="175726" y="89654"/>
                </a:lnTo>
                <a:lnTo>
                  <a:pt x="188059" y="89295"/>
                </a:lnTo>
                <a:lnTo>
                  <a:pt x="228774" y="89295"/>
                </a:lnTo>
                <a:lnTo>
                  <a:pt x="234187" y="88803"/>
                </a:lnTo>
                <a:lnTo>
                  <a:pt x="235216" y="80294"/>
                </a:lnTo>
                <a:lnTo>
                  <a:pt x="236058" y="70379"/>
                </a:lnTo>
                <a:lnTo>
                  <a:pt x="236104" y="69043"/>
                </a:lnTo>
                <a:lnTo>
                  <a:pt x="210972" y="69043"/>
                </a:lnTo>
                <a:lnTo>
                  <a:pt x="199478" y="68533"/>
                </a:lnTo>
                <a:lnTo>
                  <a:pt x="185905" y="68152"/>
                </a:lnTo>
                <a:close/>
              </a:path>
              <a:path w="271145" h="429259">
                <a:moveTo>
                  <a:pt x="270575" y="169384"/>
                </a:moveTo>
                <a:lnTo>
                  <a:pt x="232107" y="169384"/>
                </a:lnTo>
                <a:lnTo>
                  <a:pt x="232053" y="169854"/>
                </a:lnTo>
                <a:lnTo>
                  <a:pt x="129093" y="169854"/>
                </a:lnTo>
                <a:lnTo>
                  <a:pt x="270575" y="169384"/>
                </a:lnTo>
                <a:close/>
              </a:path>
              <a:path w="271145" h="429259">
                <a:moveTo>
                  <a:pt x="201566" y="148424"/>
                </a:moveTo>
                <a:lnTo>
                  <a:pt x="188236" y="148424"/>
                </a:lnTo>
                <a:lnTo>
                  <a:pt x="161195" y="148774"/>
                </a:lnTo>
                <a:lnTo>
                  <a:pt x="212888" y="148774"/>
                </a:lnTo>
                <a:lnTo>
                  <a:pt x="201566" y="148424"/>
                </a:lnTo>
                <a:close/>
              </a:path>
              <a:path w="271145" h="429259">
                <a:moveTo>
                  <a:pt x="228774" y="89295"/>
                </a:moveTo>
                <a:lnTo>
                  <a:pt x="188059" y="89295"/>
                </a:lnTo>
                <a:lnTo>
                  <a:pt x="208981" y="90077"/>
                </a:lnTo>
                <a:lnTo>
                  <a:pt x="217470" y="90077"/>
                </a:lnTo>
                <a:lnTo>
                  <a:pt x="224417" y="89654"/>
                </a:lnTo>
                <a:lnTo>
                  <a:pt x="224828" y="89654"/>
                </a:lnTo>
                <a:lnTo>
                  <a:pt x="228774" y="89295"/>
                </a:lnTo>
                <a:close/>
              </a:path>
              <a:path w="271145" h="429259">
                <a:moveTo>
                  <a:pt x="236062" y="21194"/>
                </a:moveTo>
                <a:lnTo>
                  <a:pt x="187102" y="21194"/>
                </a:lnTo>
                <a:lnTo>
                  <a:pt x="215011" y="23296"/>
                </a:lnTo>
                <a:lnTo>
                  <a:pt x="215123" y="37160"/>
                </a:lnTo>
                <a:lnTo>
                  <a:pt x="215227" y="61777"/>
                </a:lnTo>
                <a:lnTo>
                  <a:pt x="214989" y="68152"/>
                </a:lnTo>
                <a:lnTo>
                  <a:pt x="214956" y="69043"/>
                </a:lnTo>
                <a:lnTo>
                  <a:pt x="236104" y="69043"/>
                </a:lnTo>
                <a:lnTo>
                  <a:pt x="236351" y="61777"/>
                </a:lnTo>
                <a:lnTo>
                  <a:pt x="236258" y="37160"/>
                </a:lnTo>
                <a:lnTo>
                  <a:pt x="236149" y="29557"/>
                </a:lnTo>
                <a:lnTo>
                  <a:pt x="236062" y="211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1" name="object 5">
            <a:extLst>
              <a:ext uri="{FF2B5EF4-FFF2-40B4-BE49-F238E27FC236}">
                <a16:creationId xmlns:a16="http://schemas.microsoft.com/office/drawing/2014/main" id="{B4B790A2-D305-C334-233D-F27D01FB2CC9}"/>
              </a:ext>
            </a:extLst>
          </p:cNvPr>
          <p:cNvGrpSpPr/>
          <p:nvPr/>
        </p:nvGrpSpPr>
        <p:grpSpPr>
          <a:xfrm>
            <a:off x="6615587" y="9754187"/>
            <a:ext cx="427990" cy="419100"/>
            <a:chOff x="6615587" y="9702207"/>
            <a:chExt cx="427990" cy="419100"/>
          </a:xfrm>
        </p:grpSpPr>
        <p:sp>
          <p:nvSpPr>
            <p:cNvPr id="52" name="object 6">
              <a:extLst>
                <a:ext uri="{FF2B5EF4-FFF2-40B4-BE49-F238E27FC236}">
                  <a16:creationId xmlns:a16="http://schemas.microsoft.com/office/drawing/2014/main" id="{8AD787A2-563D-CE95-B2F8-54077F027AA8}"/>
                </a:ext>
              </a:extLst>
            </p:cNvPr>
            <p:cNvSpPr/>
            <p:nvPr/>
          </p:nvSpPr>
          <p:spPr>
            <a:xfrm>
              <a:off x="6615587" y="9702207"/>
              <a:ext cx="427990" cy="419100"/>
            </a:xfrm>
            <a:custGeom>
              <a:avLst/>
              <a:gdLst/>
              <a:ahLst/>
              <a:cxnLst/>
              <a:rect l="l" t="t" r="r" b="b"/>
              <a:pathLst>
                <a:path w="427990" h="419100">
                  <a:moveTo>
                    <a:pt x="310779" y="419062"/>
                  </a:moveTo>
                  <a:lnTo>
                    <a:pt x="116636" y="419062"/>
                  </a:lnTo>
                  <a:lnTo>
                    <a:pt x="71284" y="410061"/>
                  </a:lnTo>
                  <a:lnTo>
                    <a:pt x="34205" y="385530"/>
                  </a:lnTo>
                  <a:lnTo>
                    <a:pt x="9182" y="349175"/>
                  </a:lnTo>
                  <a:lnTo>
                    <a:pt x="0" y="304705"/>
                  </a:lnTo>
                  <a:lnTo>
                    <a:pt x="0" y="114357"/>
                  </a:lnTo>
                  <a:lnTo>
                    <a:pt x="9182" y="69886"/>
                  </a:lnTo>
                  <a:lnTo>
                    <a:pt x="34205" y="33532"/>
                  </a:lnTo>
                  <a:lnTo>
                    <a:pt x="71284" y="9000"/>
                  </a:lnTo>
                  <a:lnTo>
                    <a:pt x="116636" y="0"/>
                  </a:lnTo>
                  <a:lnTo>
                    <a:pt x="310779" y="0"/>
                  </a:lnTo>
                  <a:lnTo>
                    <a:pt x="356136" y="9000"/>
                  </a:lnTo>
                  <a:lnTo>
                    <a:pt x="381185" y="25573"/>
                  </a:lnTo>
                  <a:lnTo>
                    <a:pt x="116636" y="25573"/>
                  </a:lnTo>
                  <a:lnTo>
                    <a:pt x="81421" y="32561"/>
                  </a:lnTo>
                  <a:lnTo>
                    <a:pt x="52634" y="51606"/>
                  </a:lnTo>
                  <a:lnTo>
                    <a:pt x="33210" y="79830"/>
                  </a:lnTo>
                  <a:lnTo>
                    <a:pt x="26083" y="114357"/>
                  </a:lnTo>
                  <a:lnTo>
                    <a:pt x="26083" y="304705"/>
                  </a:lnTo>
                  <a:lnTo>
                    <a:pt x="33210" y="339232"/>
                  </a:lnTo>
                  <a:lnTo>
                    <a:pt x="52634" y="367456"/>
                  </a:lnTo>
                  <a:lnTo>
                    <a:pt x="81421" y="386501"/>
                  </a:lnTo>
                  <a:lnTo>
                    <a:pt x="116636" y="393489"/>
                  </a:lnTo>
                  <a:lnTo>
                    <a:pt x="381185" y="393489"/>
                  </a:lnTo>
                  <a:lnTo>
                    <a:pt x="356136" y="410061"/>
                  </a:lnTo>
                  <a:lnTo>
                    <a:pt x="310779" y="419062"/>
                  </a:lnTo>
                  <a:close/>
                </a:path>
                <a:path w="427990" h="419100">
                  <a:moveTo>
                    <a:pt x="381185" y="393489"/>
                  </a:moveTo>
                  <a:lnTo>
                    <a:pt x="310779" y="393489"/>
                  </a:lnTo>
                  <a:lnTo>
                    <a:pt x="345994" y="386501"/>
                  </a:lnTo>
                  <a:lnTo>
                    <a:pt x="374781" y="367456"/>
                  </a:lnTo>
                  <a:lnTo>
                    <a:pt x="394205" y="339232"/>
                  </a:lnTo>
                  <a:lnTo>
                    <a:pt x="401332" y="304705"/>
                  </a:lnTo>
                  <a:lnTo>
                    <a:pt x="401332" y="114357"/>
                  </a:lnTo>
                  <a:lnTo>
                    <a:pt x="394205" y="79830"/>
                  </a:lnTo>
                  <a:lnTo>
                    <a:pt x="374781" y="51606"/>
                  </a:lnTo>
                  <a:lnTo>
                    <a:pt x="345994" y="32561"/>
                  </a:lnTo>
                  <a:lnTo>
                    <a:pt x="310779" y="25573"/>
                  </a:lnTo>
                  <a:lnTo>
                    <a:pt x="381185" y="25573"/>
                  </a:lnTo>
                  <a:lnTo>
                    <a:pt x="393215" y="33532"/>
                  </a:lnTo>
                  <a:lnTo>
                    <a:pt x="418235" y="69886"/>
                  </a:lnTo>
                  <a:lnTo>
                    <a:pt x="427415" y="114357"/>
                  </a:lnTo>
                  <a:lnTo>
                    <a:pt x="427415" y="304705"/>
                  </a:lnTo>
                  <a:lnTo>
                    <a:pt x="418235" y="349175"/>
                  </a:lnTo>
                  <a:lnTo>
                    <a:pt x="393215" y="385530"/>
                  </a:lnTo>
                  <a:lnTo>
                    <a:pt x="381185" y="3934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7">
              <a:extLst>
                <a:ext uri="{FF2B5EF4-FFF2-40B4-BE49-F238E27FC236}">
                  <a16:creationId xmlns:a16="http://schemas.microsoft.com/office/drawing/2014/main" id="{F2387C06-16EB-0092-452A-A72647BF6404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19908" y="9771808"/>
              <a:ext cx="254997" cy="247183"/>
            </a:xfrm>
            <a:prstGeom prst="rect">
              <a:avLst/>
            </a:prstGeom>
          </p:spPr>
        </p:pic>
      </p:grpSp>
      <p:sp>
        <p:nvSpPr>
          <p:cNvPr id="55" name="object 59">
            <a:extLst>
              <a:ext uri="{FF2B5EF4-FFF2-40B4-BE49-F238E27FC236}">
                <a16:creationId xmlns:a16="http://schemas.microsoft.com/office/drawing/2014/main" id="{36B1D2A3-838D-F91B-11FF-7086EC716087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6106655" y="10265510"/>
            <a:ext cx="1115059" cy="18659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>
                <a:latin typeface="KBH" panose="00000500000000000000" pitchFamily="2" charset="0"/>
              </a:rPr>
              <a:t>@FERIECAMP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D72126F-BCAA-7CA5-333F-E97CD461A0E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3854451" y="6642100"/>
            <a:ext cx="3521542" cy="3521544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CAFAF85B-0B8C-4B77-61A3-71166C9FC6B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953495">
            <a:off x="469312" y="3356890"/>
            <a:ext cx="3521542" cy="3521544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C3E3D49C-9C54-439C-EB8A-CA982DCB9CD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0250" y="6184900"/>
            <a:ext cx="3521544" cy="352154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D0CA5ED1-A6D2-3565-0321-7A27DF882F1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30955">
            <a:off x="3622244" y="3276562"/>
            <a:ext cx="3521544" cy="3521542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F73A395D-401C-3222-389F-14AEE05E46D6}"/>
              </a:ext>
            </a:extLst>
          </p:cNvPr>
          <p:cNvSpPr txBox="1"/>
          <p:nvPr/>
        </p:nvSpPr>
        <p:spPr>
          <a:xfrm>
            <a:off x="1070053" y="3989839"/>
            <a:ext cx="2457729" cy="1890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53"/>
              </a:spcBef>
            </a:pPr>
            <a:r>
              <a:rPr lang="da-DK" sz="2600" b="1" dirty="0">
                <a:solidFill>
                  <a:srgbClr val="FFFFFF"/>
                </a:solidFill>
                <a:latin typeface="KBH" panose="00000500000000000000" pitchFamily="2" charset="0"/>
                <a:cs typeface="Calibri"/>
              </a:rPr>
              <a:t>AKTIVITET</a:t>
            </a:r>
            <a:endParaRPr lang="da-DK" sz="2600" dirty="0">
              <a:latin typeface="KBH" panose="00000500000000000000" pitchFamily="2" charset="0"/>
              <a:cs typeface="Calibri"/>
            </a:endParaRPr>
          </a:p>
          <a:p>
            <a:pPr algn="ctr">
              <a:spcBef>
                <a:spcPts val="481"/>
              </a:spcBef>
            </a:pPr>
            <a:r>
              <a:rPr lang="da-DK" sz="1400" b="1" dirty="0">
                <a:solidFill>
                  <a:srgbClr val="000632"/>
                </a:solidFill>
                <a:latin typeface="KBH" panose="00000500000000000000" pitchFamily="2" charset="0"/>
                <a:cs typeface="Calibri"/>
              </a:rPr>
              <a:t>MED XXXXXXXXXXXXXXXX</a:t>
            </a:r>
          </a:p>
          <a:p>
            <a:pPr algn="ctr">
              <a:spcBef>
                <a:spcPts val="481"/>
              </a:spcBef>
            </a:pPr>
            <a:endParaRPr lang="da-DK" sz="1400" b="1" dirty="0">
              <a:solidFill>
                <a:srgbClr val="000632"/>
              </a:solidFill>
              <a:latin typeface="KBH" panose="00000500000000000000" pitchFamily="2" charset="0"/>
              <a:cs typeface="Calibri"/>
            </a:endParaRPr>
          </a:p>
          <a:p>
            <a:pPr algn="ctr">
              <a:spcBef>
                <a:spcPts val="481"/>
              </a:spcBef>
            </a:pPr>
            <a:r>
              <a:rPr lang="da-DK" sz="1700" b="1" dirty="0">
                <a:solidFill>
                  <a:srgbClr val="FFFFFF"/>
                </a:solidFill>
                <a:latin typeface="KBH" panose="00000500000000000000" pitchFamily="2" charset="0"/>
                <a:cs typeface="Calibri"/>
              </a:rPr>
              <a:t>XXXXDAG</a:t>
            </a:r>
            <a:endParaRPr lang="da-DK" sz="1700" dirty="0">
              <a:latin typeface="KBH" panose="00000500000000000000" pitchFamily="2" charset="0"/>
              <a:cs typeface="Calibri"/>
            </a:endParaRPr>
          </a:p>
          <a:p>
            <a:pPr marL="8978" algn="ctr">
              <a:spcBef>
                <a:spcPts val="424"/>
              </a:spcBef>
            </a:pPr>
            <a:r>
              <a:rPr lang="da-DK" sz="1600" b="1" dirty="0">
                <a:solidFill>
                  <a:srgbClr val="000632"/>
                </a:solidFill>
                <a:latin typeface="KBH" panose="00000500000000000000" pitchFamily="2" charset="0"/>
                <a:cs typeface="Calibri"/>
              </a:rPr>
              <a:t>KL. XX.XX-XX.XX</a:t>
            </a:r>
            <a:endParaRPr lang="da-DK" sz="1600" dirty="0">
              <a:latin typeface="KBH" panose="00000500000000000000" pitchFamily="2" charset="0"/>
              <a:cs typeface="Calibri"/>
            </a:endParaRPr>
          </a:p>
        </p:txBody>
      </p:sp>
      <p:sp>
        <p:nvSpPr>
          <p:cNvPr id="10" name="object 22">
            <a:extLst>
              <a:ext uri="{FF2B5EF4-FFF2-40B4-BE49-F238E27FC236}">
                <a16:creationId xmlns:a16="http://schemas.microsoft.com/office/drawing/2014/main" id="{2F9E3F96-DF34-901E-B47D-20E84F191D03}"/>
              </a:ext>
            </a:extLst>
          </p:cNvPr>
          <p:cNvSpPr txBox="1"/>
          <p:nvPr/>
        </p:nvSpPr>
        <p:spPr>
          <a:xfrm>
            <a:off x="1738351" y="2939817"/>
            <a:ext cx="4981557" cy="425683"/>
          </a:xfrm>
          <a:prstGeom prst="rect">
            <a:avLst/>
          </a:prstGeom>
        </p:spPr>
        <p:txBody>
          <a:bodyPr vert="horz" wrap="square" lIns="0" tIns="147246" rIns="0" bIns="0" rtlCol="0">
            <a:spAutoFit/>
          </a:bodyPr>
          <a:lstStyle/>
          <a:p>
            <a:pPr marL="17957">
              <a:spcBef>
                <a:spcPts val="1158"/>
              </a:spcBef>
            </a:pPr>
            <a:r>
              <a:rPr lang="da-DK" b="1" dirty="0">
                <a:solidFill>
                  <a:schemeClr val="bg1"/>
                </a:solidFill>
                <a:latin typeface="KBH" panose="00000500000000000000" pitchFamily="2" charset="0"/>
                <a:cs typeface="Calibri"/>
              </a:rPr>
              <a:t>XXXDAG XX/XX – XXXXDAG XX/XX</a:t>
            </a:r>
            <a:endParaRPr dirty="0">
              <a:solidFill>
                <a:schemeClr val="bg1"/>
              </a:solidFill>
              <a:latin typeface="KBH" panose="00000500000000000000" pitchFamily="2" charset="0"/>
              <a:cs typeface="Calibri"/>
            </a:endParaRPr>
          </a:p>
        </p:txBody>
      </p:sp>
      <p:sp>
        <p:nvSpPr>
          <p:cNvPr id="13" name="object 16">
            <a:extLst>
              <a:ext uri="{FF2B5EF4-FFF2-40B4-BE49-F238E27FC236}">
                <a16:creationId xmlns:a16="http://schemas.microsoft.com/office/drawing/2014/main" id="{280E508B-F84A-4A4B-6499-466E22A8B3D1}"/>
              </a:ext>
            </a:extLst>
          </p:cNvPr>
          <p:cNvSpPr txBox="1"/>
          <p:nvPr/>
        </p:nvSpPr>
        <p:spPr>
          <a:xfrm>
            <a:off x="433723" y="2428115"/>
            <a:ext cx="6954939" cy="615801"/>
          </a:xfrm>
          <a:prstGeom prst="rect">
            <a:avLst/>
          </a:prstGeom>
        </p:spPr>
        <p:txBody>
          <a:bodyPr vert="horz" wrap="square" lIns="0" tIns="17145" rIns="0" bIns="7200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  <a:spcAft>
                <a:spcPts val="400"/>
              </a:spcAft>
            </a:pPr>
            <a:r>
              <a:rPr lang="da-DK" sz="1600" b="1" dirty="0">
                <a:solidFill>
                  <a:srgbClr val="000632"/>
                </a:solidFill>
                <a:latin typeface="KBH" panose="00000500000000000000" pitchFamily="2" charset="0"/>
                <a:cs typeface="Calibri"/>
              </a:rPr>
              <a:t>LOKATIONENS NAVN</a:t>
            </a:r>
          </a:p>
          <a:p>
            <a:pPr marL="12700" algn="ctr">
              <a:lnSpc>
                <a:spcPct val="100000"/>
              </a:lnSpc>
              <a:spcBef>
                <a:spcPts val="135"/>
              </a:spcBef>
              <a:spcAft>
                <a:spcPts val="400"/>
              </a:spcAft>
            </a:pPr>
            <a:r>
              <a:rPr lang="da-DK" sz="1400" b="1" i="1" dirty="0">
                <a:solidFill>
                  <a:srgbClr val="000632"/>
                </a:solidFill>
                <a:latin typeface="KBH" panose="00000500000000000000" pitchFamily="2" charset="0"/>
                <a:cs typeface="Calibri"/>
              </a:rPr>
              <a:t>ARRANGERET AF XXXX</a:t>
            </a:r>
            <a:endParaRPr sz="1400" i="1" dirty="0">
              <a:latin typeface="KBH" panose="00000500000000000000" pitchFamily="2" charset="0"/>
              <a:cs typeface="Calibri"/>
            </a:endParaRPr>
          </a:p>
        </p:txBody>
      </p:sp>
      <p:pic>
        <p:nvPicPr>
          <p:cNvPr id="14" name="Billede 13" descr="Et billede, der indeholder Ansigt, person, kunst&#10;&#10;AI-genereret indhold kan være ukorrekt.">
            <a:extLst>
              <a:ext uri="{FF2B5EF4-FFF2-40B4-BE49-F238E27FC236}">
                <a16:creationId xmlns:a16="http://schemas.microsoft.com/office/drawing/2014/main" id="{9D740D71-FC7A-99AB-D73C-6291837EFF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450" y="8443101"/>
            <a:ext cx="2243073" cy="2243073"/>
          </a:xfrm>
          <a:prstGeom prst="rect">
            <a:avLst/>
          </a:prstGeom>
        </p:spPr>
      </p:pic>
      <p:pic>
        <p:nvPicPr>
          <p:cNvPr id="16" name="Billede 15" descr="Et billede, der indeholder kunst, orange&#10;&#10;AI-genereret indhold kan være ukorrekt.">
            <a:extLst>
              <a:ext uri="{FF2B5EF4-FFF2-40B4-BE49-F238E27FC236}">
                <a16:creationId xmlns:a16="http://schemas.microsoft.com/office/drawing/2014/main" id="{BC600C43-B0F4-85AF-F45C-642405D71B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95" r="24689"/>
          <a:stretch>
            <a:fillRect/>
          </a:stretch>
        </p:blipFill>
        <p:spPr>
          <a:xfrm>
            <a:off x="-97225" y="4495051"/>
            <a:ext cx="1732120" cy="4008047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282FCE79-2E67-A71D-9A9A-8B2DEEAD2DC4}"/>
              </a:ext>
            </a:extLst>
          </p:cNvPr>
          <p:cNvSpPr txBox="1"/>
          <p:nvPr/>
        </p:nvSpPr>
        <p:spPr>
          <a:xfrm>
            <a:off x="4157858" y="4194607"/>
            <a:ext cx="2457729" cy="1890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53"/>
              </a:spcBef>
            </a:pPr>
            <a:r>
              <a:rPr lang="da-DK" sz="2600" b="1" dirty="0">
                <a:solidFill>
                  <a:srgbClr val="FFFFFF"/>
                </a:solidFill>
                <a:latin typeface="KBH" panose="00000500000000000000" pitchFamily="2" charset="0"/>
                <a:cs typeface="Calibri"/>
              </a:rPr>
              <a:t>AKTIVITET</a:t>
            </a:r>
            <a:endParaRPr lang="da-DK" sz="2600" dirty="0">
              <a:latin typeface="KBH" panose="00000500000000000000" pitchFamily="2" charset="0"/>
              <a:cs typeface="Calibri"/>
            </a:endParaRPr>
          </a:p>
          <a:p>
            <a:pPr algn="ctr">
              <a:spcBef>
                <a:spcPts val="481"/>
              </a:spcBef>
            </a:pPr>
            <a:r>
              <a:rPr lang="da-DK" sz="1400" b="1" dirty="0">
                <a:solidFill>
                  <a:srgbClr val="000632"/>
                </a:solidFill>
                <a:latin typeface="KBH" panose="00000500000000000000" pitchFamily="2" charset="0"/>
                <a:cs typeface="Calibri"/>
              </a:rPr>
              <a:t>MED XXXXXXXXXXXXXXXX</a:t>
            </a:r>
          </a:p>
          <a:p>
            <a:pPr algn="ctr">
              <a:spcBef>
                <a:spcPts val="481"/>
              </a:spcBef>
            </a:pPr>
            <a:endParaRPr lang="da-DK" sz="1400" b="1" dirty="0">
              <a:solidFill>
                <a:srgbClr val="000632"/>
              </a:solidFill>
              <a:latin typeface="KBH" panose="00000500000000000000" pitchFamily="2" charset="0"/>
              <a:cs typeface="Calibri"/>
            </a:endParaRPr>
          </a:p>
          <a:p>
            <a:pPr algn="ctr">
              <a:spcBef>
                <a:spcPts val="481"/>
              </a:spcBef>
            </a:pPr>
            <a:r>
              <a:rPr lang="da-DK" sz="1700" b="1" dirty="0">
                <a:solidFill>
                  <a:srgbClr val="FFFFFF"/>
                </a:solidFill>
                <a:latin typeface="KBH" panose="00000500000000000000" pitchFamily="2" charset="0"/>
                <a:cs typeface="Calibri"/>
              </a:rPr>
              <a:t>XXXXDAG</a:t>
            </a:r>
            <a:endParaRPr lang="da-DK" sz="1700" dirty="0">
              <a:latin typeface="KBH" panose="00000500000000000000" pitchFamily="2" charset="0"/>
              <a:cs typeface="Calibri"/>
            </a:endParaRPr>
          </a:p>
          <a:p>
            <a:pPr marL="8978" algn="ctr">
              <a:spcBef>
                <a:spcPts val="424"/>
              </a:spcBef>
            </a:pPr>
            <a:r>
              <a:rPr lang="da-DK" sz="1600" b="1" dirty="0">
                <a:solidFill>
                  <a:srgbClr val="000632"/>
                </a:solidFill>
                <a:latin typeface="KBH" panose="00000500000000000000" pitchFamily="2" charset="0"/>
                <a:cs typeface="Calibri"/>
              </a:rPr>
              <a:t>KL. XX.XX-XX.XX</a:t>
            </a:r>
            <a:endParaRPr lang="da-DK" sz="1600" dirty="0">
              <a:latin typeface="KBH" panose="00000500000000000000" pitchFamily="2" charset="0"/>
              <a:cs typeface="Calibri"/>
            </a:endParaRP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1D824889-2C0D-893D-EEA4-C83DC215EF28}"/>
              </a:ext>
            </a:extLst>
          </p:cNvPr>
          <p:cNvSpPr txBox="1"/>
          <p:nvPr/>
        </p:nvSpPr>
        <p:spPr>
          <a:xfrm>
            <a:off x="1240821" y="7148472"/>
            <a:ext cx="2457729" cy="1890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53"/>
              </a:spcBef>
            </a:pPr>
            <a:r>
              <a:rPr lang="da-DK" sz="2600" b="1" dirty="0">
                <a:solidFill>
                  <a:srgbClr val="FFFFFF"/>
                </a:solidFill>
                <a:latin typeface="KBH" panose="00000500000000000000" pitchFamily="2" charset="0"/>
                <a:cs typeface="Calibri"/>
              </a:rPr>
              <a:t>AKTIVITET</a:t>
            </a:r>
            <a:endParaRPr lang="da-DK" sz="2600" dirty="0">
              <a:latin typeface="KBH" panose="00000500000000000000" pitchFamily="2" charset="0"/>
              <a:cs typeface="Calibri"/>
            </a:endParaRPr>
          </a:p>
          <a:p>
            <a:pPr algn="ctr">
              <a:spcBef>
                <a:spcPts val="481"/>
              </a:spcBef>
            </a:pPr>
            <a:r>
              <a:rPr lang="da-DK" sz="1400" b="1" dirty="0">
                <a:solidFill>
                  <a:srgbClr val="000632"/>
                </a:solidFill>
                <a:latin typeface="KBH" panose="00000500000000000000" pitchFamily="2" charset="0"/>
                <a:cs typeface="Calibri"/>
              </a:rPr>
              <a:t>MED XXXXXXXXXXXXXXXX</a:t>
            </a:r>
          </a:p>
          <a:p>
            <a:pPr algn="ctr">
              <a:spcBef>
                <a:spcPts val="481"/>
              </a:spcBef>
            </a:pPr>
            <a:endParaRPr lang="da-DK" sz="1400" b="1" dirty="0">
              <a:solidFill>
                <a:srgbClr val="000632"/>
              </a:solidFill>
              <a:latin typeface="KBH" panose="00000500000000000000" pitchFamily="2" charset="0"/>
              <a:cs typeface="Calibri"/>
            </a:endParaRPr>
          </a:p>
          <a:p>
            <a:pPr algn="ctr">
              <a:spcBef>
                <a:spcPts val="481"/>
              </a:spcBef>
            </a:pPr>
            <a:r>
              <a:rPr lang="da-DK" sz="1700" b="1" dirty="0">
                <a:solidFill>
                  <a:srgbClr val="FFFFFF"/>
                </a:solidFill>
                <a:latin typeface="KBH" panose="00000500000000000000" pitchFamily="2" charset="0"/>
                <a:cs typeface="Calibri"/>
              </a:rPr>
              <a:t>XXXXDAG</a:t>
            </a:r>
            <a:endParaRPr lang="da-DK" sz="1700" dirty="0">
              <a:latin typeface="KBH" panose="00000500000000000000" pitchFamily="2" charset="0"/>
              <a:cs typeface="Calibri"/>
            </a:endParaRPr>
          </a:p>
          <a:p>
            <a:pPr marL="8978" algn="ctr">
              <a:spcBef>
                <a:spcPts val="424"/>
              </a:spcBef>
            </a:pPr>
            <a:r>
              <a:rPr lang="da-DK" sz="1600" b="1" dirty="0">
                <a:solidFill>
                  <a:srgbClr val="000632"/>
                </a:solidFill>
                <a:latin typeface="KBH" panose="00000500000000000000" pitchFamily="2" charset="0"/>
                <a:cs typeface="Calibri"/>
              </a:rPr>
              <a:t>KL. XX.XX-XX.XX</a:t>
            </a:r>
            <a:endParaRPr lang="da-DK" sz="1600" dirty="0">
              <a:latin typeface="KBH" panose="00000500000000000000" pitchFamily="2" charset="0"/>
              <a:cs typeface="Calibri"/>
            </a:endParaRP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7AB3B4F5-66F4-D762-03C6-1BE0197BF666}"/>
              </a:ext>
            </a:extLst>
          </p:cNvPr>
          <p:cNvSpPr txBox="1"/>
          <p:nvPr/>
        </p:nvSpPr>
        <p:spPr>
          <a:xfrm>
            <a:off x="4386356" y="7350699"/>
            <a:ext cx="2457729" cy="1890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53"/>
              </a:spcBef>
            </a:pPr>
            <a:r>
              <a:rPr lang="da-DK" sz="2600" b="1" dirty="0">
                <a:solidFill>
                  <a:srgbClr val="FFFFFF"/>
                </a:solidFill>
                <a:latin typeface="KBH" panose="00000500000000000000" pitchFamily="2" charset="0"/>
                <a:cs typeface="Calibri"/>
              </a:rPr>
              <a:t>AKTIVITET</a:t>
            </a:r>
            <a:endParaRPr lang="da-DK" sz="2600" dirty="0">
              <a:latin typeface="KBH" panose="00000500000000000000" pitchFamily="2" charset="0"/>
              <a:cs typeface="Calibri"/>
            </a:endParaRPr>
          </a:p>
          <a:p>
            <a:pPr algn="ctr">
              <a:spcBef>
                <a:spcPts val="481"/>
              </a:spcBef>
            </a:pPr>
            <a:r>
              <a:rPr lang="da-DK" sz="1400" b="1" dirty="0">
                <a:solidFill>
                  <a:srgbClr val="000632"/>
                </a:solidFill>
                <a:latin typeface="KBH" panose="00000500000000000000" pitchFamily="2" charset="0"/>
                <a:cs typeface="Calibri"/>
              </a:rPr>
              <a:t>MED XXXXXXXXXXXXXXXX</a:t>
            </a:r>
          </a:p>
          <a:p>
            <a:pPr algn="ctr">
              <a:spcBef>
                <a:spcPts val="481"/>
              </a:spcBef>
            </a:pPr>
            <a:endParaRPr lang="da-DK" sz="1400" b="1" dirty="0">
              <a:solidFill>
                <a:srgbClr val="000632"/>
              </a:solidFill>
              <a:latin typeface="KBH" panose="00000500000000000000" pitchFamily="2" charset="0"/>
              <a:cs typeface="Calibri"/>
            </a:endParaRPr>
          </a:p>
          <a:p>
            <a:pPr algn="ctr">
              <a:spcBef>
                <a:spcPts val="481"/>
              </a:spcBef>
            </a:pPr>
            <a:r>
              <a:rPr lang="da-DK" sz="1700" b="1" dirty="0">
                <a:solidFill>
                  <a:srgbClr val="FFFFFF"/>
                </a:solidFill>
                <a:latin typeface="KBH" panose="00000500000000000000" pitchFamily="2" charset="0"/>
                <a:cs typeface="Calibri"/>
              </a:rPr>
              <a:t>XXXXDAG</a:t>
            </a:r>
            <a:endParaRPr lang="da-DK" sz="1700" dirty="0">
              <a:latin typeface="KBH" panose="00000500000000000000" pitchFamily="2" charset="0"/>
              <a:cs typeface="Calibri"/>
            </a:endParaRPr>
          </a:p>
          <a:p>
            <a:pPr marL="8978" algn="ctr">
              <a:spcBef>
                <a:spcPts val="424"/>
              </a:spcBef>
            </a:pPr>
            <a:r>
              <a:rPr lang="da-DK" sz="1600" b="1" dirty="0">
                <a:solidFill>
                  <a:srgbClr val="000632"/>
                </a:solidFill>
                <a:latin typeface="KBH" panose="00000500000000000000" pitchFamily="2" charset="0"/>
                <a:cs typeface="Calibri"/>
              </a:rPr>
              <a:t>KL. XX.XX-XX.XX</a:t>
            </a:r>
            <a:endParaRPr lang="da-DK" sz="1600" dirty="0">
              <a:latin typeface="KBH" panose="00000500000000000000" pitchFamily="2" charset="0"/>
              <a:cs typeface="Calibri"/>
            </a:endParaRPr>
          </a:p>
        </p:txBody>
      </p:sp>
      <p:grpSp>
        <p:nvGrpSpPr>
          <p:cNvPr id="15" name="Gruppe 14">
            <a:extLst>
              <a:ext uri="{FF2B5EF4-FFF2-40B4-BE49-F238E27FC236}">
                <a16:creationId xmlns:a16="http://schemas.microsoft.com/office/drawing/2014/main" id="{9F2B4D9B-64FE-F56E-D49D-3B2EA1988DCC}"/>
              </a:ext>
            </a:extLst>
          </p:cNvPr>
          <p:cNvGrpSpPr/>
          <p:nvPr/>
        </p:nvGrpSpPr>
        <p:grpSpPr>
          <a:xfrm>
            <a:off x="2572619" y="588944"/>
            <a:ext cx="2940821" cy="1709756"/>
            <a:chOff x="2572619" y="588944"/>
            <a:chExt cx="2940821" cy="1709756"/>
          </a:xfrm>
        </p:grpSpPr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3D3A5AAD-1573-5892-3BFC-DCD649918027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572619" y="588944"/>
              <a:ext cx="2649106" cy="1319011"/>
            </a:xfrm>
            <a:prstGeom prst="rect">
              <a:avLst/>
            </a:prstGeom>
          </p:spPr>
        </p:pic>
        <p:sp>
          <p:nvSpPr>
            <p:cNvPr id="21" name="object 39">
              <a:extLst>
                <a:ext uri="{FF2B5EF4-FFF2-40B4-BE49-F238E27FC236}">
                  <a16:creationId xmlns:a16="http://schemas.microsoft.com/office/drawing/2014/main" id="{3445C902-E17F-80A2-7A41-301FEFC738CE}"/>
                </a:ext>
              </a:extLst>
            </p:cNvPr>
            <p:cNvSpPr/>
            <p:nvPr/>
          </p:nvSpPr>
          <p:spPr>
            <a:xfrm>
              <a:off x="3625952" y="1771091"/>
              <a:ext cx="1887488" cy="527609"/>
            </a:xfrm>
            <a:custGeom>
              <a:avLst/>
              <a:gdLst/>
              <a:ahLst/>
              <a:cxnLst/>
              <a:rect l="l" t="t" r="r" b="b"/>
              <a:pathLst>
                <a:path w="2053589" h="574039">
                  <a:moveTo>
                    <a:pt x="60058" y="137007"/>
                  </a:moveTo>
                  <a:lnTo>
                    <a:pt x="0" y="574027"/>
                  </a:lnTo>
                  <a:lnTo>
                    <a:pt x="1993061" y="437007"/>
                  </a:lnTo>
                  <a:lnTo>
                    <a:pt x="2053132" y="0"/>
                  </a:lnTo>
                  <a:lnTo>
                    <a:pt x="60058" y="137007"/>
                  </a:lnTo>
                  <a:close/>
                </a:path>
              </a:pathLst>
            </a:custGeom>
            <a:solidFill>
              <a:srgbClr val="13142A"/>
            </a:solidFill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" name="object 40">
              <a:extLst>
                <a:ext uri="{FF2B5EF4-FFF2-40B4-BE49-F238E27FC236}">
                  <a16:creationId xmlns:a16="http://schemas.microsoft.com/office/drawing/2014/main" id="{297E7DE4-F57C-6FF4-0918-255D197C1A70}"/>
                </a:ext>
              </a:extLst>
            </p:cNvPr>
            <p:cNvSpPr txBox="1"/>
            <p:nvPr/>
          </p:nvSpPr>
          <p:spPr>
            <a:xfrm rot="21362148">
              <a:off x="3809178" y="1954239"/>
              <a:ext cx="1615600" cy="1939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1545"/>
                </a:lnSpc>
              </a:pPr>
              <a:r>
                <a:rPr lang="da-DK" sz="1550" b="1" dirty="0">
                  <a:solidFill>
                    <a:srgbClr val="FFFFFF"/>
                  </a:solidFill>
                  <a:latin typeface="KBH" panose="00000500000000000000" pitchFamily="2" charset="0"/>
                  <a:cs typeface="Calibri"/>
                </a:rPr>
                <a:t>XXXXXFERIEN</a:t>
              </a:r>
              <a:endParaRPr sz="1550" dirty="0">
                <a:latin typeface="KBH" panose="00000500000000000000" pitchFamily="2" charset="0"/>
                <a:cs typeface="Calibri"/>
              </a:endParaRPr>
            </a:p>
          </p:txBody>
        </p:sp>
      </p:grpSp>
      <p:pic>
        <p:nvPicPr>
          <p:cNvPr id="17" name="object 27">
            <a:extLst>
              <a:ext uri="{FF2B5EF4-FFF2-40B4-BE49-F238E27FC236}">
                <a16:creationId xmlns:a16="http://schemas.microsoft.com/office/drawing/2014/main" id="{0BB0EBDE-C509-59F8-FF6F-EBFC38BFF4EB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94810" y="9604796"/>
            <a:ext cx="809625" cy="843889"/>
          </a:xfrm>
          <a:prstGeom prst="rect">
            <a:avLst/>
          </a:prstGeom>
        </p:spPr>
      </p:pic>
      <p:sp>
        <p:nvSpPr>
          <p:cNvPr id="18" name="object 47">
            <a:extLst>
              <a:ext uri="{FF2B5EF4-FFF2-40B4-BE49-F238E27FC236}">
                <a16:creationId xmlns:a16="http://schemas.microsoft.com/office/drawing/2014/main" id="{BF65D283-D9FA-1328-20B8-010219974EF6}"/>
              </a:ext>
            </a:extLst>
          </p:cNvPr>
          <p:cNvSpPr txBox="1">
            <a:spLocks noGrp="1"/>
          </p:cNvSpPr>
          <p:nvPr>
            <p:ph type="dt" sz="half" idx="6"/>
          </p:nvPr>
        </p:nvSpPr>
        <p:spPr>
          <a:xfrm>
            <a:off x="1240821" y="9705901"/>
            <a:ext cx="1921226" cy="572593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R="5080">
              <a:lnSpc>
                <a:spcPts val="1500"/>
              </a:lnSpc>
            </a:pPr>
            <a:r>
              <a:rPr lang="da-DK" sz="1200" dirty="0">
                <a:latin typeface="KBH" panose="00000500000000000000" pitchFamily="2" charset="0"/>
              </a:rPr>
              <a:t>LOKATION</a:t>
            </a:r>
            <a:r>
              <a:rPr sz="1200" dirty="0">
                <a:latin typeface="KBH" panose="00000500000000000000" pitchFamily="2" charset="0"/>
              </a:rPr>
              <a:t> </a:t>
            </a:r>
            <a:endParaRPr lang="da-DK" sz="1200" dirty="0">
              <a:latin typeface="KBH" panose="00000500000000000000" pitchFamily="2" charset="0"/>
            </a:endParaRPr>
          </a:p>
          <a:p>
            <a:pPr marR="5080">
              <a:lnSpc>
                <a:spcPts val="1500"/>
              </a:lnSpc>
            </a:pPr>
            <a:r>
              <a:rPr sz="1200" dirty="0">
                <a:latin typeface="KBH" panose="00000500000000000000" pitchFamily="2" charset="0"/>
              </a:rPr>
              <a:t>ADRESSE POSTNUMMER</a:t>
            </a:r>
            <a:r>
              <a:rPr lang="da-DK" sz="1200" dirty="0">
                <a:latin typeface="KBH" panose="00000500000000000000" pitchFamily="2" charset="0"/>
              </a:rPr>
              <a:t> OG BY</a:t>
            </a:r>
            <a:endParaRPr sz="1200" dirty="0">
              <a:latin typeface="KBH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2519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85B931D86B02B4780BE3203B6FCA981" ma:contentTypeVersion="19" ma:contentTypeDescription="Opret et nyt dokument." ma:contentTypeScope="" ma:versionID="27b626460ceff536b37474add1bacadf">
  <xsd:schema xmlns:xsd="http://www.w3.org/2001/XMLSchema" xmlns:xs="http://www.w3.org/2001/XMLSchema" xmlns:p="http://schemas.microsoft.com/office/2006/metadata/properties" xmlns:ns2="bc917a86-29a6-4b0f-b856-abc0d2ead61d" xmlns:ns3="5b13b13a-88f2-4a9c-a02f-529510e09096" xmlns:ns4="0dd46b0f-e2c7-4a31-a61e-54a1e81a6d74" targetNamespace="http://schemas.microsoft.com/office/2006/metadata/properties" ma:root="true" ma:fieldsID="afc2834429b51af64d56359ba7dca3dc" ns2:_="" ns3:_="" ns4:_="">
    <xsd:import namespace="bc917a86-29a6-4b0f-b856-abc0d2ead61d"/>
    <xsd:import namespace="5b13b13a-88f2-4a9c-a02f-529510e09096"/>
    <xsd:import namespace="0dd46b0f-e2c7-4a31-a61e-54a1e81a6d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eDoc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917a86-29a6-4b0f-b856-abc0d2ead6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ledmærker" ma:readOnly="false" ma:fieldId="{5cf76f15-5ced-4ddc-b409-7134ff3c332f}" ma:taxonomyMulti="true" ma:sspId="e6a412d2-aea5-45d9-add9-4615ec1865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eDoc" ma:index="24" nillable="true" ma:displayName="eDoc" ma:internalName="eDoc">
      <xsd:simpleType>
        <xsd:restriction base="dms:Text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13b13a-88f2-4a9c-a02f-529510e0909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d46b0f-e2c7-4a31-a61e-54a1e81a6d74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c1aaa98d-faa7-4a6a-9403-529c10eccfc0}" ma:internalName="TaxCatchAll" ma:showField="CatchAllData" ma:web="5b13b13a-88f2-4a9c-a02f-529510e090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Doc xmlns="bc917a86-29a6-4b0f-b856-abc0d2ead61d" xsi:nil="true"/>
    <TaxCatchAll xmlns="0dd46b0f-e2c7-4a31-a61e-54a1e81a6d74" xsi:nil="true"/>
    <lcf76f155ced4ddcb4097134ff3c332f xmlns="bc917a86-29a6-4b0f-b856-abc0d2ead61d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1D3DC7B-8E87-4A3B-824F-EA76A12B12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917a86-29a6-4b0f-b856-abc0d2ead61d"/>
    <ds:schemaRef ds:uri="5b13b13a-88f2-4a9c-a02f-529510e09096"/>
    <ds:schemaRef ds:uri="0dd46b0f-e2c7-4a31-a61e-54a1e81a6d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C9CF49D-0627-4E8B-8053-7189F45D5217}">
  <ds:schemaRefs>
    <ds:schemaRef ds:uri="0dd46b0f-e2c7-4a31-a61e-54a1e81a6d74"/>
    <ds:schemaRef ds:uri="http://purl.org/dc/elements/1.1/"/>
    <ds:schemaRef ds:uri="http://purl.org/dc/dcmitype/"/>
    <ds:schemaRef ds:uri="bc917a86-29a6-4b0f-b856-abc0d2ead61d"/>
    <ds:schemaRef ds:uri="5b13b13a-88f2-4a9c-a02f-529510e09096"/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BDDD0A40-4025-46BB-BD79-468C4F0A321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816</TotalTime>
  <Words>581</Words>
  <Application>Microsoft Office PowerPoint</Application>
  <PresentationFormat>Brugerdefineret</PresentationFormat>
  <Paragraphs>192</Paragraphs>
  <Slides>7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7</vt:i4>
      </vt:variant>
    </vt:vector>
  </HeadingPairs>
  <TitlesOfParts>
    <vt:vector size="12" baseType="lpstr">
      <vt:lpstr>Calibri</vt:lpstr>
      <vt:lpstr>KBH</vt:lpstr>
      <vt:lpstr>KBH Medium</vt:lpstr>
      <vt:lpstr>Trebuchet MS</vt:lpstr>
      <vt:lpstr>Office Theme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Josefine Sacha Johansen</cp:lastModifiedBy>
  <cp:revision>1</cp:revision>
  <dcterms:created xsi:type="dcterms:W3CDTF">2025-05-02T13:08:18Z</dcterms:created>
  <dcterms:modified xsi:type="dcterms:W3CDTF">2026-06-19T07:52:33Z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2025-05-02T00:00:00Z</vt:filetime>
  </property>
  <property fmtid="{D5CDD505-2E9C-101B-9397-08002B2CF9AE}" pid="3" name="Creator">
    <vt:lpwstr>Adobe InDesign 20.1 (Windows)</vt:lpwstr>
  </property>
  <property fmtid="{D5CDD505-2E9C-101B-9397-08002B2CF9AE}" pid="4" name="LastSaved">
    <vt:filetime>2025-05-02T00:00:00Z</vt:filetime>
  </property>
  <property fmtid="{D5CDD505-2E9C-101B-9397-08002B2CF9AE}" pid="5" name="Producer">
    <vt:lpwstr>Adobe PDF Library 17.0</vt:lpwstr>
  </property>
  <property fmtid="{D5CDD505-2E9C-101B-9397-08002B2CF9AE}" pid="6" name="ContentTypeId">
    <vt:lpwstr>0x010100885B931D86B02B4780BE3203B6FCA981</vt:lpwstr>
  </property>
  <property fmtid="{D5CDD505-2E9C-101B-9397-08002B2CF9AE}" pid="7" name="MediaServiceImageTags">
    <vt:lpwstr/>
  </property>
</Properties>
</file>