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C3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AEF349-07D0-4CC4-B415-00BA3CFCE599}" v="28" dt="2026-06-09T12:21:55.631"/>
    <p1510:client id="{D985E20B-9B45-4DEB-858A-BCC527220CD6}" v="15" dt="2026-06-09T08:25:30.7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>
        <p:scale>
          <a:sx n="60" d="100"/>
          <a:sy n="60" d="100"/>
        </p:scale>
        <p:origin x="3432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fine Sacha Johansen" userId="0657ae30-8e6e-489d-ac3b-9e71bbd5a6c7" providerId="ADAL" clId="{DADBBCB6-B90D-4D1F-A4BE-C4D2070868D1}"/>
    <pc:docChg chg="undo custSel addSld modSld">
      <pc:chgData name="Josefine Sacha Johansen" userId="0657ae30-8e6e-489d-ac3b-9e71bbd5a6c7" providerId="ADAL" clId="{DADBBCB6-B90D-4D1F-A4BE-C4D2070868D1}" dt="2026-06-09T12:23:25.453" v="3128" actId="1035"/>
      <pc:docMkLst>
        <pc:docMk/>
      </pc:docMkLst>
      <pc:sldChg chg="addSp delSp modSp mod">
        <pc:chgData name="Josefine Sacha Johansen" userId="0657ae30-8e6e-489d-ac3b-9e71bbd5a6c7" providerId="ADAL" clId="{DADBBCB6-B90D-4D1F-A4BE-C4D2070868D1}" dt="2026-06-09T12:18:46.184" v="2913" actId="1035"/>
        <pc:sldMkLst>
          <pc:docMk/>
          <pc:sldMk cId="921992146" sldId="256"/>
        </pc:sldMkLst>
        <pc:spChg chg="add del mod">
          <ac:chgData name="Josefine Sacha Johansen" userId="0657ae30-8e6e-489d-ac3b-9e71bbd5a6c7" providerId="ADAL" clId="{DADBBCB6-B90D-4D1F-A4BE-C4D2070868D1}" dt="2026-06-09T11:55:51.189" v="2220" actId="478"/>
          <ac:spMkLst>
            <pc:docMk/>
            <pc:sldMk cId="921992146" sldId="256"/>
            <ac:spMk id="2" creationId="{AC56AD2E-6B67-B36A-45C1-486CC945612E}"/>
          </ac:spMkLst>
        </pc:spChg>
        <pc:spChg chg="add del mod">
          <ac:chgData name="Josefine Sacha Johansen" userId="0657ae30-8e6e-489d-ac3b-9e71bbd5a6c7" providerId="ADAL" clId="{DADBBCB6-B90D-4D1F-A4BE-C4D2070868D1}" dt="2026-06-09T12:03:22.652" v="2396" actId="1036"/>
          <ac:spMkLst>
            <pc:docMk/>
            <pc:sldMk cId="921992146" sldId="256"/>
            <ac:spMk id="4" creationId="{AD6AE2C2-A55E-3D47-B06E-07C2AF989291}"/>
          </ac:spMkLst>
        </pc:spChg>
        <pc:spChg chg="add mod">
          <ac:chgData name="Josefine Sacha Johansen" userId="0657ae30-8e6e-489d-ac3b-9e71bbd5a6c7" providerId="ADAL" clId="{DADBBCB6-B90D-4D1F-A4BE-C4D2070868D1}" dt="2026-06-09T12:18:29.615" v="2905" actId="1076"/>
          <ac:spMkLst>
            <pc:docMk/>
            <pc:sldMk cId="921992146" sldId="256"/>
            <ac:spMk id="5" creationId="{F4C62D66-F65B-D934-8825-45E8712D7F68}"/>
          </ac:spMkLst>
        </pc:spChg>
        <pc:spChg chg="add mod">
          <ac:chgData name="Josefine Sacha Johansen" userId="0657ae30-8e6e-489d-ac3b-9e71bbd5a6c7" providerId="ADAL" clId="{DADBBCB6-B90D-4D1F-A4BE-C4D2070868D1}" dt="2026-06-09T12:12:39.621" v="2767" actId="1035"/>
          <ac:spMkLst>
            <pc:docMk/>
            <pc:sldMk cId="921992146" sldId="256"/>
            <ac:spMk id="8" creationId="{1235ED9B-72CC-64BC-A895-ACC2CEA64FD7}"/>
          </ac:spMkLst>
        </pc:spChg>
        <pc:spChg chg="add del mod">
          <ac:chgData name="Josefine Sacha Johansen" userId="0657ae30-8e6e-489d-ac3b-9e71bbd5a6c7" providerId="ADAL" clId="{DADBBCB6-B90D-4D1F-A4BE-C4D2070868D1}" dt="2026-06-09T12:03:22.652" v="2396" actId="1036"/>
          <ac:spMkLst>
            <pc:docMk/>
            <pc:sldMk cId="921992146" sldId="256"/>
            <ac:spMk id="9" creationId="{03EF8FAA-048A-D62E-C3F3-7D9252EA576B}"/>
          </ac:spMkLst>
        </pc:spChg>
        <pc:spChg chg="add mod">
          <ac:chgData name="Josefine Sacha Johansen" userId="0657ae30-8e6e-489d-ac3b-9e71bbd5a6c7" providerId="ADAL" clId="{DADBBCB6-B90D-4D1F-A4BE-C4D2070868D1}" dt="2026-06-09T12:11:25.440" v="2690" actId="1076"/>
          <ac:spMkLst>
            <pc:docMk/>
            <pc:sldMk cId="921992146" sldId="256"/>
            <ac:spMk id="10" creationId="{DDD9C404-FE3E-6C76-40B9-F5E10EBD1C4A}"/>
          </ac:spMkLst>
        </pc:spChg>
        <pc:spChg chg="add del mod">
          <ac:chgData name="Josefine Sacha Johansen" userId="0657ae30-8e6e-489d-ac3b-9e71bbd5a6c7" providerId="ADAL" clId="{DADBBCB6-B90D-4D1F-A4BE-C4D2070868D1}" dt="2026-06-09T12:03:27.822" v="2398" actId="478"/>
          <ac:spMkLst>
            <pc:docMk/>
            <pc:sldMk cId="921992146" sldId="256"/>
            <ac:spMk id="12" creationId="{A7ECF8B2-299A-9E3C-9B8B-E9FB2DF072AA}"/>
          </ac:spMkLst>
        </pc:spChg>
        <pc:spChg chg="add del mod">
          <ac:chgData name="Josefine Sacha Johansen" userId="0657ae30-8e6e-489d-ac3b-9e71bbd5a6c7" providerId="ADAL" clId="{DADBBCB6-B90D-4D1F-A4BE-C4D2070868D1}" dt="2026-06-09T12:03:27.822" v="2398" actId="478"/>
          <ac:spMkLst>
            <pc:docMk/>
            <pc:sldMk cId="921992146" sldId="256"/>
            <ac:spMk id="13" creationId="{4DDD1D93-70E5-AD45-22D3-9B12FE81613F}"/>
          </ac:spMkLst>
        </pc:spChg>
        <pc:spChg chg="add mod">
          <ac:chgData name="Josefine Sacha Johansen" userId="0657ae30-8e6e-489d-ac3b-9e71bbd5a6c7" providerId="ADAL" clId="{DADBBCB6-B90D-4D1F-A4BE-C4D2070868D1}" dt="2026-06-09T12:15:03.664" v="2833" actId="14100"/>
          <ac:spMkLst>
            <pc:docMk/>
            <pc:sldMk cId="921992146" sldId="256"/>
            <ac:spMk id="14" creationId="{5739EFE3-FCBE-321A-F312-6EF850C64C71}"/>
          </ac:spMkLst>
        </pc:spChg>
        <pc:spChg chg="add del mod">
          <ac:chgData name="Josefine Sacha Johansen" userId="0657ae30-8e6e-489d-ac3b-9e71bbd5a6c7" providerId="ADAL" clId="{DADBBCB6-B90D-4D1F-A4BE-C4D2070868D1}" dt="2026-06-09T12:03:27.822" v="2398" actId="478"/>
          <ac:spMkLst>
            <pc:docMk/>
            <pc:sldMk cId="921992146" sldId="256"/>
            <ac:spMk id="16" creationId="{64E8BF57-ED19-FF01-6F3C-F6C08B715D2E}"/>
          </ac:spMkLst>
        </pc:spChg>
        <pc:spChg chg="add mod">
          <ac:chgData name="Josefine Sacha Johansen" userId="0657ae30-8e6e-489d-ac3b-9e71bbd5a6c7" providerId="ADAL" clId="{DADBBCB6-B90D-4D1F-A4BE-C4D2070868D1}" dt="2026-06-09T12:14:32.380" v="2832" actId="1037"/>
          <ac:spMkLst>
            <pc:docMk/>
            <pc:sldMk cId="921992146" sldId="256"/>
            <ac:spMk id="17" creationId="{1E98B4C5-AE17-E5D0-0877-D86DD75A27EA}"/>
          </ac:spMkLst>
        </pc:spChg>
        <pc:spChg chg="add mod">
          <ac:chgData name="Josefine Sacha Johansen" userId="0657ae30-8e6e-489d-ac3b-9e71bbd5a6c7" providerId="ADAL" clId="{DADBBCB6-B90D-4D1F-A4BE-C4D2070868D1}" dt="2026-06-09T12:12:39.621" v="2767" actId="1035"/>
          <ac:spMkLst>
            <pc:docMk/>
            <pc:sldMk cId="921992146" sldId="256"/>
            <ac:spMk id="18" creationId="{4067B1C9-062C-F291-2F80-6B47C9207D01}"/>
          </ac:spMkLst>
        </pc:spChg>
        <pc:spChg chg="add mod">
          <ac:chgData name="Josefine Sacha Johansen" userId="0657ae30-8e6e-489d-ac3b-9e71bbd5a6c7" providerId="ADAL" clId="{DADBBCB6-B90D-4D1F-A4BE-C4D2070868D1}" dt="2026-06-09T12:11:32.082" v="2704" actId="1036"/>
          <ac:spMkLst>
            <pc:docMk/>
            <pc:sldMk cId="921992146" sldId="256"/>
            <ac:spMk id="19" creationId="{753C1E54-4335-EB8B-9239-273993F7E023}"/>
          </ac:spMkLst>
        </pc:spChg>
        <pc:spChg chg="mod">
          <ac:chgData name="Josefine Sacha Johansen" userId="0657ae30-8e6e-489d-ac3b-9e71bbd5a6c7" providerId="ADAL" clId="{DADBBCB6-B90D-4D1F-A4BE-C4D2070868D1}" dt="2026-06-09T08:26:09.713" v="2057" actId="552"/>
          <ac:spMkLst>
            <pc:docMk/>
            <pc:sldMk cId="921992146" sldId="256"/>
            <ac:spMk id="20" creationId="{3D2EC22A-177D-0A71-BB36-DE2FEE731A76}"/>
          </ac:spMkLst>
        </pc:spChg>
        <pc:spChg chg="del mod">
          <ac:chgData name="Josefine Sacha Johansen" userId="0657ae30-8e6e-489d-ac3b-9e71bbd5a6c7" providerId="ADAL" clId="{DADBBCB6-B90D-4D1F-A4BE-C4D2070868D1}" dt="2026-06-09T10:58:18.422" v="2215" actId="478"/>
          <ac:spMkLst>
            <pc:docMk/>
            <pc:sldMk cId="921992146" sldId="256"/>
            <ac:spMk id="21" creationId="{4F616B93-AC0B-D862-828F-9B27FC53B636}"/>
          </ac:spMkLst>
        </pc:spChg>
        <pc:spChg chg="del mod">
          <ac:chgData name="Josefine Sacha Johansen" userId="0657ae30-8e6e-489d-ac3b-9e71bbd5a6c7" providerId="ADAL" clId="{DADBBCB6-B90D-4D1F-A4BE-C4D2070868D1}" dt="2026-06-09T10:58:18.422" v="2215" actId="478"/>
          <ac:spMkLst>
            <pc:docMk/>
            <pc:sldMk cId="921992146" sldId="256"/>
            <ac:spMk id="22" creationId="{01DA8045-0B4F-4877-7CF3-3233A0733D48}"/>
          </ac:spMkLst>
        </pc:spChg>
        <pc:spChg chg="del mod">
          <ac:chgData name="Josefine Sacha Johansen" userId="0657ae30-8e6e-489d-ac3b-9e71bbd5a6c7" providerId="ADAL" clId="{DADBBCB6-B90D-4D1F-A4BE-C4D2070868D1}" dt="2026-06-09T10:58:18.422" v="2215" actId="478"/>
          <ac:spMkLst>
            <pc:docMk/>
            <pc:sldMk cId="921992146" sldId="256"/>
            <ac:spMk id="23" creationId="{DBD3F7F1-F162-BD91-0695-C87DA6486438}"/>
          </ac:spMkLst>
        </pc:spChg>
        <pc:spChg chg="del mod">
          <ac:chgData name="Josefine Sacha Johansen" userId="0657ae30-8e6e-489d-ac3b-9e71bbd5a6c7" providerId="ADAL" clId="{DADBBCB6-B90D-4D1F-A4BE-C4D2070868D1}" dt="2026-06-09T10:58:18.422" v="2215" actId="478"/>
          <ac:spMkLst>
            <pc:docMk/>
            <pc:sldMk cId="921992146" sldId="256"/>
            <ac:spMk id="24" creationId="{39F32A31-CE8A-8D1B-4C08-9D2C1580EA19}"/>
          </ac:spMkLst>
        </pc:spChg>
        <pc:spChg chg="add del mod">
          <ac:chgData name="Josefine Sacha Johansen" userId="0657ae30-8e6e-489d-ac3b-9e71bbd5a6c7" providerId="ADAL" clId="{DADBBCB6-B90D-4D1F-A4BE-C4D2070868D1}" dt="2026-06-09T12:08:01.398" v="2572" actId="478"/>
          <ac:spMkLst>
            <pc:docMk/>
            <pc:sldMk cId="921992146" sldId="256"/>
            <ac:spMk id="25" creationId="{11FCE45C-629B-4F36-C214-EF451D570944}"/>
          </ac:spMkLst>
        </pc:spChg>
        <pc:spChg chg="add del mod">
          <ac:chgData name="Josefine Sacha Johansen" userId="0657ae30-8e6e-489d-ac3b-9e71bbd5a6c7" providerId="ADAL" clId="{DADBBCB6-B90D-4D1F-A4BE-C4D2070868D1}" dt="2026-06-09T12:08:00.777" v="2571" actId="478"/>
          <ac:spMkLst>
            <pc:docMk/>
            <pc:sldMk cId="921992146" sldId="256"/>
            <ac:spMk id="26" creationId="{B2DA0148-9591-4C50-2036-AA6B44A7ADB4}"/>
          </ac:spMkLst>
        </pc:spChg>
        <pc:spChg chg="mod">
          <ac:chgData name="Josefine Sacha Johansen" userId="0657ae30-8e6e-489d-ac3b-9e71bbd5a6c7" providerId="ADAL" clId="{DADBBCB6-B90D-4D1F-A4BE-C4D2070868D1}" dt="2026-06-09T08:26:09.713" v="2057" actId="552"/>
          <ac:spMkLst>
            <pc:docMk/>
            <pc:sldMk cId="921992146" sldId="256"/>
            <ac:spMk id="27" creationId="{D57EADD3-7910-EA65-2AA9-CBB1DD02DB31}"/>
          </ac:spMkLst>
        </pc:spChg>
        <pc:spChg chg="del mod">
          <ac:chgData name="Josefine Sacha Johansen" userId="0657ae30-8e6e-489d-ac3b-9e71bbd5a6c7" providerId="ADAL" clId="{DADBBCB6-B90D-4D1F-A4BE-C4D2070868D1}" dt="2026-06-09T10:58:18.422" v="2215" actId="478"/>
          <ac:spMkLst>
            <pc:docMk/>
            <pc:sldMk cId="921992146" sldId="256"/>
            <ac:spMk id="28" creationId="{7AD84D05-435B-D97E-2FC2-ED8896286753}"/>
          </ac:spMkLst>
        </pc:spChg>
        <pc:spChg chg="add mod">
          <ac:chgData name="Josefine Sacha Johansen" userId="0657ae30-8e6e-489d-ac3b-9e71bbd5a6c7" providerId="ADAL" clId="{DADBBCB6-B90D-4D1F-A4BE-C4D2070868D1}" dt="2026-06-09T12:07:50.078" v="2567"/>
          <ac:spMkLst>
            <pc:docMk/>
            <pc:sldMk cId="921992146" sldId="256"/>
            <ac:spMk id="29" creationId="{754FC48C-6463-BA69-1C5D-FAACCED36B8C}"/>
          </ac:spMkLst>
        </pc:spChg>
        <pc:spChg chg="add mod">
          <ac:chgData name="Josefine Sacha Johansen" userId="0657ae30-8e6e-489d-ac3b-9e71bbd5a6c7" providerId="ADAL" clId="{DADBBCB6-B90D-4D1F-A4BE-C4D2070868D1}" dt="2026-06-09T12:07:50.078" v="2567"/>
          <ac:spMkLst>
            <pc:docMk/>
            <pc:sldMk cId="921992146" sldId="256"/>
            <ac:spMk id="30" creationId="{12B9283C-61A8-9F80-5E17-77A07293B426}"/>
          </ac:spMkLst>
        </pc:spChg>
        <pc:spChg chg="del">
          <ac:chgData name="Josefine Sacha Johansen" userId="0657ae30-8e6e-489d-ac3b-9e71bbd5a6c7" providerId="ADAL" clId="{DADBBCB6-B90D-4D1F-A4BE-C4D2070868D1}" dt="2026-06-09T10:58:19.893" v="2216" actId="478"/>
          <ac:spMkLst>
            <pc:docMk/>
            <pc:sldMk cId="921992146" sldId="256"/>
            <ac:spMk id="32" creationId="{2FAA8D7B-455B-AF2E-363A-FF85FC762994}"/>
          </ac:spMkLst>
        </pc:spChg>
        <pc:spChg chg="del">
          <ac:chgData name="Josefine Sacha Johansen" userId="0657ae30-8e6e-489d-ac3b-9e71bbd5a6c7" providerId="ADAL" clId="{DADBBCB6-B90D-4D1F-A4BE-C4D2070868D1}" dt="2026-06-09T10:58:19.893" v="2216" actId="478"/>
          <ac:spMkLst>
            <pc:docMk/>
            <pc:sldMk cId="921992146" sldId="256"/>
            <ac:spMk id="33" creationId="{F7C17B52-4E3B-E655-C213-52A0AAB4A8B4}"/>
          </ac:spMkLst>
        </pc:spChg>
        <pc:spChg chg="add del mod">
          <ac:chgData name="Josefine Sacha Johansen" userId="0657ae30-8e6e-489d-ac3b-9e71bbd5a6c7" providerId="ADAL" clId="{DADBBCB6-B90D-4D1F-A4BE-C4D2070868D1}" dt="2026-06-09T12:07:58.107" v="2570" actId="478"/>
          <ac:spMkLst>
            <pc:docMk/>
            <pc:sldMk cId="921992146" sldId="256"/>
            <ac:spMk id="34" creationId="{8AE01646-DAAA-E8C6-D8B1-6E0B8BAE4586}"/>
          </ac:spMkLst>
        </pc:spChg>
        <pc:spChg chg="add del mod">
          <ac:chgData name="Josefine Sacha Johansen" userId="0657ae30-8e6e-489d-ac3b-9e71bbd5a6c7" providerId="ADAL" clId="{DADBBCB6-B90D-4D1F-A4BE-C4D2070868D1}" dt="2026-06-09T12:07:58.107" v="2570" actId="478"/>
          <ac:spMkLst>
            <pc:docMk/>
            <pc:sldMk cId="921992146" sldId="256"/>
            <ac:spMk id="35" creationId="{378520FE-1F83-14C5-BC61-7A5DD1828475}"/>
          </ac:spMkLst>
        </pc:spChg>
        <pc:spChg chg="add del mod">
          <ac:chgData name="Josefine Sacha Johansen" userId="0657ae30-8e6e-489d-ac3b-9e71bbd5a6c7" providerId="ADAL" clId="{DADBBCB6-B90D-4D1F-A4BE-C4D2070868D1}" dt="2026-06-09T12:07:58.107" v="2570" actId="478"/>
          <ac:spMkLst>
            <pc:docMk/>
            <pc:sldMk cId="921992146" sldId="256"/>
            <ac:spMk id="36" creationId="{197B6683-6091-1FFB-316B-1CC50F84BF8C}"/>
          </ac:spMkLst>
        </pc:spChg>
        <pc:spChg chg="add del mod">
          <ac:chgData name="Josefine Sacha Johansen" userId="0657ae30-8e6e-489d-ac3b-9e71bbd5a6c7" providerId="ADAL" clId="{DADBBCB6-B90D-4D1F-A4BE-C4D2070868D1}" dt="2026-06-09T12:07:58.107" v="2570" actId="478"/>
          <ac:spMkLst>
            <pc:docMk/>
            <pc:sldMk cId="921992146" sldId="256"/>
            <ac:spMk id="37" creationId="{C1A21987-8A87-C8CB-6D82-9C9E22D51882}"/>
          </ac:spMkLst>
        </pc:spChg>
        <pc:spChg chg="add mod">
          <ac:chgData name="Josefine Sacha Johansen" userId="0657ae30-8e6e-489d-ac3b-9e71bbd5a6c7" providerId="ADAL" clId="{DADBBCB6-B90D-4D1F-A4BE-C4D2070868D1}" dt="2026-06-09T12:11:32.082" v="2704" actId="1036"/>
          <ac:spMkLst>
            <pc:docMk/>
            <pc:sldMk cId="921992146" sldId="256"/>
            <ac:spMk id="38" creationId="{060160E0-2365-BF61-3149-57FA6796616E}"/>
          </ac:spMkLst>
        </pc:spChg>
        <pc:spChg chg="add mod">
          <ac:chgData name="Josefine Sacha Johansen" userId="0657ae30-8e6e-489d-ac3b-9e71bbd5a6c7" providerId="ADAL" clId="{DADBBCB6-B90D-4D1F-A4BE-C4D2070868D1}" dt="2026-06-09T12:12:39.621" v="2767" actId="1035"/>
          <ac:spMkLst>
            <pc:docMk/>
            <pc:sldMk cId="921992146" sldId="256"/>
            <ac:spMk id="39" creationId="{4A731E39-ABF5-143B-4318-0B6290A18005}"/>
          </ac:spMkLst>
        </pc:spChg>
        <pc:spChg chg="add mod">
          <ac:chgData name="Josefine Sacha Johansen" userId="0657ae30-8e6e-489d-ac3b-9e71bbd5a6c7" providerId="ADAL" clId="{DADBBCB6-B90D-4D1F-A4BE-C4D2070868D1}" dt="2026-06-09T12:10:11.735" v="2667" actId="1076"/>
          <ac:spMkLst>
            <pc:docMk/>
            <pc:sldMk cId="921992146" sldId="256"/>
            <ac:spMk id="40" creationId="{A4BEC603-F7BE-7700-18A1-FE557856A700}"/>
          </ac:spMkLst>
        </pc:spChg>
        <pc:spChg chg="add mod">
          <ac:chgData name="Josefine Sacha Johansen" userId="0657ae30-8e6e-489d-ac3b-9e71bbd5a6c7" providerId="ADAL" clId="{DADBBCB6-B90D-4D1F-A4BE-C4D2070868D1}" dt="2026-06-09T12:12:39.621" v="2767" actId="1035"/>
          <ac:spMkLst>
            <pc:docMk/>
            <pc:sldMk cId="921992146" sldId="256"/>
            <ac:spMk id="41" creationId="{E669006D-1422-7750-993C-29189E263A31}"/>
          </ac:spMkLst>
        </pc:spChg>
        <pc:spChg chg="add mod">
          <ac:chgData name="Josefine Sacha Johansen" userId="0657ae30-8e6e-489d-ac3b-9e71bbd5a6c7" providerId="ADAL" clId="{DADBBCB6-B90D-4D1F-A4BE-C4D2070868D1}" dt="2026-06-09T12:11:32.082" v="2704" actId="1036"/>
          <ac:spMkLst>
            <pc:docMk/>
            <pc:sldMk cId="921992146" sldId="256"/>
            <ac:spMk id="42" creationId="{E1D2A8A4-AC32-DD46-4FB9-B1FAEC35E54A}"/>
          </ac:spMkLst>
        </pc:spChg>
        <pc:spChg chg="add mod">
          <ac:chgData name="Josefine Sacha Johansen" userId="0657ae30-8e6e-489d-ac3b-9e71bbd5a6c7" providerId="ADAL" clId="{DADBBCB6-B90D-4D1F-A4BE-C4D2070868D1}" dt="2026-06-09T12:10:11.735" v="2667" actId="1076"/>
          <ac:spMkLst>
            <pc:docMk/>
            <pc:sldMk cId="921992146" sldId="256"/>
            <ac:spMk id="43" creationId="{1F2A9808-9EE0-8D0F-7721-F2FECD30FBE8}"/>
          </ac:spMkLst>
        </pc:spChg>
        <pc:spChg chg="add mod">
          <ac:chgData name="Josefine Sacha Johansen" userId="0657ae30-8e6e-489d-ac3b-9e71bbd5a6c7" providerId="ADAL" clId="{DADBBCB6-B90D-4D1F-A4BE-C4D2070868D1}" dt="2026-06-09T12:12:54.500" v="2773" actId="1035"/>
          <ac:spMkLst>
            <pc:docMk/>
            <pc:sldMk cId="921992146" sldId="256"/>
            <ac:spMk id="44" creationId="{16649B8C-2FB5-7FE4-23EF-AF2633B590BF}"/>
          </ac:spMkLst>
        </pc:spChg>
        <pc:spChg chg="add mod">
          <ac:chgData name="Josefine Sacha Johansen" userId="0657ae30-8e6e-489d-ac3b-9e71bbd5a6c7" providerId="ADAL" clId="{DADBBCB6-B90D-4D1F-A4BE-C4D2070868D1}" dt="2026-06-09T12:12:54.500" v="2773" actId="1035"/>
          <ac:spMkLst>
            <pc:docMk/>
            <pc:sldMk cId="921992146" sldId="256"/>
            <ac:spMk id="45" creationId="{B407AEF7-C0C9-BB8C-EB8F-F87B0E748B71}"/>
          </ac:spMkLst>
        </pc:spChg>
        <pc:spChg chg="add mod">
          <ac:chgData name="Josefine Sacha Johansen" userId="0657ae30-8e6e-489d-ac3b-9e71bbd5a6c7" providerId="ADAL" clId="{DADBBCB6-B90D-4D1F-A4BE-C4D2070868D1}" dt="2026-06-09T12:12:54.500" v="2773" actId="1035"/>
          <ac:spMkLst>
            <pc:docMk/>
            <pc:sldMk cId="921992146" sldId="256"/>
            <ac:spMk id="46" creationId="{72470DB5-1979-20AB-7395-849C3B6CA7A7}"/>
          </ac:spMkLst>
        </pc:spChg>
        <pc:spChg chg="add mod">
          <ac:chgData name="Josefine Sacha Johansen" userId="0657ae30-8e6e-489d-ac3b-9e71bbd5a6c7" providerId="ADAL" clId="{DADBBCB6-B90D-4D1F-A4BE-C4D2070868D1}" dt="2026-06-09T12:12:54.500" v="2773" actId="1035"/>
          <ac:spMkLst>
            <pc:docMk/>
            <pc:sldMk cId="921992146" sldId="256"/>
            <ac:spMk id="47" creationId="{2FA6E688-2180-4359-0EDE-4F17580DAB63}"/>
          </ac:spMkLst>
        </pc:spChg>
        <pc:spChg chg="add mod">
          <ac:chgData name="Josefine Sacha Johansen" userId="0657ae30-8e6e-489d-ac3b-9e71bbd5a6c7" providerId="ADAL" clId="{DADBBCB6-B90D-4D1F-A4BE-C4D2070868D1}" dt="2026-06-09T12:12:54.500" v="2773" actId="1035"/>
          <ac:spMkLst>
            <pc:docMk/>
            <pc:sldMk cId="921992146" sldId="256"/>
            <ac:spMk id="48" creationId="{237D62FC-A2FC-C9E9-15D1-1F44882C0FB3}"/>
          </ac:spMkLst>
        </pc:spChg>
        <pc:spChg chg="add mod">
          <ac:chgData name="Josefine Sacha Johansen" userId="0657ae30-8e6e-489d-ac3b-9e71bbd5a6c7" providerId="ADAL" clId="{DADBBCB6-B90D-4D1F-A4BE-C4D2070868D1}" dt="2026-06-09T12:12:54.500" v="2773" actId="1035"/>
          <ac:spMkLst>
            <pc:docMk/>
            <pc:sldMk cId="921992146" sldId="256"/>
            <ac:spMk id="49" creationId="{999820DD-81B2-D6BB-3A68-F54A03600711}"/>
          </ac:spMkLst>
        </pc:spChg>
        <pc:spChg chg="add mod">
          <ac:chgData name="Josefine Sacha Johansen" userId="0657ae30-8e6e-489d-ac3b-9e71bbd5a6c7" providerId="ADAL" clId="{DADBBCB6-B90D-4D1F-A4BE-C4D2070868D1}" dt="2026-06-09T12:12:54.500" v="2773" actId="1035"/>
          <ac:spMkLst>
            <pc:docMk/>
            <pc:sldMk cId="921992146" sldId="256"/>
            <ac:spMk id="50" creationId="{D4755886-D661-1707-B75F-84CEA4B65AA3}"/>
          </ac:spMkLst>
        </pc:spChg>
        <pc:spChg chg="add mod">
          <ac:chgData name="Josefine Sacha Johansen" userId="0657ae30-8e6e-489d-ac3b-9e71bbd5a6c7" providerId="ADAL" clId="{DADBBCB6-B90D-4D1F-A4BE-C4D2070868D1}" dt="2026-06-09T12:12:54.500" v="2773" actId="1035"/>
          <ac:spMkLst>
            <pc:docMk/>
            <pc:sldMk cId="921992146" sldId="256"/>
            <ac:spMk id="51" creationId="{1E1F4CF8-CA06-C809-8614-A49FF0A9B90F}"/>
          </ac:spMkLst>
        </pc:spChg>
        <pc:spChg chg="add mod">
          <ac:chgData name="Josefine Sacha Johansen" userId="0657ae30-8e6e-489d-ac3b-9e71bbd5a6c7" providerId="ADAL" clId="{DADBBCB6-B90D-4D1F-A4BE-C4D2070868D1}" dt="2026-06-09T12:12:59.467" v="2776" actId="1035"/>
          <ac:spMkLst>
            <pc:docMk/>
            <pc:sldMk cId="921992146" sldId="256"/>
            <ac:spMk id="52" creationId="{DA81CE8A-A6DA-59B2-B70F-D6D3EC377B70}"/>
          </ac:spMkLst>
        </pc:spChg>
        <pc:spChg chg="add del mod">
          <ac:chgData name="Josefine Sacha Johansen" userId="0657ae30-8e6e-489d-ac3b-9e71bbd5a6c7" providerId="ADAL" clId="{DADBBCB6-B90D-4D1F-A4BE-C4D2070868D1}" dt="2026-06-09T12:18:38.637" v="2907" actId="478"/>
          <ac:spMkLst>
            <pc:docMk/>
            <pc:sldMk cId="921992146" sldId="256"/>
            <ac:spMk id="53" creationId="{0BE7B09F-5417-346E-679F-43D69301FD5A}"/>
          </ac:spMkLst>
        </pc:spChg>
        <pc:spChg chg="add del mod">
          <ac:chgData name="Josefine Sacha Johansen" userId="0657ae30-8e6e-489d-ac3b-9e71bbd5a6c7" providerId="ADAL" clId="{DADBBCB6-B90D-4D1F-A4BE-C4D2070868D1}" dt="2026-06-09T12:12:39.621" v="2767" actId="1035"/>
          <ac:spMkLst>
            <pc:docMk/>
            <pc:sldMk cId="921992146" sldId="256"/>
            <ac:spMk id="93" creationId="{778A6C77-108B-9E71-D29B-5536A17C1C89}"/>
          </ac:spMkLst>
        </pc:spChg>
        <pc:spChg chg="add del mod">
          <ac:chgData name="Josefine Sacha Johansen" userId="0657ae30-8e6e-489d-ac3b-9e71bbd5a6c7" providerId="ADAL" clId="{DADBBCB6-B90D-4D1F-A4BE-C4D2070868D1}" dt="2026-06-09T12:03:27.822" v="2398" actId="478"/>
          <ac:spMkLst>
            <pc:docMk/>
            <pc:sldMk cId="921992146" sldId="256"/>
            <ac:spMk id="94" creationId="{BE1C17BD-F20B-BD51-253D-B80DE69B02BC}"/>
          </ac:spMkLst>
        </pc:spChg>
        <pc:spChg chg="del">
          <ac:chgData name="Josefine Sacha Johansen" userId="0657ae30-8e6e-489d-ac3b-9e71bbd5a6c7" providerId="ADAL" clId="{DADBBCB6-B90D-4D1F-A4BE-C4D2070868D1}" dt="2026-06-09T10:58:18.422" v="2215" actId="478"/>
          <ac:spMkLst>
            <pc:docMk/>
            <pc:sldMk cId="921992146" sldId="256"/>
            <ac:spMk id="100" creationId="{08C0A844-5AF5-418C-1307-9457F48E1891}"/>
          </ac:spMkLst>
        </pc:spChg>
        <pc:spChg chg="del">
          <ac:chgData name="Josefine Sacha Johansen" userId="0657ae30-8e6e-489d-ac3b-9e71bbd5a6c7" providerId="ADAL" clId="{DADBBCB6-B90D-4D1F-A4BE-C4D2070868D1}" dt="2026-06-09T10:58:18.422" v="2215" actId="478"/>
          <ac:spMkLst>
            <pc:docMk/>
            <pc:sldMk cId="921992146" sldId="256"/>
            <ac:spMk id="146" creationId="{FB4A5D50-4A4A-D390-A24E-62FE53880451}"/>
          </ac:spMkLst>
        </pc:spChg>
        <pc:spChg chg="del">
          <ac:chgData name="Josefine Sacha Johansen" userId="0657ae30-8e6e-489d-ac3b-9e71bbd5a6c7" providerId="ADAL" clId="{DADBBCB6-B90D-4D1F-A4BE-C4D2070868D1}" dt="2026-06-09T10:58:18.422" v="2215" actId="478"/>
          <ac:spMkLst>
            <pc:docMk/>
            <pc:sldMk cId="921992146" sldId="256"/>
            <ac:spMk id="148" creationId="{B85EE446-ADA8-B791-B9CF-E57307C24BE6}"/>
          </ac:spMkLst>
        </pc:spChg>
        <pc:spChg chg="del">
          <ac:chgData name="Josefine Sacha Johansen" userId="0657ae30-8e6e-489d-ac3b-9e71bbd5a6c7" providerId="ADAL" clId="{DADBBCB6-B90D-4D1F-A4BE-C4D2070868D1}" dt="2026-06-09T10:58:18.422" v="2215" actId="478"/>
          <ac:spMkLst>
            <pc:docMk/>
            <pc:sldMk cId="921992146" sldId="256"/>
            <ac:spMk id="149" creationId="{4368ADC1-F304-9939-6833-720E7BDA6647}"/>
          </ac:spMkLst>
        </pc:spChg>
        <pc:spChg chg="del">
          <ac:chgData name="Josefine Sacha Johansen" userId="0657ae30-8e6e-489d-ac3b-9e71bbd5a6c7" providerId="ADAL" clId="{DADBBCB6-B90D-4D1F-A4BE-C4D2070868D1}" dt="2026-06-09T10:58:18.422" v="2215" actId="478"/>
          <ac:spMkLst>
            <pc:docMk/>
            <pc:sldMk cId="921992146" sldId="256"/>
            <ac:spMk id="150" creationId="{C84E4E32-4083-A6E2-663C-E5A27E22DDB8}"/>
          </ac:spMkLst>
        </pc:spChg>
        <pc:spChg chg="add del">
          <ac:chgData name="Josefine Sacha Johansen" userId="0657ae30-8e6e-489d-ac3b-9e71bbd5a6c7" providerId="ADAL" clId="{DADBBCB6-B90D-4D1F-A4BE-C4D2070868D1}" dt="2026-06-09T12:03:26.497" v="2397" actId="478"/>
          <ac:spMkLst>
            <pc:docMk/>
            <pc:sldMk cId="921992146" sldId="256"/>
            <ac:spMk id="154" creationId="{7040E280-719B-26F7-0BEB-E6874DA48495}"/>
          </ac:spMkLst>
        </pc:spChg>
        <pc:picChg chg="add del">
          <ac:chgData name="Josefine Sacha Johansen" userId="0657ae30-8e6e-489d-ac3b-9e71bbd5a6c7" providerId="ADAL" clId="{DADBBCB6-B90D-4D1F-A4BE-C4D2070868D1}" dt="2026-06-09T11:55:51.189" v="2220" actId="478"/>
          <ac:picMkLst>
            <pc:docMk/>
            <pc:sldMk cId="921992146" sldId="256"/>
            <ac:picMk id="88" creationId="{2A728DEB-F3B0-7949-556E-142C3AAEF4BB}"/>
          </ac:picMkLst>
        </pc:picChg>
        <pc:cxnChg chg="mod">
          <ac:chgData name="Josefine Sacha Johansen" userId="0657ae30-8e6e-489d-ac3b-9e71bbd5a6c7" providerId="ADAL" clId="{DADBBCB6-B90D-4D1F-A4BE-C4D2070868D1}" dt="2026-06-09T12:18:46.184" v="2913" actId="1035"/>
          <ac:cxnSpMkLst>
            <pc:docMk/>
            <pc:sldMk cId="921992146" sldId="256"/>
            <ac:cxnSpMk id="7" creationId="{F8743CFE-B91B-F545-B5A0-B423DBD9F8B2}"/>
          </ac:cxnSpMkLst>
        </pc:cxnChg>
        <pc:cxnChg chg="del mod">
          <ac:chgData name="Josefine Sacha Johansen" userId="0657ae30-8e6e-489d-ac3b-9e71bbd5a6c7" providerId="ADAL" clId="{DADBBCB6-B90D-4D1F-A4BE-C4D2070868D1}" dt="2026-06-09T12:03:27.822" v="2398" actId="478"/>
          <ac:cxnSpMkLst>
            <pc:docMk/>
            <pc:sldMk cId="921992146" sldId="256"/>
            <ac:cxnSpMk id="11" creationId="{131FF02F-1144-D5C2-465A-A007C45E2819}"/>
          </ac:cxnSpMkLst>
        </pc:cxnChg>
        <pc:cxnChg chg="del mod">
          <ac:chgData name="Josefine Sacha Johansen" userId="0657ae30-8e6e-489d-ac3b-9e71bbd5a6c7" providerId="ADAL" clId="{DADBBCB6-B90D-4D1F-A4BE-C4D2070868D1}" dt="2026-06-09T12:03:27.822" v="2398" actId="478"/>
          <ac:cxnSpMkLst>
            <pc:docMk/>
            <pc:sldMk cId="921992146" sldId="256"/>
            <ac:cxnSpMk id="15" creationId="{3A37E7D2-6B22-07B4-1DF3-FB8756C015B7}"/>
          </ac:cxnSpMkLst>
        </pc:cxnChg>
        <pc:cxnChg chg="del">
          <ac:chgData name="Josefine Sacha Johansen" userId="0657ae30-8e6e-489d-ac3b-9e71bbd5a6c7" providerId="ADAL" clId="{DADBBCB6-B90D-4D1F-A4BE-C4D2070868D1}" dt="2026-06-09T10:58:19.893" v="2216" actId="478"/>
          <ac:cxnSpMkLst>
            <pc:docMk/>
            <pc:sldMk cId="921992146" sldId="256"/>
            <ac:cxnSpMk id="55" creationId="{2D4BE0F2-28E2-330F-BE8A-0827BA599682}"/>
          </ac:cxnSpMkLst>
        </pc:cxnChg>
      </pc:sldChg>
      <pc:sldChg chg="addSp delSp modSp add mod">
        <pc:chgData name="Josefine Sacha Johansen" userId="0657ae30-8e6e-489d-ac3b-9e71bbd5a6c7" providerId="ADAL" clId="{DADBBCB6-B90D-4D1F-A4BE-C4D2070868D1}" dt="2026-06-09T12:23:25.453" v="3128" actId="1035"/>
        <pc:sldMkLst>
          <pc:docMk/>
          <pc:sldMk cId="2825715610" sldId="257"/>
        </pc:sldMkLst>
        <pc:spChg chg="add del mod">
          <ac:chgData name="Josefine Sacha Johansen" userId="0657ae30-8e6e-489d-ac3b-9e71bbd5a6c7" providerId="ADAL" clId="{DADBBCB6-B90D-4D1F-A4BE-C4D2070868D1}" dt="2026-06-09T12:15:28.503" v="2837" actId="478"/>
          <ac:spMkLst>
            <pc:docMk/>
            <pc:sldMk cId="2825715610" sldId="257"/>
            <ac:spMk id="2" creationId="{FD2CA028-917B-DA3B-441F-34390404326F}"/>
          </ac:spMkLst>
        </pc:spChg>
        <pc:spChg chg="add del mod">
          <ac:chgData name="Josefine Sacha Johansen" userId="0657ae30-8e6e-489d-ac3b-9e71bbd5a6c7" providerId="ADAL" clId="{DADBBCB6-B90D-4D1F-A4BE-C4D2070868D1}" dt="2026-06-09T12:19:21.239" v="2930" actId="478"/>
          <ac:spMkLst>
            <pc:docMk/>
            <pc:sldMk cId="2825715610" sldId="257"/>
            <ac:spMk id="3" creationId="{9B2EAB3E-A1FB-63E4-3B6C-68AD297223A7}"/>
          </ac:spMkLst>
        </pc:spChg>
        <pc:spChg chg="mod">
          <ac:chgData name="Josefine Sacha Johansen" userId="0657ae30-8e6e-489d-ac3b-9e71bbd5a6c7" providerId="ADAL" clId="{DADBBCB6-B90D-4D1F-A4BE-C4D2070868D1}" dt="2026-06-09T12:14:10.750" v="2815" actId="20577"/>
          <ac:spMkLst>
            <pc:docMk/>
            <pc:sldMk cId="2825715610" sldId="257"/>
            <ac:spMk id="4" creationId="{D5116654-1E36-E2FA-318A-50D1C9A04A9E}"/>
          </ac:spMkLst>
        </pc:spChg>
        <pc:spChg chg="add del mod">
          <ac:chgData name="Josefine Sacha Johansen" userId="0657ae30-8e6e-489d-ac3b-9e71bbd5a6c7" providerId="ADAL" clId="{DADBBCB6-B90D-4D1F-A4BE-C4D2070868D1}" dt="2026-06-09T12:19:22.639" v="2931" actId="478"/>
          <ac:spMkLst>
            <pc:docMk/>
            <pc:sldMk cId="2825715610" sldId="257"/>
            <ac:spMk id="5" creationId="{E0C9A8D0-8494-4337-6B66-125F74E8682B}"/>
          </ac:spMkLst>
        </pc:spChg>
        <pc:spChg chg="add del mod">
          <ac:chgData name="Josefine Sacha Johansen" userId="0657ae30-8e6e-489d-ac3b-9e71bbd5a6c7" providerId="ADAL" clId="{DADBBCB6-B90D-4D1F-A4BE-C4D2070868D1}" dt="2026-06-09T12:19:16.406" v="2925" actId="478"/>
          <ac:spMkLst>
            <pc:docMk/>
            <pc:sldMk cId="2825715610" sldId="257"/>
            <ac:spMk id="6" creationId="{441E4AAA-2ECE-71D4-E4B0-C95EE1F8C904}"/>
          </ac:spMkLst>
        </pc:spChg>
        <pc:spChg chg="add del mod">
          <ac:chgData name="Josefine Sacha Johansen" userId="0657ae30-8e6e-489d-ac3b-9e71bbd5a6c7" providerId="ADAL" clId="{DADBBCB6-B90D-4D1F-A4BE-C4D2070868D1}" dt="2026-06-09T12:19:17.236" v="2926" actId="478"/>
          <ac:spMkLst>
            <pc:docMk/>
            <pc:sldMk cId="2825715610" sldId="257"/>
            <ac:spMk id="8" creationId="{BF9C6485-7E9B-6B60-1042-FC734A0F9280}"/>
          </ac:spMkLst>
        </pc:spChg>
        <pc:spChg chg="mod">
          <ac:chgData name="Josefine Sacha Johansen" userId="0657ae30-8e6e-489d-ac3b-9e71bbd5a6c7" providerId="ADAL" clId="{DADBBCB6-B90D-4D1F-A4BE-C4D2070868D1}" dt="2026-06-09T12:23:03.350" v="3080" actId="1035"/>
          <ac:spMkLst>
            <pc:docMk/>
            <pc:sldMk cId="2825715610" sldId="257"/>
            <ac:spMk id="9" creationId="{4A0FFB49-5267-789B-9141-ABDB5D648424}"/>
          </ac:spMkLst>
        </pc:spChg>
        <pc:spChg chg="add mod">
          <ac:chgData name="Josefine Sacha Johansen" userId="0657ae30-8e6e-489d-ac3b-9e71bbd5a6c7" providerId="ADAL" clId="{DADBBCB6-B90D-4D1F-A4BE-C4D2070868D1}" dt="2026-06-09T12:22:56.226" v="3066" actId="1036"/>
          <ac:spMkLst>
            <pc:docMk/>
            <pc:sldMk cId="2825715610" sldId="257"/>
            <ac:spMk id="10" creationId="{16F4B964-0D5D-0CC6-DD8E-9D7EED7600D9}"/>
          </ac:spMkLst>
        </pc:spChg>
        <pc:spChg chg="add mod">
          <ac:chgData name="Josefine Sacha Johansen" userId="0657ae30-8e6e-489d-ac3b-9e71bbd5a6c7" providerId="ADAL" clId="{DADBBCB6-B90D-4D1F-A4BE-C4D2070868D1}" dt="2026-06-09T08:19:05.931" v="1966"/>
          <ac:spMkLst>
            <pc:docMk/>
            <pc:sldMk cId="2825715610" sldId="257"/>
            <ac:spMk id="10" creationId="{2AA40A6A-DC6A-C126-2C7B-6FA23D332481}"/>
          </ac:spMkLst>
        </pc:spChg>
        <pc:spChg chg="add mod">
          <ac:chgData name="Josefine Sacha Johansen" userId="0657ae30-8e6e-489d-ac3b-9e71bbd5a6c7" providerId="ADAL" clId="{DADBBCB6-B90D-4D1F-A4BE-C4D2070868D1}" dt="2026-06-09T08:19:05.931" v="1966"/>
          <ac:spMkLst>
            <pc:docMk/>
            <pc:sldMk cId="2825715610" sldId="257"/>
            <ac:spMk id="11" creationId="{37CF0E4F-F382-8603-1103-CE565A334566}"/>
          </ac:spMkLst>
        </pc:spChg>
        <pc:spChg chg="add del mod">
          <ac:chgData name="Josefine Sacha Johansen" userId="0657ae30-8e6e-489d-ac3b-9e71bbd5a6c7" providerId="ADAL" clId="{DADBBCB6-B90D-4D1F-A4BE-C4D2070868D1}" dt="2026-06-09T12:19:18.526" v="2928" actId="478"/>
          <ac:spMkLst>
            <pc:docMk/>
            <pc:sldMk cId="2825715610" sldId="257"/>
            <ac:spMk id="12" creationId="{C1A53619-FE9D-6875-A714-CBA971F5DA03}"/>
          </ac:spMkLst>
        </pc:spChg>
        <pc:spChg chg="add del mod">
          <ac:chgData name="Josefine Sacha Johansen" userId="0657ae30-8e6e-489d-ac3b-9e71bbd5a6c7" providerId="ADAL" clId="{DADBBCB6-B90D-4D1F-A4BE-C4D2070868D1}" dt="2026-06-09T12:19:20.006" v="2929" actId="478"/>
          <ac:spMkLst>
            <pc:docMk/>
            <pc:sldMk cId="2825715610" sldId="257"/>
            <ac:spMk id="13" creationId="{D23AB003-49B4-D314-E80C-7873466AC920}"/>
          </ac:spMkLst>
        </pc:spChg>
        <pc:spChg chg="add mod">
          <ac:chgData name="Josefine Sacha Johansen" userId="0657ae30-8e6e-489d-ac3b-9e71bbd5a6c7" providerId="ADAL" clId="{DADBBCB6-B90D-4D1F-A4BE-C4D2070868D1}" dt="2026-06-09T08:25:33.390" v="2054" actId="20577"/>
          <ac:spMkLst>
            <pc:docMk/>
            <pc:sldMk cId="2825715610" sldId="257"/>
            <ac:spMk id="14" creationId="{00230738-BA4F-7C3C-22A4-69816C1CED7D}"/>
          </ac:spMkLst>
        </pc:spChg>
        <pc:spChg chg="add mod">
          <ac:chgData name="Josefine Sacha Johansen" userId="0657ae30-8e6e-489d-ac3b-9e71bbd5a6c7" providerId="ADAL" clId="{DADBBCB6-B90D-4D1F-A4BE-C4D2070868D1}" dt="2026-06-09T12:22:56.226" v="3066" actId="1036"/>
          <ac:spMkLst>
            <pc:docMk/>
            <pc:sldMk cId="2825715610" sldId="257"/>
            <ac:spMk id="18" creationId="{700F722F-F998-C157-8B4C-F72B29B41195}"/>
          </ac:spMkLst>
        </pc:spChg>
        <pc:spChg chg="add mod">
          <ac:chgData name="Josefine Sacha Johansen" userId="0657ae30-8e6e-489d-ac3b-9e71bbd5a6c7" providerId="ADAL" clId="{DADBBCB6-B90D-4D1F-A4BE-C4D2070868D1}" dt="2026-06-09T12:23:25.453" v="3128" actId="1035"/>
          <ac:spMkLst>
            <pc:docMk/>
            <pc:sldMk cId="2825715610" sldId="257"/>
            <ac:spMk id="20" creationId="{2E9B9303-C016-32A9-11E8-9FDC05DEBD5B}"/>
          </ac:spMkLst>
        </pc:spChg>
        <pc:spChg chg="add mod">
          <ac:chgData name="Josefine Sacha Johansen" userId="0657ae30-8e6e-489d-ac3b-9e71bbd5a6c7" providerId="ADAL" clId="{DADBBCB6-B90D-4D1F-A4BE-C4D2070868D1}" dt="2026-06-09T12:23:25.453" v="3128" actId="1035"/>
          <ac:spMkLst>
            <pc:docMk/>
            <pc:sldMk cId="2825715610" sldId="257"/>
            <ac:spMk id="23" creationId="{39BABB71-3506-3729-E268-38EF7AA1EEDA}"/>
          </ac:spMkLst>
        </pc:spChg>
        <pc:spChg chg="add mod">
          <ac:chgData name="Josefine Sacha Johansen" userId="0657ae30-8e6e-489d-ac3b-9e71bbd5a6c7" providerId="ADAL" clId="{DADBBCB6-B90D-4D1F-A4BE-C4D2070868D1}" dt="2026-06-09T12:23:11.803" v="3116" actId="1035"/>
          <ac:spMkLst>
            <pc:docMk/>
            <pc:sldMk cId="2825715610" sldId="257"/>
            <ac:spMk id="31" creationId="{1CE3F860-037E-CDCD-8626-EFE36E107488}"/>
          </ac:spMkLst>
        </pc:spChg>
        <pc:spChg chg="add mod">
          <ac:chgData name="Josefine Sacha Johansen" userId="0657ae30-8e6e-489d-ac3b-9e71bbd5a6c7" providerId="ADAL" clId="{DADBBCB6-B90D-4D1F-A4BE-C4D2070868D1}" dt="2026-06-09T12:23:11.803" v="3116" actId="1035"/>
          <ac:spMkLst>
            <pc:docMk/>
            <pc:sldMk cId="2825715610" sldId="257"/>
            <ac:spMk id="34" creationId="{7BCEAB43-20F0-7338-EA54-15945D625159}"/>
          </ac:spMkLst>
        </pc:spChg>
        <pc:spChg chg="del">
          <ac:chgData name="Josefine Sacha Johansen" userId="0657ae30-8e6e-489d-ac3b-9e71bbd5a6c7" providerId="ADAL" clId="{DADBBCB6-B90D-4D1F-A4BE-C4D2070868D1}" dt="2026-06-09T08:13:13.109" v="1835" actId="478"/>
          <ac:spMkLst>
            <pc:docMk/>
            <pc:sldMk cId="2825715610" sldId="257"/>
            <ac:spMk id="93" creationId="{06017038-D391-CAD5-5E91-85C77B7B77B0}"/>
          </ac:spMkLst>
        </pc:spChg>
        <pc:cxnChg chg="del">
          <ac:chgData name="Josefine Sacha Johansen" userId="0657ae30-8e6e-489d-ac3b-9e71bbd5a6c7" providerId="ADAL" clId="{DADBBCB6-B90D-4D1F-A4BE-C4D2070868D1}" dt="2026-06-09T08:13:14.284" v="1836" actId="478"/>
          <ac:cxnSpMkLst>
            <pc:docMk/>
            <pc:sldMk cId="2825715610" sldId="257"/>
            <ac:cxnSpMk id="7" creationId="{E11117B1-B95F-0843-7071-26E67B8D7293}"/>
          </ac:cxnSpMkLst>
        </pc:cxnChg>
        <pc:cxnChg chg="add mod">
          <ac:chgData name="Josefine Sacha Johansen" userId="0657ae30-8e6e-489d-ac3b-9e71bbd5a6c7" providerId="ADAL" clId="{DADBBCB6-B90D-4D1F-A4BE-C4D2070868D1}" dt="2026-06-09T12:22:56.226" v="3066" actId="1036"/>
          <ac:cxnSpMkLst>
            <pc:docMk/>
            <pc:sldMk cId="2825715610" sldId="257"/>
            <ac:cxnSpMk id="7" creationId="{FDC9AFC4-2912-8326-C866-3827C0C5BEE8}"/>
          </ac:cxnSpMkLst>
        </pc:cxnChg>
        <pc:cxnChg chg="add mod">
          <ac:chgData name="Josefine Sacha Johansen" userId="0657ae30-8e6e-489d-ac3b-9e71bbd5a6c7" providerId="ADAL" clId="{DADBBCB6-B90D-4D1F-A4BE-C4D2070868D1}" dt="2026-06-09T12:22:56.226" v="3066" actId="1036"/>
          <ac:cxnSpMkLst>
            <pc:docMk/>
            <pc:sldMk cId="2825715610" sldId="257"/>
            <ac:cxnSpMk id="17" creationId="{89F44647-0ECB-6583-0D48-3A24AEE3B7F2}"/>
          </ac:cxnSpMkLst>
        </pc:cxnChg>
        <pc:cxnChg chg="add mod">
          <ac:chgData name="Josefine Sacha Johansen" userId="0657ae30-8e6e-489d-ac3b-9e71bbd5a6c7" providerId="ADAL" clId="{DADBBCB6-B90D-4D1F-A4BE-C4D2070868D1}" dt="2026-06-09T12:23:25.453" v="3128" actId="1035"/>
          <ac:cxnSpMkLst>
            <pc:docMk/>
            <pc:sldMk cId="2825715610" sldId="257"/>
            <ac:cxnSpMk id="19" creationId="{F0456C9D-828E-ACDE-B6B2-BB29B9D467C5}"/>
          </ac:cxnSpMkLst>
        </pc:cxnChg>
        <pc:cxnChg chg="add mod">
          <ac:chgData name="Josefine Sacha Johansen" userId="0657ae30-8e6e-489d-ac3b-9e71bbd5a6c7" providerId="ADAL" clId="{DADBBCB6-B90D-4D1F-A4BE-C4D2070868D1}" dt="2026-06-09T12:23:25.453" v="3128" actId="1035"/>
          <ac:cxnSpMkLst>
            <pc:docMk/>
            <pc:sldMk cId="2825715610" sldId="257"/>
            <ac:cxnSpMk id="22" creationId="{F643BECB-77F3-9756-E7CD-F300757F14C4}"/>
          </ac:cxnSpMkLst>
        </pc:cxnChg>
        <pc:cxnChg chg="add mod">
          <ac:chgData name="Josefine Sacha Johansen" userId="0657ae30-8e6e-489d-ac3b-9e71bbd5a6c7" providerId="ADAL" clId="{DADBBCB6-B90D-4D1F-A4BE-C4D2070868D1}" dt="2026-06-09T12:23:11.803" v="3116" actId="1035"/>
          <ac:cxnSpMkLst>
            <pc:docMk/>
            <pc:sldMk cId="2825715610" sldId="257"/>
            <ac:cxnSpMk id="30" creationId="{008CF393-80FC-2919-E00E-9BFC9B8C4A4D}"/>
          </ac:cxnSpMkLst>
        </pc:cxnChg>
        <pc:cxnChg chg="add mod">
          <ac:chgData name="Josefine Sacha Johansen" userId="0657ae30-8e6e-489d-ac3b-9e71bbd5a6c7" providerId="ADAL" clId="{DADBBCB6-B90D-4D1F-A4BE-C4D2070868D1}" dt="2026-06-09T12:23:11.803" v="3116" actId="1035"/>
          <ac:cxnSpMkLst>
            <pc:docMk/>
            <pc:sldMk cId="2825715610" sldId="257"/>
            <ac:cxnSpMk id="33" creationId="{C7A9CB67-D35F-0133-7FC1-5A3039C739E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09-06-2026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109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09-06-2026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645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09-06-2026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8392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09-06-2026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6838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09-06-2026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4728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09-06-2026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238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09-06-2026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6912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09-06-2026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2350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09-06-2026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8551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09-06-2026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9380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1EC7-9898-421D-AF89-96AAE095009B}" type="datetimeFigureOut">
              <a:rPr lang="da-DK" smtClean="0"/>
              <a:t>09-06-2026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759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571EC7-9898-421D-AF89-96AAE095009B}" type="datetimeFigureOut">
              <a:rPr lang="da-DK" smtClean="0"/>
              <a:t>09-06-2026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3A2D21-28A3-4020-A742-257162647F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453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rafik 87">
            <a:extLst>
              <a:ext uri="{FF2B5EF4-FFF2-40B4-BE49-F238E27FC236}">
                <a16:creationId xmlns:a16="http://schemas.microsoft.com/office/drawing/2014/main" id="{2A728DEB-F3B0-7949-556E-142C3AAEF4B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343368" y="-6040"/>
            <a:ext cx="1514632" cy="1228080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AD6AE2C2-A55E-3D47-B06E-07C2AF989291}"/>
              </a:ext>
            </a:extLst>
          </p:cNvPr>
          <p:cNvSpPr txBox="1"/>
          <p:nvPr/>
        </p:nvSpPr>
        <p:spPr>
          <a:xfrm>
            <a:off x="432118" y="1421920"/>
            <a:ext cx="58864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500" b="1" dirty="0">
                <a:latin typeface="KBH" panose="00000500000000000000" pitchFamily="2" charset="0"/>
              </a:rPr>
              <a:t>Information om tur til </a:t>
            </a:r>
            <a:r>
              <a:rPr lang="da-DK" sz="2500" b="1" dirty="0">
                <a:solidFill>
                  <a:srgbClr val="FF0000"/>
                </a:solidFill>
                <a:latin typeface="KBH" panose="00000500000000000000" pitchFamily="2" charset="0"/>
              </a:rPr>
              <a:t>XXXXXXXX</a:t>
            </a:r>
            <a:endParaRPr lang="da-DK" sz="2500" dirty="0">
              <a:solidFill>
                <a:srgbClr val="FF0000"/>
              </a:solidFill>
              <a:latin typeface="KBH" panose="00000500000000000000" pitchFamily="2" charset="0"/>
            </a:endParaRP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F8743CFE-B91B-F545-B5A0-B423DBD9F8B2}"/>
              </a:ext>
            </a:extLst>
          </p:cNvPr>
          <p:cNvCxnSpPr>
            <a:cxnSpLocks/>
          </p:cNvCxnSpPr>
          <p:nvPr/>
        </p:nvCxnSpPr>
        <p:spPr>
          <a:xfrm>
            <a:off x="3552510" y="2434032"/>
            <a:ext cx="252394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kstfelt 8">
            <a:extLst>
              <a:ext uri="{FF2B5EF4-FFF2-40B4-BE49-F238E27FC236}">
                <a16:creationId xmlns:a16="http://schemas.microsoft.com/office/drawing/2014/main" id="{03EF8FAA-048A-D62E-C3F3-7D9252EA576B}"/>
              </a:ext>
            </a:extLst>
          </p:cNvPr>
          <p:cNvSpPr txBox="1"/>
          <p:nvPr/>
        </p:nvSpPr>
        <p:spPr>
          <a:xfrm>
            <a:off x="623969" y="2160793"/>
            <a:ext cx="29527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Dit barn er tilmeldt turen til </a:t>
            </a:r>
          </a:p>
        </p:txBody>
      </p:sp>
      <p:pic>
        <p:nvPicPr>
          <p:cNvPr id="92" name="Billede 91">
            <a:extLst>
              <a:ext uri="{FF2B5EF4-FFF2-40B4-BE49-F238E27FC236}">
                <a16:creationId xmlns:a16="http://schemas.microsoft.com/office/drawing/2014/main" id="{F95E8389-136E-887E-5043-B04B7CCD90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042" y="249189"/>
            <a:ext cx="937725" cy="467841"/>
          </a:xfrm>
          <a:prstGeom prst="rect">
            <a:avLst/>
          </a:prstGeom>
        </p:spPr>
      </p:pic>
      <p:sp>
        <p:nvSpPr>
          <p:cNvPr id="93" name="Tekstfelt 92">
            <a:extLst>
              <a:ext uri="{FF2B5EF4-FFF2-40B4-BE49-F238E27FC236}">
                <a16:creationId xmlns:a16="http://schemas.microsoft.com/office/drawing/2014/main" id="{778A6C77-108B-9E71-D29B-5536A17C1C89}"/>
              </a:ext>
            </a:extLst>
          </p:cNvPr>
          <p:cNvSpPr txBox="1"/>
          <p:nvPr/>
        </p:nvSpPr>
        <p:spPr>
          <a:xfrm>
            <a:off x="3031729" y="3086439"/>
            <a:ext cx="306895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300" dirty="0">
              <a:latin typeface="KBH Bold" panose="00000800000000000000" pitchFamily="2" charset="0"/>
            </a:endParaRP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AC56AD2E-6B67-B36A-45C1-486CC945612E}"/>
              </a:ext>
            </a:extLst>
          </p:cNvPr>
          <p:cNvSpPr txBox="1"/>
          <p:nvPr/>
        </p:nvSpPr>
        <p:spPr>
          <a:xfrm>
            <a:off x="6397499" y="9473863"/>
            <a:ext cx="5592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>
                <a:latin typeface="KBH Bold" panose="00000800000000000000" pitchFamily="2" charset="0"/>
              </a:rPr>
              <a:t>1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F4C62D66-F65B-D934-8825-45E8712D7F68}"/>
              </a:ext>
            </a:extLst>
          </p:cNvPr>
          <p:cNvSpPr txBox="1"/>
          <p:nvPr/>
        </p:nvSpPr>
        <p:spPr>
          <a:xfrm>
            <a:off x="604163" y="2664633"/>
            <a:ext cx="56496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Her kommer derfor lidt information omkring turen, som det er vigtigt du læser!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235ED9B-72CC-64BC-A895-ACC2CEA64FD7}"/>
              </a:ext>
            </a:extLst>
          </p:cNvPr>
          <p:cNvSpPr txBox="1"/>
          <p:nvPr/>
        </p:nvSpPr>
        <p:spPr>
          <a:xfrm>
            <a:off x="668895" y="3345729"/>
            <a:ext cx="5649673" cy="2119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1600" dirty="0">
                <a:latin typeface="KBH" panose="00000500000000000000" pitchFamily="2" charset="0"/>
              </a:rPr>
              <a:t>Børn skal være fyldt </a:t>
            </a:r>
            <a:r>
              <a:rPr lang="da-DK" sz="1600" dirty="0">
                <a:solidFill>
                  <a:srgbClr val="FF0000"/>
                </a:solidFill>
                <a:latin typeface="KBH" panose="00000500000000000000" pitchFamily="2" charset="0"/>
              </a:rPr>
              <a:t>X</a:t>
            </a:r>
            <a:r>
              <a:rPr lang="da-DK" sz="1600" dirty="0">
                <a:latin typeface="KBH" panose="00000500000000000000" pitchFamily="2" charset="0"/>
              </a:rPr>
              <a:t> år for at deltage</a:t>
            </a: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a-DK" sz="1600" dirty="0">
                <a:latin typeface="KBH" panose="00000500000000000000" pitchFamily="2" charset="0"/>
              </a:rPr>
              <a:t>Børn kan </a:t>
            </a:r>
            <a:r>
              <a:rPr lang="da-DK" sz="1600" b="1" u="sng" dirty="0">
                <a:latin typeface="KBH" panose="00000500000000000000" pitchFamily="2" charset="0"/>
              </a:rPr>
              <a:t>kun</a:t>
            </a:r>
            <a:r>
              <a:rPr lang="da-DK" sz="1600" dirty="0">
                <a:latin typeface="KBH" panose="00000500000000000000" pitchFamily="2" charset="0"/>
              </a:rPr>
              <a:t> deltage på turen, hvis de afleverer den underskrevne forældretilladelse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1600" dirty="0">
                <a:latin typeface="KBH" panose="00000500000000000000" pitchFamily="2" charset="0"/>
              </a:rPr>
              <a:t>Hav tøj/sko på, som passer til aktiviteten og vejret.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1600" dirty="0">
                <a:latin typeface="KBH" panose="00000500000000000000" pitchFamily="2" charset="0"/>
              </a:rPr>
              <a:t>Medbring madpakke og drikke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1600" dirty="0">
                <a:latin typeface="KBH" panose="00000500000000000000" pitchFamily="2" charset="0"/>
              </a:rPr>
              <a:t>Kom til tiden!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DDD9C404-FE3E-6C76-40B9-F5E10EBD1C4A}"/>
              </a:ext>
            </a:extLst>
          </p:cNvPr>
          <p:cNvSpPr txBox="1"/>
          <p:nvPr/>
        </p:nvSpPr>
        <p:spPr>
          <a:xfrm>
            <a:off x="623968" y="5621276"/>
            <a:ext cx="56496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På turen kan man bl.a. prøve/være med til: </a:t>
            </a:r>
            <a:r>
              <a:rPr lang="da-DK" sz="1600" dirty="0">
                <a:solidFill>
                  <a:srgbClr val="FF0000"/>
                </a:solidFill>
                <a:latin typeface="KBH" panose="00000500000000000000" pitchFamily="2" charset="0"/>
              </a:rPr>
              <a:t>XXXXXXXXXXXXXXXXXXXXXXXXXXXXXXXXX</a:t>
            </a:r>
          </a:p>
          <a:p>
            <a:endParaRPr lang="da-DK" sz="1600" dirty="0">
              <a:solidFill>
                <a:srgbClr val="FF0000"/>
              </a:solidFill>
              <a:latin typeface="KBH" panose="00000500000000000000" pitchFamily="2" charset="0"/>
            </a:endParaRP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5739EFE3-FCBE-321A-F312-6EF850C64C71}"/>
              </a:ext>
            </a:extLst>
          </p:cNvPr>
          <p:cNvSpPr/>
          <p:nvPr/>
        </p:nvSpPr>
        <p:spPr>
          <a:xfrm>
            <a:off x="718458" y="6445904"/>
            <a:ext cx="5377218" cy="476254"/>
          </a:xfrm>
          <a:prstGeom prst="rect">
            <a:avLst/>
          </a:prstGeom>
          <a:solidFill>
            <a:srgbClr val="FDC30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1E98B4C5-AE17-E5D0-0877-D86DD75A27EA}"/>
              </a:ext>
            </a:extLst>
          </p:cNvPr>
          <p:cNvSpPr txBox="1"/>
          <p:nvPr/>
        </p:nvSpPr>
        <p:spPr>
          <a:xfrm>
            <a:off x="789429" y="6492162"/>
            <a:ext cx="4187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KBH Medium" panose="00000600000000000000" pitchFamily="2" charset="0"/>
              </a:rPr>
              <a:t>Rejseplan </a:t>
            </a:r>
            <a:r>
              <a:rPr lang="da-DK" dirty="0">
                <a:solidFill>
                  <a:srgbClr val="FF0000"/>
                </a:solidFill>
                <a:latin typeface="KBH Medium" panose="00000600000000000000" pitchFamily="2" charset="0"/>
              </a:rPr>
              <a:t>xxx</a:t>
            </a:r>
            <a:r>
              <a:rPr lang="da-DK" dirty="0">
                <a:latin typeface="KBH Medium" panose="00000600000000000000" pitchFamily="2" charset="0"/>
              </a:rPr>
              <a:t>dag d. </a:t>
            </a:r>
            <a:r>
              <a:rPr lang="da-DK" dirty="0">
                <a:solidFill>
                  <a:srgbClr val="FF0000"/>
                </a:solidFill>
                <a:latin typeface="KBH Medium" panose="00000600000000000000" pitchFamily="2" charset="0"/>
              </a:rPr>
              <a:t>XX/XX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4067B1C9-062C-F291-2F80-6B47C9207D01}"/>
              </a:ext>
            </a:extLst>
          </p:cNvPr>
          <p:cNvSpPr/>
          <p:nvPr/>
        </p:nvSpPr>
        <p:spPr>
          <a:xfrm>
            <a:off x="718457" y="7033731"/>
            <a:ext cx="1194709" cy="3385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753C1E54-4335-EB8B-9239-273993F7E023}"/>
              </a:ext>
            </a:extLst>
          </p:cNvPr>
          <p:cNvSpPr/>
          <p:nvPr/>
        </p:nvSpPr>
        <p:spPr>
          <a:xfrm>
            <a:off x="1913166" y="7033730"/>
            <a:ext cx="4187518" cy="3385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060160E0-2365-BF61-3149-57FA6796616E}"/>
              </a:ext>
            </a:extLst>
          </p:cNvPr>
          <p:cNvSpPr txBox="1"/>
          <p:nvPr/>
        </p:nvSpPr>
        <p:spPr>
          <a:xfrm>
            <a:off x="1893949" y="7033731"/>
            <a:ext cx="41875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Mødested: </a:t>
            </a:r>
            <a:r>
              <a:rPr lang="da-DK" sz="1600" dirty="0">
                <a:solidFill>
                  <a:srgbClr val="FF0000"/>
                </a:solidFill>
                <a:latin typeface="KBH" panose="00000500000000000000" pitchFamily="2" charset="0"/>
              </a:rPr>
              <a:t>XXXXXXXXXXX</a:t>
            </a:r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4A731E39-ABF5-143B-4318-0B6290A18005}"/>
              </a:ext>
            </a:extLst>
          </p:cNvPr>
          <p:cNvSpPr txBox="1"/>
          <p:nvPr/>
        </p:nvSpPr>
        <p:spPr>
          <a:xfrm>
            <a:off x="737674" y="7059242"/>
            <a:ext cx="11562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Kl. </a:t>
            </a:r>
            <a:r>
              <a:rPr lang="da-DK" sz="1600" dirty="0">
                <a:solidFill>
                  <a:srgbClr val="FF0000"/>
                </a:solidFill>
                <a:latin typeface="KBH" panose="00000500000000000000" pitchFamily="2" charset="0"/>
              </a:rPr>
              <a:t>XX.XX</a:t>
            </a: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A4BEC603-F7BE-7700-18A1-FE557856A700}"/>
              </a:ext>
            </a:extLst>
          </p:cNvPr>
          <p:cNvSpPr/>
          <p:nvPr/>
        </p:nvSpPr>
        <p:spPr>
          <a:xfrm>
            <a:off x="718457" y="7372285"/>
            <a:ext cx="1194709" cy="3385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E669006D-1422-7750-993C-29189E263A31}"/>
              </a:ext>
            </a:extLst>
          </p:cNvPr>
          <p:cNvSpPr/>
          <p:nvPr/>
        </p:nvSpPr>
        <p:spPr>
          <a:xfrm>
            <a:off x="1913166" y="7372284"/>
            <a:ext cx="4187518" cy="3385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E1D2A8A4-AC32-DD46-4FB9-B1FAEC35E54A}"/>
              </a:ext>
            </a:extLst>
          </p:cNvPr>
          <p:cNvSpPr txBox="1"/>
          <p:nvPr/>
        </p:nvSpPr>
        <p:spPr>
          <a:xfrm>
            <a:off x="1893949" y="7372285"/>
            <a:ext cx="41875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Ankomst: </a:t>
            </a:r>
            <a:r>
              <a:rPr lang="da-DK" sz="1600" dirty="0">
                <a:solidFill>
                  <a:srgbClr val="FF0000"/>
                </a:solidFill>
                <a:latin typeface="KBH" panose="00000500000000000000" pitchFamily="2" charset="0"/>
              </a:rPr>
              <a:t>XXXXXXXXXXXX</a:t>
            </a:r>
          </a:p>
        </p:txBody>
      </p:sp>
      <p:sp>
        <p:nvSpPr>
          <p:cNvPr id="43" name="Tekstfelt 42">
            <a:extLst>
              <a:ext uri="{FF2B5EF4-FFF2-40B4-BE49-F238E27FC236}">
                <a16:creationId xmlns:a16="http://schemas.microsoft.com/office/drawing/2014/main" id="{1F2A9808-9EE0-8D0F-7721-F2FECD30FBE8}"/>
              </a:ext>
            </a:extLst>
          </p:cNvPr>
          <p:cNvSpPr txBox="1"/>
          <p:nvPr/>
        </p:nvSpPr>
        <p:spPr>
          <a:xfrm>
            <a:off x="737674" y="7397796"/>
            <a:ext cx="11562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Kl. </a:t>
            </a:r>
            <a:r>
              <a:rPr lang="da-DK" sz="1600" dirty="0">
                <a:solidFill>
                  <a:srgbClr val="FF0000"/>
                </a:solidFill>
                <a:latin typeface="KBH" panose="00000500000000000000" pitchFamily="2" charset="0"/>
              </a:rPr>
              <a:t>XX.XX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16649B8C-2FB5-7FE4-23EF-AF2633B590BF}"/>
              </a:ext>
            </a:extLst>
          </p:cNvPr>
          <p:cNvSpPr/>
          <p:nvPr/>
        </p:nvSpPr>
        <p:spPr>
          <a:xfrm>
            <a:off x="713448" y="8061344"/>
            <a:ext cx="1194709" cy="3385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B407AEF7-C0C9-BB8C-EB8F-F87B0E748B71}"/>
              </a:ext>
            </a:extLst>
          </p:cNvPr>
          <p:cNvSpPr/>
          <p:nvPr/>
        </p:nvSpPr>
        <p:spPr>
          <a:xfrm>
            <a:off x="1908157" y="8061343"/>
            <a:ext cx="4187518" cy="3385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72470DB5-1979-20AB-7395-849C3B6CA7A7}"/>
              </a:ext>
            </a:extLst>
          </p:cNvPr>
          <p:cNvSpPr txBox="1"/>
          <p:nvPr/>
        </p:nvSpPr>
        <p:spPr>
          <a:xfrm>
            <a:off x="1888940" y="8061344"/>
            <a:ext cx="41875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Afgang: </a:t>
            </a:r>
            <a:r>
              <a:rPr lang="da-DK" sz="1600" dirty="0">
                <a:solidFill>
                  <a:srgbClr val="FF0000"/>
                </a:solidFill>
                <a:latin typeface="KBH" panose="00000500000000000000" pitchFamily="2" charset="0"/>
              </a:rPr>
              <a:t>XXXXXXXXXXX</a:t>
            </a:r>
          </a:p>
        </p:txBody>
      </p:sp>
      <p:sp>
        <p:nvSpPr>
          <p:cNvPr id="47" name="Tekstfelt 46">
            <a:extLst>
              <a:ext uri="{FF2B5EF4-FFF2-40B4-BE49-F238E27FC236}">
                <a16:creationId xmlns:a16="http://schemas.microsoft.com/office/drawing/2014/main" id="{2FA6E688-2180-4359-0EDE-4F17580DAB63}"/>
              </a:ext>
            </a:extLst>
          </p:cNvPr>
          <p:cNvSpPr txBox="1"/>
          <p:nvPr/>
        </p:nvSpPr>
        <p:spPr>
          <a:xfrm>
            <a:off x="732665" y="8086855"/>
            <a:ext cx="11562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Kl. </a:t>
            </a:r>
            <a:r>
              <a:rPr lang="da-DK" sz="1600" dirty="0">
                <a:solidFill>
                  <a:srgbClr val="FF0000"/>
                </a:solidFill>
                <a:latin typeface="KBH" panose="00000500000000000000" pitchFamily="2" charset="0"/>
              </a:rPr>
              <a:t>XX.XX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237D62FC-A2FC-C9E9-15D1-1F44882C0FB3}"/>
              </a:ext>
            </a:extLst>
          </p:cNvPr>
          <p:cNvSpPr/>
          <p:nvPr/>
        </p:nvSpPr>
        <p:spPr>
          <a:xfrm>
            <a:off x="713448" y="8399898"/>
            <a:ext cx="1194709" cy="3385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999820DD-81B2-D6BB-3A68-F54A03600711}"/>
              </a:ext>
            </a:extLst>
          </p:cNvPr>
          <p:cNvSpPr/>
          <p:nvPr/>
        </p:nvSpPr>
        <p:spPr>
          <a:xfrm>
            <a:off x="1908157" y="8399897"/>
            <a:ext cx="4187518" cy="3385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0" name="Tekstfelt 49">
            <a:extLst>
              <a:ext uri="{FF2B5EF4-FFF2-40B4-BE49-F238E27FC236}">
                <a16:creationId xmlns:a16="http://schemas.microsoft.com/office/drawing/2014/main" id="{D4755886-D661-1707-B75F-84CEA4B65AA3}"/>
              </a:ext>
            </a:extLst>
          </p:cNvPr>
          <p:cNvSpPr txBox="1"/>
          <p:nvPr/>
        </p:nvSpPr>
        <p:spPr>
          <a:xfrm>
            <a:off x="1888940" y="8399898"/>
            <a:ext cx="41875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Hjemkomst: </a:t>
            </a:r>
            <a:r>
              <a:rPr lang="da-DK" sz="1600" dirty="0">
                <a:solidFill>
                  <a:srgbClr val="FF0000"/>
                </a:solidFill>
                <a:latin typeface="KBH" panose="00000500000000000000" pitchFamily="2" charset="0"/>
              </a:rPr>
              <a:t>XXXXXXXXXXXX</a:t>
            </a:r>
          </a:p>
        </p:txBody>
      </p:sp>
      <p:sp>
        <p:nvSpPr>
          <p:cNvPr id="51" name="Tekstfelt 50">
            <a:extLst>
              <a:ext uri="{FF2B5EF4-FFF2-40B4-BE49-F238E27FC236}">
                <a16:creationId xmlns:a16="http://schemas.microsoft.com/office/drawing/2014/main" id="{1E1F4CF8-CA06-C809-8614-A49FF0A9B90F}"/>
              </a:ext>
            </a:extLst>
          </p:cNvPr>
          <p:cNvSpPr txBox="1"/>
          <p:nvPr/>
        </p:nvSpPr>
        <p:spPr>
          <a:xfrm>
            <a:off x="732665" y="8425409"/>
            <a:ext cx="11562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Kl. </a:t>
            </a:r>
            <a:r>
              <a:rPr lang="da-DK" sz="1600" dirty="0">
                <a:solidFill>
                  <a:srgbClr val="FF0000"/>
                </a:solidFill>
                <a:latin typeface="KBH" panose="00000500000000000000" pitchFamily="2" charset="0"/>
              </a:rPr>
              <a:t>XX.XX</a:t>
            </a: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DA81CE8A-A6DA-59B2-B70F-D6D3EC377B70}"/>
              </a:ext>
            </a:extLst>
          </p:cNvPr>
          <p:cNvSpPr/>
          <p:nvPr/>
        </p:nvSpPr>
        <p:spPr>
          <a:xfrm>
            <a:off x="714107" y="7801722"/>
            <a:ext cx="5381568" cy="166621"/>
          </a:xfrm>
          <a:prstGeom prst="rect">
            <a:avLst/>
          </a:prstGeom>
          <a:solidFill>
            <a:srgbClr val="FDC30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199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BC578-6176-591A-B192-B46738F21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rafik 87">
            <a:extLst>
              <a:ext uri="{FF2B5EF4-FFF2-40B4-BE49-F238E27FC236}">
                <a16:creationId xmlns:a16="http://schemas.microsoft.com/office/drawing/2014/main" id="{7CB1CF5C-2710-FB6E-34B3-44956DB6751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343368" y="-6040"/>
            <a:ext cx="1514632" cy="1228080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D5116654-1E36-E2FA-318A-50D1C9A04A9E}"/>
              </a:ext>
            </a:extLst>
          </p:cNvPr>
          <p:cNvSpPr txBox="1"/>
          <p:nvPr/>
        </p:nvSpPr>
        <p:spPr>
          <a:xfrm>
            <a:off x="485775" y="1397050"/>
            <a:ext cx="58864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500" b="1" dirty="0">
                <a:latin typeface="KBH" panose="00000500000000000000" pitchFamily="2" charset="0"/>
              </a:rPr>
              <a:t>Forældretilladelse og tilmelding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4A0FFB49-5267-789B-9141-ABDB5D648424}"/>
              </a:ext>
            </a:extLst>
          </p:cNvPr>
          <p:cNvSpPr txBox="1"/>
          <p:nvPr/>
        </p:nvSpPr>
        <p:spPr>
          <a:xfrm>
            <a:off x="789013" y="2318294"/>
            <a:ext cx="5269573" cy="1251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da-DK" sz="1600" dirty="0">
                <a:latin typeface="KBH" panose="00000500000000000000" pitchFamily="2" charset="0"/>
              </a:rPr>
              <a:t>Jeg vil gerne tilmelde mit barn til </a:t>
            </a:r>
            <a:r>
              <a:rPr lang="da-DK" sz="1600" dirty="0">
                <a:solidFill>
                  <a:srgbClr val="FF0000"/>
                </a:solidFill>
                <a:latin typeface="KBH" panose="00000500000000000000" pitchFamily="2" charset="0"/>
              </a:rPr>
              <a:t>XXXXXX </a:t>
            </a:r>
            <a:r>
              <a:rPr lang="da-DK" sz="1600" dirty="0" err="1">
                <a:solidFill>
                  <a:srgbClr val="FF0000"/>
                </a:solidFill>
                <a:latin typeface="KBH" panose="00000500000000000000" pitchFamily="2" charset="0"/>
              </a:rPr>
              <a:t>XXX</a:t>
            </a:r>
            <a:r>
              <a:rPr lang="da-DK" sz="1600" dirty="0" err="1">
                <a:latin typeface="KBH" panose="00000500000000000000" pitchFamily="2" charset="0"/>
              </a:rPr>
              <a:t>dag</a:t>
            </a:r>
            <a:r>
              <a:rPr lang="da-DK" sz="1600" dirty="0">
                <a:latin typeface="KBH" panose="00000500000000000000" pitchFamily="2" charset="0"/>
              </a:rPr>
              <a:t> den</a:t>
            </a:r>
            <a:r>
              <a:rPr lang="da-DK" sz="1600" dirty="0">
                <a:solidFill>
                  <a:srgbClr val="FF0000"/>
                </a:solidFill>
                <a:latin typeface="KBH" panose="00000500000000000000" pitchFamily="2" charset="0"/>
              </a:rPr>
              <a:t> XX/XX </a:t>
            </a:r>
            <a:r>
              <a:rPr lang="da-DK" sz="1600" dirty="0">
                <a:latin typeface="KBH" panose="00000500000000000000" pitchFamily="2" charset="0"/>
              </a:rPr>
              <a:t>med </a:t>
            </a:r>
            <a:r>
              <a:rPr lang="da-DK" sz="1600" dirty="0" err="1">
                <a:latin typeface="KBH" panose="00000500000000000000" pitchFamily="2" charset="0"/>
              </a:rPr>
              <a:t>FerieCamp</a:t>
            </a:r>
            <a:r>
              <a:rPr lang="da-DK" sz="1600" dirty="0">
                <a:latin typeface="KBH" panose="00000500000000000000" pitchFamily="2" charset="0"/>
              </a:rPr>
              <a:t>. Jeg giver tilladelse til, at mit barn må deltage i aktiviteter og tage med den fælles transport.</a:t>
            </a:r>
          </a:p>
        </p:txBody>
      </p:sp>
      <p:pic>
        <p:nvPicPr>
          <p:cNvPr id="92" name="Billede 91">
            <a:extLst>
              <a:ext uri="{FF2B5EF4-FFF2-40B4-BE49-F238E27FC236}">
                <a16:creationId xmlns:a16="http://schemas.microsoft.com/office/drawing/2014/main" id="{99740411-70E8-4D88-005B-0303CC0D11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042" y="249189"/>
            <a:ext cx="937725" cy="467841"/>
          </a:xfrm>
          <a:prstGeom prst="rect">
            <a:avLst/>
          </a:prstGeom>
        </p:spPr>
      </p:pic>
      <p:sp>
        <p:nvSpPr>
          <p:cNvPr id="14" name="Tekstfelt 13">
            <a:extLst>
              <a:ext uri="{FF2B5EF4-FFF2-40B4-BE49-F238E27FC236}">
                <a16:creationId xmlns:a16="http://schemas.microsoft.com/office/drawing/2014/main" id="{00230738-BA4F-7C3C-22A4-69816C1CED7D}"/>
              </a:ext>
            </a:extLst>
          </p:cNvPr>
          <p:cNvSpPr txBox="1"/>
          <p:nvPr/>
        </p:nvSpPr>
        <p:spPr>
          <a:xfrm>
            <a:off x="6397499" y="9473863"/>
            <a:ext cx="5592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>
                <a:latin typeface="KBH Bold" panose="00000800000000000000" pitchFamily="2" charset="0"/>
              </a:rPr>
              <a:t>2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FDC9AFC4-2912-8326-C866-3827C0C5BEE8}"/>
              </a:ext>
            </a:extLst>
          </p:cNvPr>
          <p:cNvCxnSpPr>
            <a:cxnSpLocks/>
          </p:cNvCxnSpPr>
          <p:nvPr/>
        </p:nvCxnSpPr>
        <p:spPr>
          <a:xfrm>
            <a:off x="2312126" y="4220585"/>
            <a:ext cx="357922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kstfelt 9">
            <a:extLst>
              <a:ext uri="{FF2B5EF4-FFF2-40B4-BE49-F238E27FC236}">
                <a16:creationId xmlns:a16="http://schemas.microsoft.com/office/drawing/2014/main" id="{16F4B964-0D5D-0CC6-DD8E-9D7EED7600D9}"/>
              </a:ext>
            </a:extLst>
          </p:cNvPr>
          <p:cNvSpPr txBox="1"/>
          <p:nvPr/>
        </p:nvSpPr>
        <p:spPr>
          <a:xfrm>
            <a:off x="789013" y="3985100"/>
            <a:ext cx="17059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Barnets navn:</a:t>
            </a:r>
          </a:p>
        </p:txBody>
      </p:sp>
      <p:cxnSp>
        <p:nvCxnSpPr>
          <p:cNvPr id="17" name="Lige forbindelse 16">
            <a:extLst>
              <a:ext uri="{FF2B5EF4-FFF2-40B4-BE49-F238E27FC236}">
                <a16:creationId xmlns:a16="http://schemas.microsoft.com/office/drawing/2014/main" id="{89F44647-0ECB-6583-0D48-3A24AEE3B7F2}"/>
              </a:ext>
            </a:extLst>
          </p:cNvPr>
          <p:cNvCxnSpPr>
            <a:cxnSpLocks/>
          </p:cNvCxnSpPr>
          <p:nvPr/>
        </p:nvCxnSpPr>
        <p:spPr>
          <a:xfrm>
            <a:off x="2312126" y="4855674"/>
            <a:ext cx="357922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kstfelt 17">
            <a:extLst>
              <a:ext uri="{FF2B5EF4-FFF2-40B4-BE49-F238E27FC236}">
                <a16:creationId xmlns:a16="http://schemas.microsoft.com/office/drawing/2014/main" id="{700F722F-F998-C157-8B4C-F72B29B41195}"/>
              </a:ext>
            </a:extLst>
          </p:cNvPr>
          <p:cNvSpPr txBox="1"/>
          <p:nvPr/>
        </p:nvSpPr>
        <p:spPr>
          <a:xfrm>
            <a:off x="789013" y="4620189"/>
            <a:ext cx="17059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Barnets alder:</a:t>
            </a:r>
          </a:p>
        </p:txBody>
      </p:sp>
      <p:cxnSp>
        <p:nvCxnSpPr>
          <p:cNvPr id="19" name="Lige forbindelse 18">
            <a:extLst>
              <a:ext uri="{FF2B5EF4-FFF2-40B4-BE49-F238E27FC236}">
                <a16:creationId xmlns:a16="http://schemas.microsoft.com/office/drawing/2014/main" id="{F0456C9D-828E-ACDE-B6B2-BB29B9D467C5}"/>
              </a:ext>
            </a:extLst>
          </p:cNvPr>
          <p:cNvCxnSpPr>
            <a:cxnSpLocks/>
          </p:cNvCxnSpPr>
          <p:nvPr/>
        </p:nvCxnSpPr>
        <p:spPr>
          <a:xfrm>
            <a:off x="2495006" y="5573013"/>
            <a:ext cx="339634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kstfelt 19">
            <a:extLst>
              <a:ext uri="{FF2B5EF4-FFF2-40B4-BE49-F238E27FC236}">
                <a16:creationId xmlns:a16="http://schemas.microsoft.com/office/drawing/2014/main" id="{2E9B9303-C016-32A9-11E8-9FDC05DEBD5B}"/>
              </a:ext>
            </a:extLst>
          </p:cNvPr>
          <p:cNvSpPr txBox="1"/>
          <p:nvPr/>
        </p:nvSpPr>
        <p:spPr>
          <a:xfrm>
            <a:off x="789013" y="5337528"/>
            <a:ext cx="17059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Forældre navn:</a:t>
            </a:r>
          </a:p>
        </p:txBody>
      </p:sp>
      <p:cxnSp>
        <p:nvCxnSpPr>
          <p:cNvPr id="22" name="Lige forbindelse 21">
            <a:extLst>
              <a:ext uri="{FF2B5EF4-FFF2-40B4-BE49-F238E27FC236}">
                <a16:creationId xmlns:a16="http://schemas.microsoft.com/office/drawing/2014/main" id="{F643BECB-77F3-9756-E7CD-F300757F14C4}"/>
              </a:ext>
            </a:extLst>
          </p:cNvPr>
          <p:cNvCxnSpPr>
            <a:cxnSpLocks/>
          </p:cNvCxnSpPr>
          <p:nvPr/>
        </p:nvCxnSpPr>
        <p:spPr>
          <a:xfrm>
            <a:off x="2552369" y="6307472"/>
            <a:ext cx="33389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kstfelt 22">
            <a:extLst>
              <a:ext uri="{FF2B5EF4-FFF2-40B4-BE49-F238E27FC236}">
                <a16:creationId xmlns:a16="http://schemas.microsoft.com/office/drawing/2014/main" id="{39BABB71-3506-3729-E268-38EF7AA1EEDA}"/>
              </a:ext>
            </a:extLst>
          </p:cNvPr>
          <p:cNvSpPr txBox="1"/>
          <p:nvPr/>
        </p:nvSpPr>
        <p:spPr>
          <a:xfrm>
            <a:off x="789013" y="6071987"/>
            <a:ext cx="1875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Forældre tlf. nr.:</a:t>
            </a:r>
          </a:p>
        </p:txBody>
      </p:sp>
      <p:cxnSp>
        <p:nvCxnSpPr>
          <p:cNvPr id="30" name="Lige forbindelse 29">
            <a:extLst>
              <a:ext uri="{FF2B5EF4-FFF2-40B4-BE49-F238E27FC236}">
                <a16:creationId xmlns:a16="http://schemas.microsoft.com/office/drawing/2014/main" id="{008CF393-80FC-2919-E00E-9BFC9B8C4A4D}"/>
              </a:ext>
            </a:extLst>
          </p:cNvPr>
          <p:cNvCxnSpPr>
            <a:cxnSpLocks/>
          </p:cNvCxnSpPr>
          <p:nvPr/>
        </p:nvCxnSpPr>
        <p:spPr>
          <a:xfrm>
            <a:off x="2130950" y="7844036"/>
            <a:ext cx="184470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Tekstfelt 30">
            <a:extLst>
              <a:ext uri="{FF2B5EF4-FFF2-40B4-BE49-F238E27FC236}">
                <a16:creationId xmlns:a16="http://schemas.microsoft.com/office/drawing/2014/main" id="{1CE3F860-037E-CDCD-8626-EFE36E107488}"/>
              </a:ext>
            </a:extLst>
          </p:cNvPr>
          <p:cNvSpPr txBox="1"/>
          <p:nvPr/>
        </p:nvSpPr>
        <p:spPr>
          <a:xfrm>
            <a:off x="789013" y="7608551"/>
            <a:ext cx="1875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Underskrift:</a:t>
            </a:r>
          </a:p>
        </p:txBody>
      </p:sp>
      <p:cxnSp>
        <p:nvCxnSpPr>
          <p:cNvPr id="33" name="Lige forbindelse 32">
            <a:extLst>
              <a:ext uri="{FF2B5EF4-FFF2-40B4-BE49-F238E27FC236}">
                <a16:creationId xmlns:a16="http://schemas.microsoft.com/office/drawing/2014/main" id="{C7A9CB67-D35F-0133-7FC1-5A3039C739E7}"/>
              </a:ext>
            </a:extLst>
          </p:cNvPr>
          <p:cNvCxnSpPr>
            <a:cxnSpLocks/>
          </p:cNvCxnSpPr>
          <p:nvPr/>
        </p:nvCxnSpPr>
        <p:spPr>
          <a:xfrm>
            <a:off x="4665582" y="7844036"/>
            <a:ext cx="11858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Tekstfelt 33">
            <a:extLst>
              <a:ext uri="{FF2B5EF4-FFF2-40B4-BE49-F238E27FC236}">
                <a16:creationId xmlns:a16="http://schemas.microsoft.com/office/drawing/2014/main" id="{7BCEAB43-20F0-7338-EA54-15945D625159}"/>
              </a:ext>
            </a:extLst>
          </p:cNvPr>
          <p:cNvSpPr txBox="1"/>
          <p:nvPr/>
        </p:nvSpPr>
        <p:spPr>
          <a:xfrm>
            <a:off x="3975652" y="7608551"/>
            <a:ext cx="1875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KBH" panose="00000500000000000000" pitchFamily="2" charset="0"/>
              </a:rPr>
              <a:t>Dato:</a:t>
            </a:r>
          </a:p>
        </p:txBody>
      </p:sp>
    </p:spTree>
    <p:extLst>
      <p:ext uri="{BB962C8B-B14F-4D97-AF65-F5344CB8AC3E}">
        <p14:creationId xmlns:p14="http://schemas.microsoft.com/office/powerpoint/2010/main" val="2825715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85B931D86B02B4780BE3203B6FCA981" ma:contentTypeVersion="19" ma:contentTypeDescription="Opret et nyt dokument." ma:contentTypeScope="" ma:versionID="27b626460ceff536b37474add1bacadf">
  <xsd:schema xmlns:xsd="http://www.w3.org/2001/XMLSchema" xmlns:xs="http://www.w3.org/2001/XMLSchema" xmlns:p="http://schemas.microsoft.com/office/2006/metadata/properties" xmlns:ns2="bc917a86-29a6-4b0f-b856-abc0d2ead61d" xmlns:ns3="5b13b13a-88f2-4a9c-a02f-529510e09096" xmlns:ns4="0dd46b0f-e2c7-4a31-a61e-54a1e81a6d74" targetNamespace="http://schemas.microsoft.com/office/2006/metadata/properties" ma:root="true" ma:fieldsID="afc2834429b51af64d56359ba7dca3dc" ns2:_="" ns3:_="" ns4:_="">
    <xsd:import namespace="bc917a86-29a6-4b0f-b856-abc0d2ead61d"/>
    <xsd:import namespace="5b13b13a-88f2-4a9c-a02f-529510e09096"/>
    <xsd:import namespace="0dd46b0f-e2c7-4a31-a61e-54a1e81a6d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eDoc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917a86-29a6-4b0f-b856-abc0d2ead6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e6a412d2-aea5-45d9-add9-4615ec1865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eDoc" ma:index="24" nillable="true" ma:displayName="eDoc" ma:internalName="eDoc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3b13a-88f2-4a9c-a02f-529510e0909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d46b0f-e2c7-4a31-a61e-54a1e81a6d74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c1aaa98d-faa7-4a6a-9403-529c10eccfc0}" ma:internalName="TaxCatchAll" ma:showField="CatchAllData" ma:web="5b13b13a-88f2-4a9c-a02f-529510e090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Doc xmlns="bc917a86-29a6-4b0f-b856-abc0d2ead61d" xsi:nil="true"/>
    <TaxCatchAll xmlns="0dd46b0f-e2c7-4a31-a61e-54a1e81a6d74" xsi:nil="true"/>
    <lcf76f155ced4ddcb4097134ff3c332f xmlns="bc917a86-29a6-4b0f-b856-abc0d2ead61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9337490-1A91-4952-8F8C-D6E902DCD0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917a86-29a6-4b0f-b856-abc0d2ead61d"/>
    <ds:schemaRef ds:uri="5b13b13a-88f2-4a9c-a02f-529510e09096"/>
    <ds:schemaRef ds:uri="0dd46b0f-e2c7-4a31-a61e-54a1e81a6d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5CA69AE-14B9-4459-ADEE-55BDEF9D02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32259E-099D-4FBC-A68D-AB1642CE455B}">
  <ds:schemaRefs>
    <ds:schemaRef ds:uri="http://schemas.microsoft.com/office/2006/metadata/properties"/>
    <ds:schemaRef ds:uri="http://schemas.microsoft.com/office/infopath/2007/PartnerControls"/>
    <ds:schemaRef ds:uri="bc917a86-29a6-4b0f-b856-abc0d2ead61d"/>
    <ds:schemaRef ds:uri="0dd46b0f-e2c7-4a31-a61e-54a1e81a6d7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319</TotalTime>
  <Words>181</Words>
  <Application>Microsoft Office PowerPoint</Application>
  <PresentationFormat>A4-papir (210 x 297 mm)</PresentationFormat>
  <Paragraphs>28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KBH</vt:lpstr>
      <vt:lpstr>KBH Bold</vt:lpstr>
      <vt:lpstr>KBH Medium</vt:lpstr>
      <vt:lpstr>Office-tema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Josefine Sacha Johansen</dc:creator>
  <cp:lastModifiedBy>Josefine Sacha Johansen</cp:lastModifiedBy>
  <cp:revision>1</cp:revision>
  <cp:lastPrinted>2026-04-16T09:39:04Z</cp:lastPrinted>
  <dcterms:created xsi:type="dcterms:W3CDTF">2026-04-16T07:39:02Z</dcterms:created>
  <dcterms:modified xsi:type="dcterms:W3CDTF">2026-06-09T12:23:25Z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0x010100885B931D86B02B4780BE3203B6FCA981</vt:lpwstr>
  </property>
  <property fmtid="{D5CDD505-2E9C-101B-9397-08002B2CF9AE}" pid="3" name="MediaServiceImageTags">
    <vt:lpwstr/>
  </property>
</Properties>
</file>